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9B87B-5092-4B3A-9D37-725266A19270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</dgm:pt>
    <dgm:pt modelId="{64D23345-C5F6-40CC-AA20-82066F5006A0}">
      <dgm:prSet phldrT="[Texto]"/>
      <dgm:spPr/>
      <dgm:t>
        <a:bodyPr/>
        <a:lstStyle/>
        <a:p>
          <a:r>
            <a:rPr lang="es-ES" dirty="0" err="1" smtClean="0">
              <a:solidFill>
                <a:srgbClr val="843C0C"/>
              </a:solidFill>
              <a:latin typeface="Berlin Sans FB" panose="020E0602020502020306" pitchFamily="34" charset="0"/>
            </a:rPr>
            <a:t>Backup</a:t>
          </a:r>
          <a:r>
            <a:rPr lang="es-ES" dirty="0" smtClean="0">
              <a:solidFill>
                <a:srgbClr val="843C0C"/>
              </a:solidFill>
              <a:latin typeface="Berlin Sans FB" panose="020E0602020502020306" pitchFamily="34" charset="0"/>
            </a:rPr>
            <a:t> &amp; </a:t>
          </a:r>
          <a:r>
            <a:rPr lang="es-ES" dirty="0" err="1" smtClean="0">
              <a:solidFill>
                <a:srgbClr val="843C0C"/>
              </a:solidFill>
              <a:latin typeface="Berlin Sans FB" panose="020E0602020502020306" pitchFamily="34" charset="0"/>
            </a:rPr>
            <a:t>Recovery</a:t>
          </a:r>
          <a:endParaRPr lang="es-ES" dirty="0">
            <a:solidFill>
              <a:srgbClr val="843C0C"/>
            </a:solidFill>
            <a:latin typeface="Berlin Sans FB" panose="020E0602020502020306" pitchFamily="34" charset="0"/>
          </a:endParaRPr>
        </a:p>
      </dgm:t>
    </dgm:pt>
    <dgm:pt modelId="{1DEB86D4-14D5-4272-8256-38F29BAC221C}" type="parTrans" cxnId="{600C6EF8-0035-423B-B6D0-AF9D455FE165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4FDD840A-764D-4DC6-99A6-091F9E44F3D8}" type="sibTrans" cxnId="{600C6EF8-0035-423B-B6D0-AF9D455FE165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792B81B6-C321-4255-87FE-D83CA1235A12}">
      <dgm:prSet phldrT="[Texto]"/>
      <dgm:spPr/>
      <dgm:t>
        <a:bodyPr/>
        <a:lstStyle/>
        <a:p>
          <a:r>
            <a:rPr lang="es-ES" dirty="0" smtClean="0">
              <a:solidFill>
                <a:srgbClr val="843C0C"/>
              </a:solidFill>
              <a:latin typeface="Berlin Sans FB" panose="020E0602020502020306" pitchFamily="34" charset="0"/>
            </a:rPr>
            <a:t>Nuevos Servicios</a:t>
          </a:r>
          <a:endParaRPr lang="es-ES" dirty="0">
            <a:solidFill>
              <a:srgbClr val="843C0C"/>
            </a:solidFill>
            <a:latin typeface="Berlin Sans FB" panose="020E0602020502020306" pitchFamily="34" charset="0"/>
          </a:endParaRPr>
        </a:p>
      </dgm:t>
    </dgm:pt>
    <dgm:pt modelId="{B8411B92-2AC0-4D45-89C9-8B0B26FCF3CA}" type="parTrans" cxnId="{67FD28E7-FFFF-44FD-A7CA-F33C20338D68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CF694E67-86C0-420D-B253-16B85A9EEF10}" type="sibTrans" cxnId="{67FD28E7-FFFF-44FD-A7CA-F33C20338D68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1AF04222-BA0D-40FE-A911-C3817E0D7279}">
      <dgm:prSet phldrT="[Texto]"/>
      <dgm:spPr/>
      <dgm:t>
        <a:bodyPr/>
        <a:lstStyle/>
        <a:p>
          <a:r>
            <a:rPr lang="es-ES" dirty="0" smtClean="0">
              <a:solidFill>
                <a:srgbClr val="843C0C"/>
              </a:solidFill>
              <a:latin typeface="Berlin Sans FB" panose="020E0602020502020306" pitchFamily="34" charset="0"/>
            </a:rPr>
            <a:t>Infraestructura</a:t>
          </a:r>
          <a:endParaRPr lang="es-ES" dirty="0">
            <a:solidFill>
              <a:srgbClr val="843C0C"/>
            </a:solidFill>
            <a:latin typeface="Berlin Sans FB" panose="020E0602020502020306" pitchFamily="34" charset="0"/>
          </a:endParaRPr>
        </a:p>
      </dgm:t>
    </dgm:pt>
    <dgm:pt modelId="{491B39F2-E7F8-4DB7-B805-FFC52C7F2DD8}" type="parTrans" cxnId="{B4AD446F-1A4E-41FA-B138-70C9A1A95479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F6AFAA01-ABF2-4A8C-ADD5-CE1236BB802C}" type="sibTrans" cxnId="{B4AD446F-1A4E-41FA-B138-70C9A1A95479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17445334-870A-4309-887A-7EBAA68A03F1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Administrativos</a:t>
          </a:r>
          <a:endParaRPr lang="es-ES" dirty="0">
            <a:latin typeface="Berlin Sans FB" panose="020E0602020502020306" pitchFamily="34" charset="0"/>
          </a:endParaRPr>
        </a:p>
      </dgm:t>
    </dgm:pt>
    <dgm:pt modelId="{90789570-E45C-4791-B0BC-7D01E2BBC052}" type="parTrans" cxnId="{F200F5D4-61D8-4B92-BBBC-E867968001FE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1FA9555B-7FFD-4ABB-9313-D2305AF18AA4}" type="sibTrans" cxnId="{F200F5D4-61D8-4B92-BBBC-E867968001FE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2DC1FEC7-3C6A-44B4-98AC-17B7F8ACD104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Accesos Remotos</a:t>
          </a:r>
          <a:endParaRPr lang="es-ES" dirty="0">
            <a:latin typeface="Berlin Sans FB" panose="020E0602020502020306" pitchFamily="34" charset="0"/>
          </a:endParaRPr>
        </a:p>
      </dgm:t>
    </dgm:pt>
    <dgm:pt modelId="{02CD9184-6CCA-4ACB-9401-C41CBD1CF73F}" type="parTrans" cxnId="{01CC13BD-70F5-4371-8080-5D38AC3D0898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0438D7AF-4CA2-4BD3-BE37-6168F0E3ACF5}" type="sibTrans" cxnId="{01CC13BD-70F5-4371-8080-5D38AC3D0898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97B100C6-34B5-4E07-9163-56455D4B3FDC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Servicios en nube</a:t>
          </a:r>
          <a:endParaRPr lang="es-ES" dirty="0">
            <a:latin typeface="Berlin Sans FB" panose="020E0602020502020306" pitchFamily="34" charset="0"/>
          </a:endParaRPr>
        </a:p>
      </dgm:t>
    </dgm:pt>
    <dgm:pt modelId="{8F9B10B7-9ED5-493C-A3AD-587F77F923B7}" type="parTrans" cxnId="{22FED4CF-D47E-40C7-B7B1-78F26066CCD4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96850B54-A353-41DA-8BC0-7C22604C8317}" type="sibTrans" cxnId="{22FED4CF-D47E-40C7-B7B1-78F26066CCD4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EE19DD00-E2D9-4C0F-92E3-147D58CD8BDB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Infraestructura </a:t>
          </a:r>
          <a:r>
            <a:rPr lang="es-ES" dirty="0" err="1" smtClean="0">
              <a:latin typeface="Berlin Sans FB" panose="020E0602020502020306" pitchFamily="34" charset="0"/>
            </a:rPr>
            <a:t>Azure</a:t>
          </a:r>
          <a:endParaRPr lang="es-ES" dirty="0">
            <a:latin typeface="Berlin Sans FB" panose="020E0602020502020306" pitchFamily="34" charset="0"/>
          </a:endParaRPr>
        </a:p>
      </dgm:t>
    </dgm:pt>
    <dgm:pt modelId="{260BCB75-6B19-4926-BC08-6CD2A3D9DDAF}" type="parTrans" cxnId="{A47CBC9A-79C8-405F-AC3E-82F0C3D5A6B2}">
      <dgm:prSet/>
      <dgm:spPr/>
      <dgm:t>
        <a:bodyPr/>
        <a:lstStyle/>
        <a:p>
          <a:endParaRPr lang="es-ES"/>
        </a:p>
      </dgm:t>
    </dgm:pt>
    <dgm:pt modelId="{7B5E986D-BDCF-4469-85E9-1AFF632EAFE5}" type="sibTrans" cxnId="{A47CBC9A-79C8-405F-AC3E-82F0C3D5A6B2}">
      <dgm:prSet/>
      <dgm:spPr/>
      <dgm:t>
        <a:bodyPr/>
        <a:lstStyle/>
        <a:p>
          <a:endParaRPr lang="es-ES"/>
        </a:p>
      </dgm:t>
    </dgm:pt>
    <dgm:pt modelId="{580AB600-956A-45BB-B759-13EFB4B99870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Seguridad VPN</a:t>
          </a:r>
          <a:endParaRPr lang="es-ES" dirty="0">
            <a:latin typeface="Berlin Sans FB" panose="020E0602020502020306" pitchFamily="34" charset="0"/>
          </a:endParaRPr>
        </a:p>
      </dgm:t>
    </dgm:pt>
    <dgm:pt modelId="{162F431A-0CFD-4C96-A32A-9F04DD35C6FC}" type="parTrans" cxnId="{C85C4F32-FDEF-485E-B611-827F7ECF1B0E}">
      <dgm:prSet/>
      <dgm:spPr/>
      <dgm:t>
        <a:bodyPr/>
        <a:lstStyle/>
        <a:p>
          <a:endParaRPr lang="es-ES"/>
        </a:p>
      </dgm:t>
    </dgm:pt>
    <dgm:pt modelId="{6FA34DB5-4B22-428E-AAC3-3A9C1D9955CB}" type="sibTrans" cxnId="{C85C4F32-FDEF-485E-B611-827F7ECF1B0E}">
      <dgm:prSet/>
      <dgm:spPr/>
      <dgm:t>
        <a:bodyPr/>
        <a:lstStyle/>
        <a:p>
          <a:endParaRPr lang="es-ES"/>
        </a:p>
      </dgm:t>
    </dgm:pt>
    <dgm:pt modelId="{649889C4-55A3-4085-9C45-CD509E54419C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Servidores</a:t>
          </a:r>
          <a:endParaRPr lang="es-ES" dirty="0">
            <a:latin typeface="Berlin Sans FB" panose="020E0602020502020306" pitchFamily="34" charset="0"/>
          </a:endParaRPr>
        </a:p>
      </dgm:t>
    </dgm:pt>
    <dgm:pt modelId="{28DA0020-1D06-4ADA-BBB3-177A95C61FB1}" type="parTrans" cxnId="{0EA2DA02-77C6-41E5-AF77-C2EEDA39DB36}">
      <dgm:prSet/>
      <dgm:spPr/>
      <dgm:t>
        <a:bodyPr/>
        <a:lstStyle/>
        <a:p>
          <a:endParaRPr lang="es-ES"/>
        </a:p>
      </dgm:t>
    </dgm:pt>
    <dgm:pt modelId="{ACF359AB-09FA-484F-8A62-5C686D239897}" type="sibTrans" cxnId="{0EA2DA02-77C6-41E5-AF77-C2EEDA39DB36}">
      <dgm:prSet/>
      <dgm:spPr/>
      <dgm:t>
        <a:bodyPr/>
        <a:lstStyle/>
        <a:p>
          <a:endParaRPr lang="es-ES"/>
        </a:p>
      </dgm:t>
    </dgm:pt>
    <dgm:pt modelId="{F76B0552-69C2-49C2-9316-0AE80CF547DA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Aplicaciones</a:t>
          </a:r>
          <a:endParaRPr lang="es-ES" dirty="0">
            <a:latin typeface="Berlin Sans FB" panose="020E0602020502020306" pitchFamily="34" charset="0"/>
          </a:endParaRPr>
        </a:p>
      </dgm:t>
    </dgm:pt>
    <dgm:pt modelId="{7A714A74-D457-4DC0-9116-66F4B3087F08}" type="parTrans" cxnId="{C00F3291-A98D-46C1-81DC-26EBA83714D3}">
      <dgm:prSet/>
      <dgm:spPr/>
      <dgm:t>
        <a:bodyPr/>
        <a:lstStyle/>
        <a:p>
          <a:endParaRPr lang="es-ES"/>
        </a:p>
      </dgm:t>
    </dgm:pt>
    <dgm:pt modelId="{540AD64C-1D5B-4915-B17F-88D116767278}" type="sibTrans" cxnId="{C00F3291-A98D-46C1-81DC-26EBA83714D3}">
      <dgm:prSet/>
      <dgm:spPr/>
      <dgm:t>
        <a:bodyPr/>
        <a:lstStyle/>
        <a:p>
          <a:endParaRPr lang="es-ES"/>
        </a:p>
      </dgm:t>
    </dgm:pt>
    <dgm:pt modelId="{B8B3159F-9194-40D8-99EC-C810A868910A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CCTV – Académico</a:t>
          </a:r>
          <a:endParaRPr lang="es-ES" dirty="0">
            <a:latin typeface="Berlin Sans FB" panose="020E0602020502020306" pitchFamily="34" charset="0"/>
          </a:endParaRPr>
        </a:p>
      </dgm:t>
    </dgm:pt>
    <dgm:pt modelId="{5183B445-F953-405D-B793-FB824EAE06CD}" type="sibTrans" cxnId="{66EEA28E-953F-4915-9272-FE4FA02E14E4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ADC812E7-A1E0-477E-9602-BB35A800474C}" type="parTrans" cxnId="{66EEA28E-953F-4915-9272-FE4FA02E14E4}">
      <dgm:prSet/>
      <dgm:spPr/>
      <dgm:t>
        <a:bodyPr/>
        <a:lstStyle/>
        <a:p>
          <a:endParaRPr lang="es-ES">
            <a:latin typeface="Berlin Sans FB" panose="020E0602020502020306" pitchFamily="34" charset="0"/>
          </a:endParaRPr>
        </a:p>
      </dgm:t>
    </dgm:pt>
    <dgm:pt modelId="{D7ABFD5E-A512-4557-8A26-42F9AFAEA427}">
      <dgm:prSet/>
      <dgm:spPr/>
      <dgm:t>
        <a:bodyPr/>
        <a:lstStyle/>
        <a:p>
          <a:r>
            <a:rPr lang="es-ES" dirty="0" smtClean="0">
              <a:latin typeface="Berlin Sans FB" panose="020E0602020502020306" pitchFamily="34" charset="0"/>
            </a:rPr>
            <a:t>SITI [SG, CM, DIS]</a:t>
          </a:r>
          <a:endParaRPr lang="es-ES" dirty="0">
            <a:latin typeface="Berlin Sans FB" panose="020E0602020502020306" pitchFamily="34" charset="0"/>
          </a:endParaRPr>
        </a:p>
      </dgm:t>
    </dgm:pt>
    <dgm:pt modelId="{A9EBF6DE-40E8-4DB7-A9CE-C47694912DAA}" type="parTrans" cxnId="{85C70D50-7BD3-4AB1-9D04-1F53ED391D1C}">
      <dgm:prSet/>
      <dgm:spPr/>
      <dgm:t>
        <a:bodyPr/>
        <a:lstStyle/>
        <a:p>
          <a:endParaRPr lang="es-ES"/>
        </a:p>
      </dgm:t>
    </dgm:pt>
    <dgm:pt modelId="{352891CC-972D-48D8-AE1D-A15D6E5E32CD}" type="sibTrans" cxnId="{85C70D50-7BD3-4AB1-9D04-1F53ED391D1C}">
      <dgm:prSet/>
      <dgm:spPr/>
      <dgm:t>
        <a:bodyPr/>
        <a:lstStyle/>
        <a:p>
          <a:endParaRPr lang="es-ES"/>
        </a:p>
      </dgm:t>
    </dgm:pt>
    <dgm:pt modelId="{9D04C767-9818-4389-B668-8ED62A45392F}" type="pres">
      <dgm:prSet presAssocID="{BC49B87B-5092-4B3A-9D37-725266A19270}" presName="linearFlow" presStyleCnt="0">
        <dgm:presLayoutVars>
          <dgm:dir/>
          <dgm:resizeHandles val="exact"/>
        </dgm:presLayoutVars>
      </dgm:prSet>
      <dgm:spPr/>
    </dgm:pt>
    <dgm:pt modelId="{27A5AA34-19C9-4B78-8784-D8728C49B9AD}" type="pres">
      <dgm:prSet presAssocID="{64D23345-C5F6-40CC-AA20-82066F5006A0}" presName="composite" presStyleCnt="0"/>
      <dgm:spPr/>
    </dgm:pt>
    <dgm:pt modelId="{7812A1DE-5203-4AAB-9300-BDFEEE7922E6}" type="pres">
      <dgm:prSet presAssocID="{64D23345-C5F6-40CC-AA20-82066F5006A0}" presName="imgShp" presStyleLbl="fgImgPlace1" presStyleIdx="0" presStyleCnt="3"/>
      <dgm:spPr>
        <a:blipFill>
          <a:blip xmlns:r="http://schemas.openxmlformats.org/officeDocument/2006/relationships"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B7DD30BE-7E1E-4CC5-9A66-A53C300218B7}" type="pres">
      <dgm:prSet presAssocID="{64D23345-C5F6-40CC-AA20-82066F5006A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0D4C6E-FF33-42E8-836F-8AAFC7EF5CE9}" type="pres">
      <dgm:prSet presAssocID="{4FDD840A-764D-4DC6-99A6-091F9E44F3D8}" presName="spacing" presStyleCnt="0"/>
      <dgm:spPr/>
    </dgm:pt>
    <dgm:pt modelId="{166BC432-6019-434E-8EF6-E5223D56FBE1}" type="pres">
      <dgm:prSet presAssocID="{792B81B6-C321-4255-87FE-D83CA1235A12}" presName="composite" presStyleCnt="0"/>
      <dgm:spPr/>
    </dgm:pt>
    <dgm:pt modelId="{CC253A29-AAA5-4882-B012-C6C809526D9F}" type="pres">
      <dgm:prSet presAssocID="{792B81B6-C321-4255-87FE-D83CA1235A12}" presName="imgShp" presStyleLbl="fgImgPlac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ECC965B6-97E2-4F59-B646-B449AEA3536C}" type="pres">
      <dgm:prSet presAssocID="{792B81B6-C321-4255-87FE-D83CA1235A1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C402C-CCAD-41E8-9873-46B68F8BB92D}" type="pres">
      <dgm:prSet presAssocID="{CF694E67-86C0-420D-B253-16B85A9EEF10}" presName="spacing" presStyleCnt="0"/>
      <dgm:spPr/>
    </dgm:pt>
    <dgm:pt modelId="{0FBE2E4C-198F-4064-ACED-5E82F1EE4191}" type="pres">
      <dgm:prSet presAssocID="{1AF04222-BA0D-40FE-A911-C3817E0D7279}" presName="composite" presStyleCnt="0"/>
      <dgm:spPr/>
    </dgm:pt>
    <dgm:pt modelId="{F2127D0B-5395-4793-8ED2-6EDAFAF50A77}" type="pres">
      <dgm:prSet presAssocID="{1AF04222-BA0D-40FE-A911-C3817E0D7279}" presName="imgShp" presStyleLbl="fgImgPlace1" presStyleIdx="2" presStyleCnt="3"/>
      <dgm:spPr>
        <a:blipFill>
          <a:blip xmlns:r="http://schemas.openxmlformats.org/officeDocument/2006/relationships"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1F19CC-CE66-475E-A2D9-D6212D752FB7}" type="pres">
      <dgm:prSet presAssocID="{1AF04222-BA0D-40FE-A911-C3817E0D727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DFFEDC-2519-4C31-876C-822D072F633C}" type="presOf" srcId="{649889C4-55A3-4085-9C45-CD509E54419C}" destId="{B7DD30BE-7E1E-4CC5-9A66-A53C300218B7}" srcOrd="0" destOrd="2" presId="urn:microsoft.com/office/officeart/2005/8/layout/vList3"/>
    <dgm:cxn modelId="{B57B6EE7-E9B5-4F95-AAC5-C688711E2379}" type="presOf" srcId="{792B81B6-C321-4255-87FE-D83CA1235A12}" destId="{ECC965B6-97E2-4F59-B646-B449AEA3536C}" srcOrd="0" destOrd="0" presId="urn:microsoft.com/office/officeart/2005/8/layout/vList3"/>
    <dgm:cxn modelId="{85C70D50-7BD3-4AB1-9D04-1F53ED391D1C}" srcId="{792B81B6-C321-4255-87FE-D83CA1235A12}" destId="{D7ABFD5E-A512-4557-8A26-42F9AFAEA427}" srcOrd="1" destOrd="0" parTransId="{A9EBF6DE-40E8-4DB7-A9CE-C47694912DAA}" sibTransId="{352891CC-972D-48D8-AE1D-A15D6E5E32CD}"/>
    <dgm:cxn modelId="{B4AD446F-1A4E-41FA-B138-70C9A1A95479}" srcId="{BC49B87B-5092-4B3A-9D37-725266A19270}" destId="{1AF04222-BA0D-40FE-A911-C3817E0D7279}" srcOrd="2" destOrd="0" parTransId="{491B39F2-E7F8-4DB7-B805-FFC52C7F2DD8}" sibTransId="{F6AFAA01-ABF2-4A8C-ADD5-CE1236BB802C}"/>
    <dgm:cxn modelId="{6935E131-FF56-480E-B753-52D69A99E35D}" type="presOf" srcId="{F76B0552-69C2-49C2-9316-0AE80CF547DA}" destId="{B7DD30BE-7E1E-4CC5-9A66-A53C300218B7}" srcOrd="0" destOrd="3" presId="urn:microsoft.com/office/officeart/2005/8/layout/vList3"/>
    <dgm:cxn modelId="{F2C45C33-662D-4212-8783-F77E1507C2C1}" type="presOf" srcId="{580AB600-956A-45BB-B759-13EFB4B99870}" destId="{CD1F19CC-CE66-475E-A2D9-D6212D752FB7}" srcOrd="0" destOrd="4" presId="urn:microsoft.com/office/officeart/2005/8/layout/vList3"/>
    <dgm:cxn modelId="{BE8B4275-079B-4211-8DFA-23E207004C35}" type="presOf" srcId="{2DC1FEC7-3C6A-44B4-98AC-17B7F8ACD104}" destId="{CD1F19CC-CE66-475E-A2D9-D6212D752FB7}" srcOrd="0" destOrd="1" presId="urn:microsoft.com/office/officeart/2005/8/layout/vList3"/>
    <dgm:cxn modelId="{22FED4CF-D47E-40C7-B7B1-78F26066CCD4}" srcId="{1AF04222-BA0D-40FE-A911-C3817E0D7279}" destId="{97B100C6-34B5-4E07-9163-56455D4B3FDC}" srcOrd="1" destOrd="0" parTransId="{8F9B10B7-9ED5-493C-A3AD-587F77F923B7}" sibTransId="{96850B54-A353-41DA-8BC0-7C22604C8317}"/>
    <dgm:cxn modelId="{01CC13BD-70F5-4371-8080-5D38AC3D0898}" srcId="{1AF04222-BA0D-40FE-A911-C3817E0D7279}" destId="{2DC1FEC7-3C6A-44B4-98AC-17B7F8ACD104}" srcOrd="0" destOrd="0" parTransId="{02CD9184-6CCA-4ACB-9401-C41CBD1CF73F}" sibTransId="{0438D7AF-4CA2-4BD3-BE37-6168F0E3ACF5}"/>
    <dgm:cxn modelId="{D933DB31-80F5-44EE-9259-8E63CAF3A2B8}" type="presOf" srcId="{BC49B87B-5092-4B3A-9D37-725266A19270}" destId="{9D04C767-9818-4389-B668-8ED62A45392F}" srcOrd="0" destOrd="0" presId="urn:microsoft.com/office/officeart/2005/8/layout/vList3"/>
    <dgm:cxn modelId="{0EA2DA02-77C6-41E5-AF77-C2EEDA39DB36}" srcId="{64D23345-C5F6-40CC-AA20-82066F5006A0}" destId="{649889C4-55A3-4085-9C45-CD509E54419C}" srcOrd="1" destOrd="0" parTransId="{28DA0020-1D06-4ADA-BBB3-177A95C61FB1}" sibTransId="{ACF359AB-09FA-484F-8A62-5C686D239897}"/>
    <dgm:cxn modelId="{F200F5D4-61D8-4B92-BBBC-E867968001FE}" srcId="{64D23345-C5F6-40CC-AA20-82066F5006A0}" destId="{17445334-870A-4309-887A-7EBAA68A03F1}" srcOrd="0" destOrd="0" parTransId="{90789570-E45C-4791-B0BC-7D01E2BBC052}" sibTransId="{1FA9555B-7FFD-4ABB-9313-D2305AF18AA4}"/>
    <dgm:cxn modelId="{8B76A3DB-31DE-41C7-92B5-0B4C58079A26}" type="presOf" srcId="{1AF04222-BA0D-40FE-A911-C3817E0D7279}" destId="{CD1F19CC-CE66-475E-A2D9-D6212D752FB7}" srcOrd="0" destOrd="0" presId="urn:microsoft.com/office/officeart/2005/8/layout/vList3"/>
    <dgm:cxn modelId="{835ACF8C-BFB5-4D6D-AB75-761AB1A4EAFC}" type="presOf" srcId="{64D23345-C5F6-40CC-AA20-82066F5006A0}" destId="{B7DD30BE-7E1E-4CC5-9A66-A53C300218B7}" srcOrd="0" destOrd="0" presId="urn:microsoft.com/office/officeart/2005/8/layout/vList3"/>
    <dgm:cxn modelId="{3FE58AC1-C048-4231-B55B-067F53E3A4E6}" type="presOf" srcId="{97B100C6-34B5-4E07-9163-56455D4B3FDC}" destId="{CD1F19CC-CE66-475E-A2D9-D6212D752FB7}" srcOrd="0" destOrd="2" presId="urn:microsoft.com/office/officeart/2005/8/layout/vList3"/>
    <dgm:cxn modelId="{92120160-7913-4593-A846-310D0A32E073}" type="presOf" srcId="{EE19DD00-E2D9-4C0F-92E3-147D58CD8BDB}" destId="{CD1F19CC-CE66-475E-A2D9-D6212D752FB7}" srcOrd="0" destOrd="3" presId="urn:microsoft.com/office/officeart/2005/8/layout/vList3"/>
    <dgm:cxn modelId="{E19A400A-B02C-4E4C-9EC1-8E245F3852E7}" type="presOf" srcId="{B8B3159F-9194-40D8-99EC-C810A868910A}" destId="{ECC965B6-97E2-4F59-B646-B449AEA3536C}" srcOrd="0" destOrd="1" presId="urn:microsoft.com/office/officeart/2005/8/layout/vList3"/>
    <dgm:cxn modelId="{C00F3291-A98D-46C1-81DC-26EBA83714D3}" srcId="{64D23345-C5F6-40CC-AA20-82066F5006A0}" destId="{F76B0552-69C2-49C2-9316-0AE80CF547DA}" srcOrd="2" destOrd="0" parTransId="{7A714A74-D457-4DC0-9116-66F4B3087F08}" sibTransId="{540AD64C-1D5B-4915-B17F-88D116767278}"/>
    <dgm:cxn modelId="{C85C4F32-FDEF-485E-B611-827F7ECF1B0E}" srcId="{1AF04222-BA0D-40FE-A911-C3817E0D7279}" destId="{580AB600-956A-45BB-B759-13EFB4B99870}" srcOrd="3" destOrd="0" parTransId="{162F431A-0CFD-4C96-A32A-9F04DD35C6FC}" sibTransId="{6FA34DB5-4B22-428E-AAC3-3A9C1D9955CB}"/>
    <dgm:cxn modelId="{A47CBC9A-79C8-405F-AC3E-82F0C3D5A6B2}" srcId="{1AF04222-BA0D-40FE-A911-C3817E0D7279}" destId="{EE19DD00-E2D9-4C0F-92E3-147D58CD8BDB}" srcOrd="2" destOrd="0" parTransId="{260BCB75-6B19-4926-BC08-6CD2A3D9DDAF}" sibTransId="{7B5E986D-BDCF-4469-85E9-1AFF632EAFE5}"/>
    <dgm:cxn modelId="{A409CAD5-BFC8-4F6A-912C-1F65AE60BA0D}" type="presOf" srcId="{17445334-870A-4309-887A-7EBAA68A03F1}" destId="{B7DD30BE-7E1E-4CC5-9A66-A53C300218B7}" srcOrd="0" destOrd="1" presId="urn:microsoft.com/office/officeart/2005/8/layout/vList3"/>
    <dgm:cxn modelId="{67FD28E7-FFFF-44FD-A7CA-F33C20338D68}" srcId="{BC49B87B-5092-4B3A-9D37-725266A19270}" destId="{792B81B6-C321-4255-87FE-D83CA1235A12}" srcOrd="1" destOrd="0" parTransId="{B8411B92-2AC0-4D45-89C9-8B0B26FCF3CA}" sibTransId="{CF694E67-86C0-420D-B253-16B85A9EEF10}"/>
    <dgm:cxn modelId="{014924AB-0219-49CD-ACD0-57461662CBEB}" type="presOf" srcId="{D7ABFD5E-A512-4557-8A26-42F9AFAEA427}" destId="{ECC965B6-97E2-4F59-B646-B449AEA3536C}" srcOrd="0" destOrd="2" presId="urn:microsoft.com/office/officeart/2005/8/layout/vList3"/>
    <dgm:cxn modelId="{600C6EF8-0035-423B-B6D0-AF9D455FE165}" srcId="{BC49B87B-5092-4B3A-9D37-725266A19270}" destId="{64D23345-C5F6-40CC-AA20-82066F5006A0}" srcOrd="0" destOrd="0" parTransId="{1DEB86D4-14D5-4272-8256-38F29BAC221C}" sibTransId="{4FDD840A-764D-4DC6-99A6-091F9E44F3D8}"/>
    <dgm:cxn modelId="{66EEA28E-953F-4915-9272-FE4FA02E14E4}" srcId="{792B81B6-C321-4255-87FE-D83CA1235A12}" destId="{B8B3159F-9194-40D8-99EC-C810A868910A}" srcOrd="0" destOrd="0" parTransId="{ADC812E7-A1E0-477E-9602-BB35A800474C}" sibTransId="{5183B445-F953-405D-B793-FB824EAE06CD}"/>
    <dgm:cxn modelId="{9565A52F-A55F-46D8-86ED-520DE1668617}" type="presParOf" srcId="{9D04C767-9818-4389-B668-8ED62A45392F}" destId="{27A5AA34-19C9-4B78-8784-D8728C49B9AD}" srcOrd="0" destOrd="0" presId="urn:microsoft.com/office/officeart/2005/8/layout/vList3"/>
    <dgm:cxn modelId="{5B0FAD8F-92D3-4C88-A150-3AA5E533E2BF}" type="presParOf" srcId="{27A5AA34-19C9-4B78-8784-D8728C49B9AD}" destId="{7812A1DE-5203-4AAB-9300-BDFEEE7922E6}" srcOrd="0" destOrd="0" presId="urn:microsoft.com/office/officeart/2005/8/layout/vList3"/>
    <dgm:cxn modelId="{1B3375CC-AEC2-4404-A89A-3E92A0AB1C2E}" type="presParOf" srcId="{27A5AA34-19C9-4B78-8784-D8728C49B9AD}" destId="{B7DD30BE-7E1E-4CC5-9A66-A53C300218B7}" srcOrd="1" destOrd="0" presId="urn:microsoft.com/office/officeart/2005/8/layout/vList3"/>
    <dgm:cxn modelId="{157B914C-33AE-4D87-AA96-579EB59A7D7D}" type="presParOf" srcId="{9D04C767-9818-4389-B668-8ED62A45392F}" destId="{AA0D4C6E-FF33-42E8-836F-8AAFC7EF5CE9}" srcOrd="1" destOrd="0" presId="urn:microsoft.com/office/officeart/2005/8/layout/vList3"/>
    <dgm:cxn modelId="{E7B4B2F0-23C9-4EE1-8180-F85DEF451A8B}" type="presParOf" srcId="{9D04C767-9818-4389-B668-8ED62A45392F}" destId="{166BC432-6019-434E-8EF6-E5223D56FBE1}" srcOrd="2" destOrd="0" presId="urn:microsoft.com/office/officeart/2005/8/layout/vList3"/>
    <dgm:cxn modelId="{6D4262CF-7D3E-4749-A4DB-2FB4C828ACBC}" type="presParOf" srcId="{166BC432-6019-434E-8EF6-E5223D56FBE1}" destId="{CC253A29-AAA5-4882-B012-C6C809526D9F}" srcOrd="0" destOrd="0" presId="urn:microsoft.com/office/officeart/2005/8/layout/vList3"/>
    <dgm:cxn modelId="{C10C8C53-9A78-465E-8EA1-6E15C74F183F}" type="presParOf" srcId="{166BC432-6019-434E-8EF6-E5223D56FBE1}" destId="{ECC965B6-97E2-4F59-B646-B449AEA3536C}" srcOrd="1" destOrd="0" presId="urn:microsoft.com/office/officeart/2005/8/layout/vList3"/>
    <dgm:cxn modelId="{35CA66EB-65FF-4076-A7CF-5CC96E67A68A}" type="presParOf" srcId="{9D04C767-9818-4389-B668-8ED62A45392F}" destId="{3A3C402C-CCAD-41E8-9873-46B68F8BB92D}" srcOrd="3" destOrd="0" presId="urn:microsoft.com/office/officeart/2005/8/layout/vList3"/>
    <dgm:cxn modelId="{1BBDE252-0A31-48CE-9C98-1683FBD6BBAC}" type="presParOf" srcId="{9D04C767-9818-4389-B668-8ED62A45392F}" destId="{0FBE2E4C-198F-4064-ACED-5E82F1EE4191}" srcOrd="4" destOrd="0" presId="urn:microsoft.com/office/officeart/2005/8/layout/vList3"/>
    <dgm:cxn modelId="{52C83FAC-9D6A-4EEB-B0EE-4B6D082A59A2}" type="presParOf" srcId="{0FBE2E4C-198F-4064-ACED-5E82F1EE4191}" destId="{F2127D0B-5395-4793-8ED2-6EDAFAF50A77}" srcOrd="0" destOrd="0" presId="urn:microsoft.com/office/officeart/2005/8/layout/vList3"/>
    <dgm:cxn modelId="{82657AF4-9583-46C0-91EA-E5496DB3B47E}" type="presParOf" srcId="{0FBE2E4C-198F-4064-ACED-5E82F1EE4191}" destId="{CD1F19CC-CE66-475E-A2D9-D6212D752F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30BE-7E1E-4CC5-9A66-A53C300218B7}">
      <dsp:nvSpPr>
        <dsp:cNvPr id="0" name=""/>
        <dsp:cNvSpPr/>
      </dsp:nvSpPr>
      <dsp:spPr>
        <a:xfrm rot="10800000">
          <a:off x="787763" y="465"/>
          <a:ext cx="2330010" cy="80352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32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err="1" smtClean="0">
              <a:solidFill>
                <a:srgbClr val="843C0C"/>
              </a:solidFill>
              <a:latin typeface="Berlin Sans FB" panose="020E0602020502020306" pitchFamily="34" charset="0"/>
            </a:rPr>
            <a:t>Backup</a:t>
          </a:r>
          <a:r>
            <a:rPr lang="es-ES" sz="1100" kern="1200" dirty="0" smtClean="0">
              <a:solidFill>
                <a:srgbClr val="843C0C"/>
              </a:solidFill>
              <a:latin typeface="Berlin Sans FB" panose="020E0602020502020306" pitchFamily="34" charset="0"/>
            </a:rPr>
            <a:t> &amp; </a:t>
          </a:r>
          <a:r>
            <a:rPr lang="es-ES" sz="1100" kern="1200" dirty="0" err="1" smtClean="0">
              <a:solidFill>
                <a:srgbClr val="843C0C"/>
              </a:solidFill>
              <a:latin typeface="Berlin Sans FB" panose="020E0602020502020306" pitchFamily="34" charset="0"/>
            </a:rPr>
            <a:t>Recovery</a:t>
          </a:r>
          <a:endParaRPr lang="es-ES" sz="1100" kern="1200" dirty="0">
            <a:solidFill>
              <a:srgbClr val="843C0C"/>
            </a:solidFill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Administrativos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Servidores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Aplicaciones</a:t>
          </a:r>
          <a:endParaRPr lang="es-ES" sz="900" kern="1200" dirty="0">
            <a:latin typeface="Berlin Sans FB" panose="020E0602020502020306" pitchFamily="34" charset="0"/>
          </a:endParaRPr>
        </a:p>
      </dsp:txBody>
      <dsp:txXfrm rot="10800000">
        <a:off x="988644" y="465"/>
        <a:ext cx="2129129" cy="803524"/>
      </dsp:txXfrm>
    </dsp:sp>
    <dsp:sp modelId="{7812A1DE-5203-4AAB-9300-BDFEEE7922E6}">
      <dsp:nvSpPr>
        <dsp:cNvPr id="0" name=""/>
        <dsp:cNvSpPr/>
      </dsp:nvSpPr>
      <dsp:spPr>
        <a:xfrm>
          <a:off x="386001" y="465"/>
          <a:ext cx="803524" cy="803524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965B6-97E2-4F59-B646-B449AEA3536C}">
      <dsp:nvSpPr>
        <dsp:cNvPr id="0" name=""/>
        <dsp:cNvSpPr/>
      </dsp:nvSpPr>
      <dsp:spPr>
        <a:xfrm rot="10800000">
          <a:off x="787763" y="1043848"/>
          <a:ext cx="2330010" cy="80352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32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rgbClr val="843C0C"/>
              </a:solidFill>
              <a:latin typeface="Berlin Sans FB" panose="020E0602020502020306" pitchFamily="34" charset="0"/>
            </a:rPr>
            <a:t>Nuevos Servicios</a:t>
          </a:r>
          <a:endParaRPr lang="es-ES" sz="1100" kern="1200" dirty="0">
            <a:solidFill>
              <a:srgbClr val="843C0C"/>
            </a:solidFill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CCTV – Académico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SITI [SG, CM, DIS]</a:t>
          </a:r>
          <a:endParaRPr lang="es-ES" sz="900" kern="1200" dirty="0">
            <a:latin typeface="Berlin Sans FB" panose="020E0602020502020306" pitchFamily="34" charset="0"/>
          </a:endParaRPr>
        </a:p>
      </dsp:txBody>
      <dsp:txXfrm rot="10800000">
        <a:off x="988644" y="1043848"/>
        <a:ext cx="2129129" cy="803524"/>
      </dsp:txXfrm>
    </dsp:sp>
    <dsp:sp modelId="{CC253A29-AAA5-4882-B012-C6C809526D9F}">
      <dsp:nvSpPr>
        <dsp:cNvPr id="0" name=""/>
        <dsp:cNvSpPr/>
      </dsp:nvSpPr>
      <dsp:spPr>
        <a:xfrm>
          <a:off x="386001" y="1043848"/>
          <a:ext cx="803524" cy="803524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F19CC-CE66-475E-A2D9-D6212D752FB7}">
      <dsp:nvSpPr>
        <dsp:cNvPr id="0" name=""/>
        <dsp:cNvSpPr/>
      </dsp:nvSpPr>
      <dsp:spPr>
        <a:xfrm rot="10800000">
          <a:off x="787763" y="2087230"/>
          <a:ext cx="2330010" cy="80352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332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rgbClr val="843C0C"/>
              </a:solidFill>
              <a:latin typeface="Berlin Sans FB" panose="020E0602020502020306" pitchFamily="34" charset="0"/>
            </a:rPr>
            <a:t>Infraestructura</a:t>
          </a:r>
          <a:endParaRPr lang="es-ES" sz="1100" kern="1200" dirty="0">
            <a:solidFill>
              <a:srgbClr val="843C0C"/>
            </a:solidFill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Accesos Remotos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Servicios en nube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Infraestructura </a:t>
          </a:r>
          <a:r>
            <a:rPr lang="es-ES" sz="900" kern="1200" dirty="0" err="1" smtClean="0">
              <a:latin typeface="Berlin Sans FB" panose="020E0602020502020306" pitchFamily="34" charset="0"/>
            </a:rPr>
            <a:t>Azure</a:t>
          </a:r>
          <a:endParaRPr lang="es-ES" sz="900" kern="1200" dirty="0">
            <a:latin typeface="Berlin Sans FB" panose="020E0602020502020306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>
              <a:latin typeface="Berlin Sans FB" panose="020E0602020502020306" pitchFamily="34" charset="0"/>
            </a:rPr>
            <a:t>Seguridad VPN</a:t>
          </a:r>
          <a:endParaRPr lang="es-ES" sz="900" kern="1200" dirty="0">
            <a:latin typeface="Berlin Sans FB" panose="020E0602020502020306" pitchFamily="34" charset="0"/>
          </a:endParaRPr>
        </a:p>
      </dsp:txBody>
      <dsp:txXfrm rot="10800000">
        <a:off x="988644" y="2087230"/>
        <a:ext cx="2129129" cy="803524"/>
      </dsp:txXfrm>
    </dsp:sp>
    <dsp:sp modelId="{F2127D0B-5395-4793-8ED2-6EDAFAF50A77}">
      <dsp:nvSpPr>
        <dsp:cNvPr id="0" name=""/>
        <dsp:cNvSpPr/>
      </dsp:nvSpPr>
      <dsp:spPr>
        <a:xfrm>
          <a:off x="386001" y="2087230"/>
          <a:ext cx="803524" cy="803524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7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23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3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5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0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1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5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5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1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2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63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7053" y="123110"/>
            <a:ext cx="2646218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Crecimiento y desarrollo 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357055" y="770254"/>
          <a:ext cx="4087091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5787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53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Habilitar y equipar 2da. Etapa del Edificio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4 y áreas de nueva creación </a:t>
                      </a: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Compra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mobiliario y equipo para las diferentes áreas de UAP y CM:</a:t>
                      </a: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ctr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Beneficio</a:t>
                      </a:r>
                    </a:p>
                    <a:p>
                      <a:pPr algn="ctr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comunidad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UAP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5" y="2583955"/>
            <a:ext cx="8418167" cy="361887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48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43000" y="929988"/>
            <a:ext cx="1984664" cy="4052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Berlin Sans FB" panose="020E0602020502020306" pitchFamily="34" charset="0"/>
              </a:rPr>
              <a:t>Línea </a:t>
            </a:r>
            <a:r>
              <a:rPr lang="es-MX" sz="1200" dirty="0" smtClean="0">
                <a:latin typeface="Berlin Sans FB" panose="020E0602020502020306" pitchFamily="34" charset="0"/>
              </a:rPr>
              <a:t>VI. Crecimiento y Desarrollo</a:t>
            </a:r>
            <a:endParaRPr lang="es-MX" sz="12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8710"/>
              </p:ext>
            </p:extLst>
          </p:nvPr>
        </p:nvGraphicFramePr>
        <p:xfrm>
          <a:off x="197068" y="1449533"/>
          <a:ext cx="5021319" cy="1286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6549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2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MX" sz="12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2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l"/>
                      <a:r>
                        <a:rPr lang="es-MX" sz="11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Plan de crecimiento en E4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Entrega de servicios TI</a:t>
                      </a:r>
                    </a:p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Certificación de fabricantes</a:t>
                      </a:r>
                    </a:p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Sistema de gestión de escritorios remotos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MX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 entregado E4 etapas 2017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39">
                <a:tc>
                  <a:txBody>
                    <a:bodyPr/>
                    <a:lstStyle/>
                    <a:p>
                      <a:pPr algn="l"/>
                      <a:endParaRPr lang="es-MX" sz="11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s-MX" sz="11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MX" sz="11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5813576"/>
                  </a:ext>
                </a:extLst>
              </a:tr>
            </a:tbl>
          </a:graphicData>
        </a:graphic>
      </p:graphicFrame>
      <p:pic>
        <p:nvPicPr>
          <p:cNvPr id="5" name="Imagen 2" descr="image001">
            <a:extLst>
              <a:ext uri="{FF2B5EF4-FFF2-40B4-BE49-F238E27FC236}">
                <a16:creationId xmlns:a16="http://schemas.microsoft.com/office/drawing/2014/main" id="{BAEC96C6-7AAE-4A9B-83F5-100E0B7E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48" y="3291980"/>
            <a:ext cx="5394001" cy="297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a 9"/>
          <p:cNvGraphicFramePr/>
          <p:nvPr>
            <p:extLst/>
          </p:nvPr>
        </p:nvGraphicFramePr>
        <p:xfrm>
          <a:off x="-279726" y="3611930"/>
          <a:ext cx="3503775" cy="289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6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6" y="149793"/>
            <a:ext cx="3423134" cy="192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25" y="4466491"/>
            <a:ext cx="3423134" cy="19271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25" y="1745274"/>
            <a:ext cx="3423134" cy="1925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6" y="4400551"/>
            <a:ext cx="3423134" cy="19255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7" y="2205497"/>
            <a:ext cx="3423134" cy="19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2018-02-01T09:38:13Z</dcterms:created>
  <dcterms:modified xsi:type="dcterms:W3CDTF">2018-02-01T09:38:27Z</dcterms:modified>
</cp:coreProperties>
</file>