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5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5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9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09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1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23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93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2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68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531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4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0" y="948393"/>
          <a:ext cx="5314950" cy="39379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1081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99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825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Impulsar la especialización de cada miembro del equipo.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Contar con un Plan de capacitación para el área que cumpla con los indicadores institucionales.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60% ( se aplico a los integrantes de DI la prueba de talentos,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se realizó un plan de capacitación y </a:t>
                      </a:r>
                      <a:r>
                        <a:rPr lang="es-MX" sz="1400" b="0" baseline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couching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laboral)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011">
                <a:tc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Realizar 2 capacitaciones anuales como resultado de la detección de necesidades de la Clínica de Psicología.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Se realizaron cursos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capacitación que se compartieron al área de tutorías para ser aprovechados por el personal de la Universidad.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13576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1390355"/>
            <a:ext cx="3471864" cy="195292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" y="96984"/>
            <a:ext cx="3128963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IV. Talento Directivo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8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2 Tabla"/>
          <p:cNvGraphicFramePr>
            <a:graphicFrameLocks noGrp="1"/>
          </p:cNvGraphicFramePr>
          <p:nvPr>
            <p:extLst/>
          </p:nvPr>
        </p:nvGraphicFramePr>
        <p:xfrm>
          <a:off x="0" y="1061172"/>
          <a:ext cx="8858250" cy="5556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800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333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756">
                <a:tc>
                  <a:txBody>
                    <a:bodyPr/>
                    <a:lstStyle/>
                    <a:p>
                      <a:pPr algn="l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Generar el ABC de la Vinculación de la Universidad Anáhuac Puebla.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Generar una base de datos general de vinculación con una plataforma adecuada a nuestras necesidades.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60%. Se inició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la prueba piloto del CRM de vinculación. Se lanzará en el personal la primera semana de julio.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030">
                <a:tc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Ofrecer capacitación anual en vinculación de las áreas y Escuelas.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100%. Se impartió el taller práctico: “Estrategia para Comunicar Estrategias”, Coaching Integral,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dirigido a 16 integrantes de la Universidad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13576"/>
                  </a:ext>
                </a:extLst>
              </a:tr>
              <a:tr h="962195">
                <a:tc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Actualizar y difundir el nuevo Modelo de vinculación de la Universidad Anáhuac Puebla.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40%.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Avance en el CRM y modelo de vinculación.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60473"/>
                  </a:ext>
                </a:extLst>
              </a:tr>
              <a:tr h="452495">
                <a:tc>
                  <a:txBody>
                    <a:bodyPr/>
                    <a:lstStyle/>
                    <a:p>
                      <a:pPr algn="l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Evento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de Vinculación. Comida de Consejo del CCE en la Universidad Anáhuac.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100% El impacto mediático fue muy bueno.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Primera sesión del CCE fuera de sus instalaciones.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Las áreas han reportado 6 acciones concretas como resultado. ( CANIRAC, CANIRAC </a:t>
                      </a:r>
                    </a:p>
                    <a:p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CEAGRO,  CITEX,  CANADEV,  COL. CONTADORES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99464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" y="96984"/>
            <a:ext cx="3128963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prstClr val="white"/>
                </a:solidFill>
                <a:latin typeface="Berlin Sans FB" panose="020E0602020502020306" pitchFamily="34" charset="0"/>
              </a:rPr>
              <a:t>Línea VI. Crecimiento y desarrollo</a:t>
            </a:r>
            <a:endParaRPr lang="es-MX" sz="1600" dirty="0">
              <a:solidFill>
                <a:prstClr val="white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5735" y="778884"/>
            <a:ext cx="3443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CRM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3" y="3225944"/>
            <a:ext cx="5329242" cy="299769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3" r="31874"/>
          <a:stretch/>
        </p:blipFill>
        <p:spPr>
          <a:xfrm>
            <a:off x="5683888" y="2584014"/>
            <a:ext cx="3045775" cy="38882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5980"/>
          <a:stretch/>
        </p:blipFill>
        <p:spPr>
          <a:xfrm>
            <a:off x="211732" y="1375119"/>
            <a:ext cx="4388842" cy="13525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11734" y="2776751"/>
            <a:ext cx="3443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Capacitación Vinculación</a:t>
            </a:r>
          </a:p>
        </p:txBody>
      </p:sp>
    </p:spTree>
    <p:extLst>
      <p:ext uri="{BB962C8B-B14F-4D97-AF65-F5344CB8AC3E}">
        <p14:creationId xmlns:p14="http://schemas.microsoft.com/office/powerpoint/2010/main" val="29381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722712564620191353358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5" y="3200402"/>
            <a:ext cx="3367089" cy="336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65" b="17551"/>
          <a:stretch/>
        </p:blipFill>
        <p:spPr>
          <a:xfrm>
            <a:off x="328613" y="685802"/>
            <a:ext cx="8058150" cy="2314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5" y="3486152"/>
            <a:ext cx="4190999" cy="261992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329238" y="3486152"/>
            <a:ext cx="457200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6215" y="285690"/>
            <a:ext cx="439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Comida de Consejo CCE en la Anáhuac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986214" y="6025658"/>
            <a:ext cx="515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Inversión en redes sociales e impacto mediático</a:t>
            </a:r>
          </a:p>
        </p:txBody>
      </p:sp>
    </p:spTree>
    <p:extLst>
      <p:ext uri="{BB962C8B-B14F-4D97-AF65-F5344CB8AC3E}">
        <p14:creationId xmlns:p14="http://schemas.microsoft.com/office/powerpoint/2010/main" val="3482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54" y="1314451"/>
            <a:ext cx="4515846" cy="22288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" y="3876677"/>
            <a:ext cx="4062413" cy="22426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4" y="3876677"/>
            <a:ext cx="4732548" cy="23431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14451"/>
            <a:ext cx="4776091" cy="23622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28602" y="547597"/>
            <a:ext cx="515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ED7D31">
                    <a:lumMod val="50000"/>
                  </a:srgbClr>
                </a:solidFill>
                <a:latin typeface="Berlin Sans FB" panose="020E0602020502020306" pitchFamily="34" charset="0"/>
              </a:rPr>
              <a:t>Inversión en redes sociales e impacto mediático</a:t>
            </a:r>
          </a:p>
        </p:txBody>
      </p:sp>
    </p:spTree>
    <p:extLst>
      <p:ext uri="{BB962C8B-B14F-4D97-AF65-F5344CB8AC3E}">
        <p14:creationId xmlns:p14="http://schemas.microsoft.com/office/powerpoint/2010/main" val="13969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284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@anahuacpuebla.edu</dc:creator>
  <cp:lastModifiedBy>@anahuacpuebla.edu</cp:lastModifiedBy>
  <cp:revision>1</cp:revision>
  <dcterms:created xsi:type="dcterms:W3CDTF">2018-02-01T10:11:33Z</dcterms:created>
  <dcterms:modified xsi:type="dcterms:W3CDTF">2018-02-01T10:11:48Z</dcterms:modified>
</cp:coreProperties>
</file>