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50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8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02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0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322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92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42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93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63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77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76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0" y="732557"/>
          <a:ext cx="4929188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6889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85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85">
                <a:tc>
                  <a:txBody>
                    <a:bodyPr/>
                    <a:lstStyle/>
                    <a:p>
                      <a:pPr algn="l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Asegurar la meta del Sorteo Anáhuac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Asignación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talonarios. </a:t>
                      </a:r>
                    </a:p>
                    <a:p>
                      <a:pPr algn="l"/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Campaña de difusión del sorteo</a:t>
                      </a:r>
                    </a:p>
                    <a:p>
                      <a:pPr algn="l"/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Búsqueda de nuevos nichos.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50% vs 50% de avance respecto al año pasado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" y="96984"/>
            <a:ext cx="3128963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4529142" y="2357439"/>
          <a:ext cx="4443413" cy="383327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9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906">
                <a:tc>
                  <a:txBody>
                    <a:bodyPr/>
                    <a:lstStyle/>
                    <a:p>
                      <a:pPr algn="l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Nicho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Talonarios asignados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Boletos asignados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37"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Becarios Re-Ingreso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1222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13442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37"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Egresados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37"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Alumno</a:t>
                      </a:r>
                    </a:p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voluntario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33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12"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Externos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22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437"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Personal</a:t>
                      </a:r>
                      <a:r>
                        <a:rPr lang="es-MX" sz="1800" b="0" kern="1200" baseline="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Administrativo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121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11"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Total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1241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kern="1200" dirty="0" smtClean="0">
                          <a:solidFill>
                            <a:srgbClr val="F79646">
                              <a:lumMod val="50000"/>
                            </a:srgb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13651</a:t>
                      </a:r>
                      <a:endParaRPr lang="es-MX" sz="1800" b="0" kern="1200" dirty="0">
                        <a:solidFill>
                          <a:srgbClr val="F79646">
                            <a:lumMod val="50000"/>
                          </a:srgb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2" descr="La imagen puede contener: tex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96591"/>
            <a:ext cx="2439084" cy="204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La imagen puede contener: tex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03" y="4510540"/>
            <a:ext cx="2684321" cy="225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853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</Words>
  <Application>Microsoft Office PowerPoint</Application>
  <PresentationFormat>Presentación en pantalla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1_Tema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2018-02-01T10:16:41Z</dcterms:created>
  <dcterms:modified xsi:type="dcterms:W3CDTF">2018-02-01T10:16:50Z</dcterms:modified>
</cp:coreProperties>
</file>