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7"/>
    <p:restoredTop sz="94677"/>
  </p:normalViewPr>
  <p:slideViewPr>
    <p:cSldViewPr snapToGrid="0" snapToObjects="1" showGuides="1">
      <p:cViewPr varScale="1">
        <p:scale>
          <a:sx n="197" d="100"/>
          <a:sy n="197" d="100"/>
        </p:scale>
        <p:origin x="1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4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0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7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20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78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27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07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82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09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87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48C5-9011-3B4B-BADF-69C3F0E1D950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A211-64C4-C844-9FB0-E24C04E1C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98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Paloma Gonzalez</dc:creator>
  <cp:keywords/>
  <dc:description/>
  <cp:lastModifiedBy>José Huitrón Hobart</cp:lastModifiedBy>
  <cp:revision>6</cp:revision>
  <dcterms:created xsi:type="dcterms:W3CDTF">2016-08-04T01:28:28Z</dcterms:created>
  <dcterms:modified xsi:type="dcterms:W3CDTF">2018-02-10T03:22:38Z</dcterms:modified>
  <cp:category/>
</cp:coreProperties>
</file>