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0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2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72813-1146-4756-BFB4-A84A6F031BD7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52A5F-AB93-4D97-96FB-9A428AD05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12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0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317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979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27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73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30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66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85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32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54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2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17/01/2018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B9B7A4-21C7-4B27-A92B-C7DF87CD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11431" cy="9022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728B7B6-4840-4BC4-ACEF-22C314C4EB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" y="2285425"/>
            <a:ext cx="3934437" cy="2417574"/>
          </a:xfrm>
          <a:prstGeom prst="rect">
            <a:avLst/>
          </a:prstGeom>
        </p:spPr>
      </p:pic>
      <p:pic>
        <p:nvPicPr>
          <p:cNvPr id="6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1E8FBF9-64B5-4568-ABFD-9B2CA8418D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" y="4702999"/>
            <a:ext cx="4015753" cy="2155001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29D347E-EE59-4119-84D7-0572093178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5068" r="20092" b="-609"/>
          <a:stretch/>
        </p:blipFill>
        <p:spPr>
          <a:xfrm>
            <a:off x="4096404" y="2221886"/>
            <a:ext cx="4815281" cy="4669670"/>
          </a:xfrm>
          <a:prstGeom prst="rect">
            <a:avLst/>
          </a:prstGeom>
        </p:spPr>
      </p:pic>
      <p:sp>
        <p:nvSpPr>
          <p:cNvPr id="16" name="Rectángulo 2">
            <a:extLst>
              <a:ext uri="{FF2B5EF4-FFF2-40B4-BE49-F238E27FC236}">
                <a16:creationId xmlns:a16="http://schemas.microsoft.com/office/drawing/2014/main" id="{18341EA4-2152-4588-A1CB-FB0D77E7ECD3}"/>
              </a:ext>
            </a:extLst>
          </p:cNvPr>
          <p:cNvSpPr/>
          <p:nvPr/>
        </p:nvSpPr>
        <p:spPr>
          <a:xfrm>
            <a:off x="0" y="902286"/>
            <a:ext cx="3499557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Berlin Sans FB" panose="020E0602020502020306" pitchFamily="34" charset="0"/>
              </a:rPr>
              <a:t>Línea 6. Crecimiento y desarollo</a:t>
            </a:r>
          </a:p>
        </p:txBody>
      </p:sp>
      <p:sp>
        <p:nvSpPr>
          <p:cNvPr id="17" name="1 Título">
            <a:extLst>
              <a:ext uri="{FF2B5EF4-FFF2-40B4-BE49-F238E27FC236}">
                <a16:creationId xmlns:a16="http://schemas.microsoft.com/office/drawing/2014/main" id="{5ECD30D1-3E26-4542-B8C4-81FEFDDDC49D}"/>
              </a:ext>
            </a:extLst>
          </p:cNvPr>
          <p:cNvSpPr txBox="1">
            <a:spLocks/>
          </p:cNvSpPr>
          <p:nvPr/>
        </p:nvSpPr>
        <p:spPr>
          <a:xfrm>
            <a:off x="0" y="1476007"/>
            <a:ext cx="7625593" cy="717116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itchFamily="34" charset="0"/>
                <a:ea typeface="ＭＳ Ｐゴシック"/>
              </a:rPr>
              <a:t>6.4 Crear las bases de un centro de desarrollo de productos y procesos productivos para ofrecer servicios externos. </a:t>
            </a:r>
          </a:p>
          <a:p>
            <a:endParaRPr lang="es-MX" sz="2800" dirty="0">
              <a:solidFill>
                <a:srgbClr val="FF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47669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11318</TotalTime>
  <Words>7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Berlin Sans FB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 Com Interna</dc:creator>
  <cp:lastModifiedBy>@anahuacpuebla.edu</cp:lastModifiedBy>
  <cp:revision>334</cp:revision>
  <dcterms:created xsi:type="dcterms:W3CDTF">2015-09-28T22:15:27Z</dcterms:created>
  <dcterms:modified xsi:type="dcterms:W3CDTF">2018-01-17T16:27:45Z</dcterms:modified>
</cp:coreProperties>
</file>