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94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72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46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208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313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92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94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69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55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4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3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427E-8CA2-4023-ADC5-B9822B317B7C}" type="datetimeFigureOut">
              <a:rPr lang="es-MX" smtClean="0"/>
              <a:t>02/03/2018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08C6-DE6B-4F04-8BA6-0CBE26759A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78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566057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PEREGRINACIÓN 7 DE FEBRERO 2018</a:t>
            </a:r>
            <a:endParaRPr lang="es-MX" sz="2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0" t="8708" r="4180" b="12917"/>
          <a:stretch/>
        </p:blipFill>
        <p:spPr>
          <a:xfrm>
            <a:off x="5649142" y="4533172"/>
            <a:ext cx="1875064" cy="19594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9" y="1164589"/>
            <a:ext cx="2238104" cy="298414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85" y="1183639"/>
            <a:ext cx="2055037" cy="27400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73" y="1183639"/>
            <a:ext cx="3039292" cy="486011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04" y="4263206"/>
            <a:ext cx="2972526" cy="222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5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PEREGRINACIÓN 7 DE FEBRERO 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PEREGRINACIÓN 7 DE FEBRERO 2018</dc:title>
  <dc:creator>Rivera Quezada Angela</dc:creator>
  <cp:lastModifiedBy>Barroeta Zamudio Marcela</cp:lastModifiedBy>
  <cp:revision>2</cp:revision>
  <dcterms:created xsi:type="dcterms:W3CDTF">2018-02-21T15:43:23Z</dcterms:created>
  <dcterms:modified xsi:type="dcterms:W3CDTF">2018-03-03T02:18:44Z</dcterms:modified>
</cp:coreProperties>
</file>