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94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7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46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0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1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92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9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69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55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78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566057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MIERCOLES DE CENIZA 14 DE FEBRERO 2018</a:t>
            </a:r>
            <a:endParaRPr lang="es-MX" sz="2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908" y="2784564"/>
            <a:ext cx="2562987" cy="372073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4" y="2784564"/>
            <a:ext cx="2874428" cy="383257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67" y="751625"/>
            <a:ext cx="4421053" cy="33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5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MIERCOLES DE CENIZA 14 DE FEBRERO 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PEREGRINACIÓN 7 DE FEBRERO 2018</dc:title>
  <dc:creator>Rivera Quezada Angela</dc:creator>
  <cp:lastModifiedBy>Barroeta Zamudio Marcela</cp:lastModifiedBy>
  <cp:revision>2</cp:revision>
  <dcterms:created xsi:type="dcterms:W3CDTF">2018-02-21T15:43:23Z</dcterms:created>
  <dcterms:modified xsi:type="dcterms:W3CDTF">2018-03-03T02:19:15Z</dcterms:modified>
</cp:coreProperties>
</file>