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5D56B-4F16-4F04-989E-0CBFCC425D1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6BA39D4-3E4A-46DA-8AE4-60CAF3FD72D7}">
      <dgm:prSet phldrT="[Texto]"/>
      <dgm:spPr/>
      <dgm:t>
        <a:bodyPr/>
        <a:lstStyle/>
        <a:p>
          <a:r>
            <a:rPr lang="es-MX" dirty="0" smtClean="0"/>
            <a:t>Materias de Candidatura</a:t>
          </a:r>
          <a:endParaRPr lang="es-MX" dirty="0"/>
        </a:p>
      </dgm:t>
    </dgm:pt>
    <dgm:pt modelId="{22D2A5FD-7880-4284-900C-1FD0C2C57B14}" type="parTrans" cxnId="{E30A01BB-4CDD-4F4D-A8C2-AEBFC5C39B0B}">
      <dgm:prSet/>
      <dgm:spPr/>
      <dgm:t>
        <a:bodyPr/>
        <a:lstStyle/>
        <a:p>
          <a:endParaRPr lang="es-MX"/>
        </a:p>
      </dgm:t>
    </dgm:pt>
    <dgm:pt modelId="{CD14AB17-C8D4-40ED-8431-DCA2E5D6C3AB}" type="sibTrans" cxnId="{E30A01BB-4CDD-4F4D-A8C2-AEBFC5C39B0B}">
      <dgm:prSet/>
      <dgm:spPr/>
      <dgm:t>
        <a:bodyPr/>
        <a:lstStyle/>
        <a:p>
          <a:endParaRPr lang="es-MX"/>
        </a:p>
      </dgm:t>
    </dgm:pt>
    <dgm:pt modelId="{E34FF750-7952-48EA-A5B6-9E35B92F9222}">
      <dgm:prSet phldrT="[Texto]"/>
      <dgm:spPr/>
      <dgm:t>
        <a:bodyPr/>
        <a:lstStyle/>
        <a:p>
          <a:r>
            <a:rPr lang="es-MX" dirty="0" smtClean="0"/>
            <a:t>Examen de Candidatura</a:t>
          </a:r>
          <a:endParaRPr lang="es-MX" dirty="0"/>
        </a:p>
      </dgm:t>
    </dgm:pt>
    <dgm:pt modelId="{006DF571-48B6-43FB-9699-D0E69F5B80D7}" type="parTrans" cxnId="{ABDD73E8-7AF4-432F-8CE0-77A354BBA059}">
      <dgm:prSet/>
      <dgm:spPr/>
      <dgm:t>
        <a:bodyPr/>
        <a:lstStyle/>
        <a:p>
          <a:endParaRPr lang="es-MX"/>
        </a:p>
      </dgm:t>
    </dgm:pt>
    <dgm:pt modelId="{B33D112B-26D8-4D00-B27D-2AE62338B6C2}" type="sibTrans" cxnId="{ABDD73E8-7AF4-432F-8CE0-77A354BBA059}">
      <dgm:prSet/>
      <dgm:spPr/>
      <dgm:t>
        <a:bodyPr/>
        <a:lstStyle/>
        <a:p>
          <a:endParaRPr lang="es-MX"/>
        </a:p>
      </dgm:t>
    </dgm:pt>
    <dgm:pt modelId="{57D0CE58-E6A8-472A-857E-B9E4E0537C0E}">
      <dgm:prSet phldrT="[Texto]"/>
      <dgm:spPr/>
      <dgm:t>
        <a:bodyPr/>
        <a:lstStyle/>
        <a:p>
          <a:r>
            <a:rPr lang="es-MX" dirty="0" smtClean="0"/>
            <a:t>Desarrollo de Tesis Doctoral</a:t>
          </a:r>
        </a:p>
        <a:p>
          <a:r>
            <a:rPr lang="es-MX" dirty="0" smtClean="0"/>
            <a:t>(119 créditos)</a:t>
          </a:r>
          <a:endParaRPr lang="es-MX" dirty="0"/>
        </a:p>
      </dgm:t>
    </dgm:pt>
    <dgm:pt modelId="{719A07B5-2E2E-4426-A923-533E7006D7AD}" type="parTrans" cxnId="{A3C4C043-2925-47B1-BFFF-581CEB844CAE}">
      <dgm:prSet/>
      <dgm:spPr/>
      <dgm:t>
        <a:bodyPr/>
        <a:lstStyle/>
        <a:p>
          <a:endParaRPr lang="es-MX"/>
        </a:p>
      </dgm:t>
    </dgm:pt>
    <dgm:pt modelId="{214528BC-6E64-45D5-BF82-F85326849873}" type="sibTrans" cxnId="{A3C4C043-2925-47B1-BFFF-581CEB844CAE}">
      <dgm:prSet/>
      <dgm:spPr/>
      <dgm:t>
        <a:bodyPr/>
        <a:lstStyle/>
        <a:p>
          <a:endParaRPr lang="es-MX"/>
        </a:p>
      </dgm:t>
    </dgm:pt>
    <dgm:pt modelId="{0A16FE5D-06EA-4EF3-828B-D6185C128CA7}">
      <dgm:prSet phldrT="[Texto]"/>
      <dgm:spPr/>
      <dgm:t>
        <a:bodyPr/>
        <a:lstStyle/>
        <a:p>
          <a:r>
            <a:rPr lang="es-MX" dirty="0" smtClean="0"/>
            <a:t>Obtención </a:t>
          </a:r>
          <a:r>
            <a:rPr lang="es-MX" dirty="0" smtClean="0"/>
            <a:t>del grado de maestría.</a:t>
          </a:r>
        </a:p>
        <a:p>
          <a:r>
            <a:rPr lang="es-MX" dirty="0" smtClean="0"/>
            <a:t> (75 Créditos)</a:t>
          </a:r>
          <a:endParaRPr lang="es-MX" dirty="0"/>
        </a:p>
      </dgm:t>
    </dgm:pt>
    <dgm:pt modelId="{B4235C52-DFC7-4065-B596-393FBD64843D}" type="parTrans" cxnId="{1F93A0CF-5F71-4CA4-BC76-E121B7F37865}">
      <dgm:prSet/>
      <dgm:spPr/>
      <dgm:t>
        <a:bodyPr/>
        <a:lstStyle/>
        <a:p>
          <a:endParaRPr lang="es-MX"/>
        </a:p>
      </dgm:t>
    </dgm:pt>
    <dgm:pt modelId="{8BD53CF2-2BA7-4970-AFF9-FCDD104F2414}" type="sibTrans" cxnId="{1F93A0CF-5F71-4CA4-BC76-E121B7F37865}">
      <dgm:prSet/>
      <dgm:spPr/>
      <dgm:t>
        <a:bodyPr/>
        <a:lstStyle/>
        <a:p>
          <a:endParaRPr lang="es-MX"/>
        </a:p>
      </dgm:t>
    </dgm:pt>
    <dgm:pt modelId="{64F487C5-C7A9-41F5-9E62-2B2A8E04003A}" type="pres">
      <dgm:prSet presAssocID="{9A25D56B-4F16-4F04-989E-0CBFCC425D1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FC5F07F-5207-44E5-8C0D-D83C356D1C39}" type="pres">
      <dgm:prSet presAssocID="{16BA39D4-3E4A-46DA-8AE4-60CAF3FD72D7}" presName="composite" presStyleCnt="0"/>
      <dgm:spPr/>
    </dgm:pt>
    <dgm:pt modelId="{330827CD-8257-493B-9AA7-4D4D315806F7}" type="pres">
      <dgm:prSet presAssocID="{16BA39D4-3E4A-46DA-8AE4-60CAF3FD72D7}" presName="LShape" presStyleLbl="alignNode1" presStyleIdx="0" presStyleCnt="7"/>
      <dgm:spPr>
        <a:solidFill>
          <a:srgbClr val="00B0F0"/>
        </a:solidFill>
      </dgm:spPr>
    </dgm:pt>
    <dgm:pt modelId="{36191C8E-5145-4C26-AD24-A8FD98484371}" type="pres">
      <dgm:prSet presAssocID="{16BA39D4-3E4A-46DA-8AE4-60CAF3FD72D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637E48-2B9A-431F-9A23-06B5AD762A76}" type="pres">
      <dgm:prSet presAssocID="{16BA39D4-3E4A-46DA-8AE4-60CAF3FD72D7}" presName="Triangle" presStyleLbl="alignNode1" presStyleIdx="1" presStyleCnt="7"/>
      <dgm:spPr/>
    </dgm:pt>
    <dgm:pt modelId="{94530DBC-D58A-4F08-A562-D3DAFD2E34D7}" type="pres">
      <dgm:prSet presAssocID="{CD14AB17-C8D4-40ED-8431-DCA2E5D6C3AB}" presName="sibTrans" presStyleCnt="0"/>
      <dgm:spPr/>
    </dgm:pt>
    <dgm:pt modelId="{F05E4E8F-44DA-438A-8BFE-8385265F08C0}" type="pres">
      <dgm:prSet presAssocID="{CD14AB17-C8D4-40ED-8431-DCA2E5D6C3AB}" presName="space" presStyleCnt="0"/>
      <dgm:spPr/>
    </dgm:pt>
    <dgm:pt modelId="{F69228FC-E1B3-4F7C-A2A9-984F5B9F0CE6}" type="pres">
      <dgm:prSet presAssocID="{E34FF750-7952-48EA-A5B6-9E35B92F9222}" presName="composite" presStyleCnt="0"/>
      <dgm:spPr/>
    </dgm:pt>
    <dgm:pt modelId="{2C693E72-CA3A-4E12-91F1-00E9812357EB}" type="pres">
      <dgm:prSet presAssocID="{E34FF750-7952-48EA-A5B6-9E35B92F9222}" presName="LShape" presStyleLbl="alignNode1" presStyleIdx="2" presStyleCnt="7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endParaRPr lang="es-MX"/>
        </a:p>
      </dgm:t>
    </dgm:pt>
    <dgm:pt modelId="{DEE1FF7B-17C9-4E0C-9FE8-9646D9656B5D}" type="pres">
      <dgm:prSet presAssocID="{E34FF750-7952-48EA-A5B6-9E35B92F922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4195CA9-9A05-413C-9D07-219E492ECB2C}" type="pres">
      <dgm:prSet presAssocID="{E34FF750-7952-48EA-A5B6-9E35B92F9222}" presName="Triangle" presStyleLbl="alignNode1" presStyleIdx="3" presStyleCnt="7"/>
      <dgm:spPr/>
    </dgm:pt>
    <dgm:pt modelId="{0E862931-2AA8-44E2-A4FC-D1DE37AADC41}" type="pres">
      <dgm:prSet presAssocID="{B33D112B-26D8-4D00-B27D-2AE62338B6C2}" presName="sibTrans" presStyleCnt="0"/>
      <dgm:spPr/>
    </dgm:pt>
    <dgm:pt modelId="{479BC08F-5B67-4563-B6B0-B6C6FAAC7472}" type="pres">
      <dgm:prSet presAssocID="{B33D112B-26D8-4D00-B27D-2AE62338B6C2}" presName="space" presStyleCnt="0"/>
      <dgm:spPr/>
    </dgm:pt>
    <dgm:pt modelId="{B7A8A14F-11C3-4193-B468-4EC1BF03674B}" type="pres">
      <dgm:prSet presAssocID="{57D0CE58-E6A8-472A-857E-B9E4E0537C0E}" presName="composite" presStyleCnt="0"/>
      <dgm:spPr/>
    </dgm:pt>
    <dgm:pt modelId="{9F61A0F9-20FC-4FDB-A939-A7FD7B812BD7}" type="pres">
      <dgm:prSet presAssocID="{57D0CE58-E6A8-472A-857E-B9E4E0537C0E}" presName="LShape" presStyleLbl="alignNode1" presStyleIdx="4" presStyleCnt="7"/>
      <dgm:spPr>
        <a:solidFill>
          <a:srgbClr val="FFC000"/>
        </a:solidFill>
        <a:ln>
          <a:solidFill>
            <a:srgbClr val="C00000"/>
          </a:solidFill>
        </a:ln>
      </dgm:spPr>
    </dgm:pt>
    <dgm:pt modelId="{00BEE38F-892B-4FF0-9EA1-AC5070F20C82}" type="pres">
      <dgm:prSet presAssocID="{57D0CE58-E6A8-472A-857E-B9E4E0537C0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EDB97-5167-4F79-8DC3-03BC9A437D73}" type="pres">
      <dgm:prSet presAssocID="{57D0CE58-E6A8-472A-857E-B9E4E0537C0E}" presName="Triangle" presStyleLbl="alignNode1" presStyleIdx="5" presStyleCnt="7"/>
      <dgm:spPr/>
      <dgm:t>
        <a:bodyPr/>
        <a:lstStyle/>
        <a:p>
          <a:endParaRPr lang="es-MX"/>
        </a:p>
      </dgm:t>
    </dgm:pt>
    <dgm:pt modelId="{24266AAD-7EE0-463B-987A-91745550CF9D}" type="pres">
      <dgm:prSet presAssocID="{214528BC-6E64-45D5-BF82-F85326849873}" presName="sibTrans" presStyleCnt="0"/>
      <dgm:spPr/>
    </dgm:pt>
    <dgm:pt modelId="{3EAF6A28-872A-4CDC-9200-9FCA22507042}" type="pres">
      <dgm:prSet presAssocID="{214528BC-6E64-45D5-BF82-F85326849873}" presName="space" presStyleCnt="0"/>
      <dgm:spPr/>
    </dgm:pt>
    <dgm:pt modelId="{93D3418D-D88C-4077-921E-71E70E1FB917}" type="pres">
      <dgm:prSet presAssocID="{0A16FE5D-06EA-4EF3-828B-D6185C128CA7}" presName="composite" presStyleCnt="0"/>
      <dgm:spPr/>
    </dgm:pt>
    <dgm:pt modelId="{F9D1F359-A470-4753-AAE8-52B604C2B83E}" type="pres">
      <dgm:prSet presAssocID="{0A16FE5D-06EA-4EF3-828B-D6185C128CA7}" presName="LShape" presStyleLbl="alignNode1" presStyleIdx="6" presStyleCnt="7" custLinFactX="-5581" custLinFactY="62029" custLinFactNeighborX="-100000" custLinFactNeighborY="100000"/>
      <dgm:spPr>
        <a:solidFill>
          <a:srgbClr val="FFFF00"/>
        </a:solidFill>
      </dgm:spPr>
    </dgm:pt>
    <dgm:pt modelId="{17DA9382-D14B-4050-9C94-2ABD56C874D6}" type="pres">
      <dgm:prSet presAssocID="{0A16FE5D-06EA-4EF3-828B-D6185C128CA7}" presName="ParentText" presStyleLbl="revTx" presStyleIdx="3" presStyleCnt="4" custScaleX="80779" custScaleY="67776" custLinFactX="-14949" custLinFactY="21369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30A01BB-4CDD-4F4D-A8C2-AEBFC5C39B0B}" srcId="{9A25D56B-4F16-4F04-989E-0CBFCC425D10}" destId="{16BA39D4-3E4A-46DA-8AE4-60CAF3FD72D7}" srcOrd="0" destOrd="0" parTransId="{22D2A5FD-7880-4284-900C-1FD0C2C57B14}" sibTransId="{CD14AB17-C8D4-40ED-8431-DCA2E5D6C3AB}"/>
    <dgm:cxn modelId="{B9011F26-F63D-493D-AFD0-0FB160092A4F}" type="presOf" srcId="{0A16FE5D-06EA-4EF3-828B-D6185C128CA7}" destId="{17DA9382-D14B-4050-9C94-2ABD56C874D6}" srcOrd="0" destOrd="0" presId="urn:microsoft.com/office/officeart/2009/3/layout/StepUpProcess"/>
    <dgm:cxn modelId="{1F93A0CF-5F71-4CA4-BC76-E121B7F37865}" srcId="{9A25D56B-4F16-4F04-989E-0CBFCC425D10}" destId="{0A16FE5D-06EA-4EF3-828B-D6185C128CA7}" srcOrd="3" destOrd="0" parTransId="{B4235C52-DFC7-4065-B596-393FBD64843D}" sibTransId="{8BD53CF2-2BA7-4970-AFF9-FCDD104F2414}"/>
    <dgm:cxn modelId="{A3C4C043-2925-47B1-BFFF-581CEB844CAE}" srcId="{9A25D56B-4F16-4F04-989E-0CBFCC425D10}" destId="{57D0CE58-E6A8-472A-857E-B9E4E0537C0E}" srcOrd="2" destOrd="0" parTransId="{719A07B5-2E2E-4426-A923-533E7006D7AD}" sibTransId="{214528BC-6E64-45D5-BF82-F85326849873}"/>
    <dgm:cxn modelId="{3CB1EF10-8573-4016-A0D4-CD8A1B3722EF}" type="presOf" srcId="{9A25D56B-4F16-4F04-989E-0CBFCC425D10}" destId="{64F487C5-C7A9-41F5-9E62-2B2A8E04003A}" srcOrd="0" destOrd="0" presId="urn:microsoft.com/office/officeart/2009/3/layout/StepUpProcess"/>
    <dgm:cxn modelId="{B89ADF27-0316-4AD4-A26B-2E416FDF004B}" type="presOf" srcId="{57D0CE58-E6A8-472A-857E-B9E4E0537C0E}" destId="{00BEE38F-892B-4FF0-9EA1-AC5070F20C82}" srcOrd="0" destOrd="0" presId="urn:microsoft.com/office/officeart/2009/3/layout/StepUpProcess"/>
    <dgm:cxn modelId="{487706BC-E019-4FEC-8B60-4649E873B5B2}" type="presOf" srcId="{E34FF750-7952-48EA-A5B6-9E35B92F9222}" destId="{DEE1FF7B-17C9-4E0C-9FE8-9646D9656B5D}" srcOrd="0" destOrd="0" presId="urn:microsoft.com/office/officeart/2009/3/layout/StepUpProcess"/>
    <dgm:cxn modelId="{ABDD73E8-7AF4-432F-8CE0-77A354BBA059}" srcId="{9A25D56B-4F16-4F04-989E-0CBFCC425D10}" destId="{E34FF750-7952-48EA-A5B6-9E35B92F9222}" srcOrd="1" destOrd="0" parTransId="{006DF571-48B6-43FB-9699-D0E69F5B80D7}" sibTransId="{B33D112B-26D8-4D00-B27D-2AE62338B6C2}"/>
    <dgm:cxn modelId="{DC0B0C91-9A6B-44D6-A6AC-277A33F00AF8}" type="presOf" srcId="{16BA39D4-3E4A-46DA-8AE4-60CAF3FD72D7}" destId="{36191C8E-5145-4C26-AD24-A8FD98484371}" srcOrd="0" destOrd="0" presId="urn:microsoft.com/office/officeart/2009/3/layout/StepUpProcess"/>
    <dgm:cxn modelId="{93082C8C-7F20-40BB-80BA-BE7BC4BD2A89}" type="presParOf" srcId="{64F487C5-C7A9-41F5-9E62-2B2A8E04003A}" destId="{7FC5F07F-5207-44E5-8C0D-D83C356D1C39}" srcOrd="0" destOrd="0" presId="urn:microsoft.com/office/officeart/2009/3/layout/StepUpProcess"/>
    <dgm:cxn modelId="{1FD3F76A-CFF1-48C2-9C73-524C90CF51E0}" type="presParOf" srcId="{7FC5F07F-5207-44E5-8C0D-D83C356D1C39}" destId="{330827CD-8257-493B-9AA7-4D4D315806F7}" srcOrd="0" destOrd="0" presId="urn:microsoft.com/office/officeart/2009/3/layout/StepUpProcess"/>
    <dgm:cxn modelId="{F5A3D573-09B6-4BDF-A662-76C4A72DBC66}" type="presParOf" srcId="{7FC5F07F-5207-44E5-8C0D-D83C356D1C39}" destId="{36191C8E-5145-4C26-AD24-A8FD98484371}" srcOrd="1" destOrd="0" presId="urn:microsoft.com/office/officeart/2009/3/layout/StepUpProcess"/>
    <dgm:cxn modelId="{104190AE-172C-4619-8DD6-E1857997E4F3}" type="presParOf" srcId="{7FC5F07F-5207-44E5-8C0D-D83C356D1C39}" destId="{25637E48-2B9A-431F-9A23-06B5AD762A76}" srcOrd="2" destOrd="0" presId="urn:microsoft.com/office/officeart/2009/3/layout/StepUpProcess"/>
    <dgm:cxn modelId="{6455F3A0-B1BC-4CC7-902D-A20BE03680C9}" type="presParOf" srcId="{64F487C5-C7A9-41F5-9E62-2B2A8E04003A}" destId="{94530DBC-D58A-4F08-A562-D3DAFD2E34D7}" srcOrd="1" destOrd="0" presId="urn:microsoft.com/office/officeart/2009/3/layout/StepUpProcess"/>
    <dgm:cxn modelId="{62A2553B-5CBC-4DAA-95FC-00548D72AA35}" type="presParOf" srcId="{94530DBC-D58A-4F08-A562-D3DAFD2E34D7}" destId="{F05E4E8F-44DA-438A-8BFE-8385265F08C0}" srcOrd="0" destOrd="0" presId="urn:microsoft.com/office/officeart/2009/3/layout/StepUpProcess"/>
    <dgm:cxn modelId="{1B7EAB33-5DE1-424D-A7BA-EEBCFC7598A6}" type="presParOf" srcId="{64F487C5-C7A9-41F5-9E62-2B2A8E04003A}" destId="{F69228FC-E1B3-4F7C-A2A9-984F5B9F0CE6}" srcOrd="2" destOrd="0" presId="urn:microsoft.com/office/officeart/2009/3/layout/StepUpProcess"/>
    <dgm:cxn modelId="{AA09C8EF-2481-446B-9B5D-AE92742ADF0F}" type="presParOf" srcId="{F69228FC-E1B3-4F7C-A2A9-984F5B9F0CE6}" destId="{2C693E72-CA3A-4E12-91F1-00E9812357EB}" srcOrd="0" destOrd="0" presId="urn:microsoft.com/office/officeart/2009/3/layout/StepUpProcess"/>
    <dgm:cxn modelId="{C505D85A-92C2-42C3-9290-9B55AD34289D}" type="presParOf" srcId="{F69228FC-E1B3-4F7C-A2A9-984F5B9F0CE6}" destId="{DEE1FF7B-17C9-4E0C-9FE8-9646D9656B5D}" srcOrd="1" destOrd="0" presId="urn:microsoft.com/office/officeart/2009/3/layout/StepUpProcess"/>
    <dgm:cxn modelId="{9BFA010B-4EDD-420E-B142-4AC5E0989148}" type="presParOf" srcId="{F69228FC-E1B3-4F7C-A2A9-984F5B9F0CE6}" destId="{64195CA9-9A05-413C-9D07-219E492ECB2C}" srcOrd="2" destOrd="0" presId="urn:microsoft.com/office/officeart/2009/3/layout/StepUpProcess"/>
    <dgm:cxn modelId="{D48D80BA-EFC8-4399-977E-E1AD206CF2F2}" type="presParOf" srcId="{64F487C5-C7A9-41F5-9E62-2B2A8E04003A}" destId="{0E862931-2AA8-44E2-A4FC-D1DE37AADC41}" srcOrd="3" destOrd="0" presId="urn:microsoft.com/office/officeart/2009/3/layout/StepUpProcess"/>
    <dgm:cxn modelId="{637E573F-8AEF-4BA7-A57A-7E0D60E24328}" type="presParOf" srcId="{0E862931-2AA8-44E2-A4FC-D1DE37AADC41}" destId="{479BC08F-5B67-4563-B6B0-B6C6FAAC7472}" srcOrd="0" destOrd="0" presId="urn:microsoft.com/office/officeart/2009/3/layout/StepUpProcess"/>
    <dgm:cxn modelId="{2A1FB973-7D8D-4F62-88A2-F92EB1E0C982}" type="presParOf" srcId="{64F487C5-C7A9-41F5-9E62-2B2A8E04003A}" destId="{B7A8A14F-11C3-4193-B468-4EC1BF03674B}" srcOrd="4" destOrd="0" presId="urn:microsoft.com/office/officeart/2009/3/layout/StepUpProcess"/>
    <dgm:cxn modelId="{7D1F5B2E-8F1F-4FCA-B8BD-8D6E81879944}" type="presParOf" srcId="{B7A8A14F-11C3-4193-B468-4EC1BF03674B}" destId="{9F61A0F9-20FC-4FDB-A939-A7FD7B812BD7}" srcOrd="0" destOrd="0" presId="urn:microsoft.com/office/officeart/2009/3/layout/StepUpProcess"/>
    <dgm:cxn modelId="{4812346C-9560-4200-9697-2C47378F0916}" type="presParOf" srcId="{B7A8A14F-11C3-4193-B468-4EC1BF03674B}" destId="{00BEE38F-892B-4FF0-9EA1-AC5070F20C82}" srcOrd="1" destOrd="0" presId="urn:microsoft.com/office/officeart/2009/3/layout/StepUpProcess"/>
    <dgm:cxn modelId="{79ABC2E6-F680-46EA-84B4-11DE78CBEE34}" type="presParOf" srcId="{B7A8A14F-11C3-4193-B468-4EC1BF03674B}" destId="{413EDB97-5167-4F79-8DC3-03BC9A437D73}" srcOrd="2" destOrd="0" presId="urn:microsoft.com/office/officeart/2009/3/layout/StepUpProcess"/>
    <dgm:cxn modelId="{221B4CC2-F1C7-4FC4-A6A5-B9ED03B5194B}" type="presParOf" srcId="{64F487C5-C7A9-41F5-9E62-2B2A8E04003A}" destId="{24266AAD-7EE0-463B-987A-91745550CF9D}" srcOrd="5" destOrd="0" presId="urn:microsoft.com/office/officeart/2009/3/layout/StepUpProcess"/>
    <dgm:cxn modelId="{791661FB-3B66-4D1E-9517-C954C4FEB5F7}" type="presParOf" srcId="{24266AAD-7EE0-463B-987A-91745550CF9D}" destId="{3EAF6A28-872A-4CDC-9200-9FCA22507042}" srcOrd="0" destOrd="0" presId="urn:microsoft.com/office/officeart/2009/3/layout/StepUpProcess"/>
    <dgm:cxn modelId="{6E0F5040-0C76-405A-8DA3-B753C00A5CB5}" type="presParOf" srcId="{64F487C5-C7A9-41F5-9E62-2B2A8E04003A}" destId="{93D3418D-D88C-4077-921E-71E70E1FB917}" srcOrd="6" destOrd="0" presId="urn:microsoft.com/office/officeart/2009/3/layout/StepUpProcess"/>
    <dgm:cxn modelId="{CCF47556-9971-4B10-A27F-A18E9A023675}" type="presParOf" srcId="{93D3418D-D88C-4077-921E-71E70E1FB917}" destId="{F9D1F359-A470-4753-AAE8-52B604C2B83E}" srcOrd="0" destOrd="0" presId="urn:microsoft.com/office/officeart/2009/3/layout/StepUpProcess"/>
    <dgm:cxn modelId="{42975644-CEBE-4B24-A7EE-D8D559B665CD}" type="presParOf" srcId="{93D3418D-D88C-4077-921E-71E70E1FB917}" destId="{17DA9382-D14B-4050-9C94-2ABD56C874D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66A68-7324-44C8-8FE0-9CD8421D4A72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FD41D093-81E9-4E7A-822B-7A271C771389}">
      <dgm:prSet phldrT="[Texto]"/>
      <dgm:spPr/>
      <dgm:t>
        <a:bodyPr/>
        <a:lstStyle/>
        <a:p>
          <a:r>
            <a:rPr lang="es-MX" b="0" i="0" u="none" dirty="0" smtClean="0"/>
            <a:t>$296,769.00</a:t>
          </a:r>
          <a:endParaRPr lang="es-MX" dirty="0"/>
        </a:p>
      </dgm:t>
    </dgm:pt>
    <dgm:pt modelId="{2AEF64C4-3FAF-4F44-A836-3ECD4EB94459}" type="parTrans" cxnId="{75F253A2-057A-4752-B2B3-89B51774A3F9}">
      <dgm:prSet/>
      <dgm:spPr/>
      <dgm:t>
        <a:bodyPr/>
        <a:lstStyle/>
        <a:p>
          <a:endParaRPr lang="es-MX"/>
        </a:p>
      </dgm:t>
    </dgm:pt>
    <dgm:pt modelId="{B5B7BA95-4538-4E86-B928-DEFDD851D7F7}" type="sibTrans" cxnId="{75F253A2-057A-4752-B2B3-89B51774A3F9}">
      <dgm:prSet/>
      <dgm:spPr/>
      <dgm:t>
        <a:bodyPr/>
        <a:lstStyle/>
        <a:p>
          <a:endParaRPr lang="es-MX"/>
        </a:p>
      </dgm:t>
    </dgm:pt>
    <dgm:pt modelId="{A079B0CB-3DEF-45FC-93C4-574B812B8AB8}">
      <dgm:prSet phldrT="[Texto]"/>
      <dgm:spPr/>
      <dgm:t>
        <a:bodyPr/>
        <a:lstStyle/>
        <a:p>
          <a:r>
            <a:rPr lang="es-MX" dirty="0" smtClean="0"/>
            <a:t>Semestres</a:t>
          </a:r>
        </a:p>
        <a:p>
          <a:r>
            <a:rPr lang="es-MX" dirty="0" smtClean="0"/>
            <a:t> 4-6</a:t>
          </a:r>
          <a:endParaRPr lang="es-MX" dirty="0"/>
        </a:p>
      </dgm:t>
    </dgm:pt>
    <dgm:pt modelId="{C940D796-036F-42DB-8D04-0402CEA9FCFD}" type="parTrans" cxnId="{EAEA5F3C-4C39-4C0E-B23C-3AB1C9AFBE7F}">
      <dgm:prSet/>
      <dgm:spPr/>
      <dgm:t>
        <a:bodyPr/>
        <a:lstStyle/>
        <a:p>
          <a:endParaRPr lang="es-MX"/>
        </a:p>
      </dgm:t>
    </dgm:pt>
    <dgm:pt modelId="{AC4D6B69-9BFC-4156-8B24-D8604099E768}" type="sibTrans" cxnId="{EAEA5F3C-4C39-4C0E-B23C-3AB1C9AFBE7F}">
      <dgm:prSet/>
      <dgm:spPr/>
      <dgm:t>
        <a:bodyPr/>
        <a:lstStyle/>
        <a:p>
          <a:endParaRPr lang="es-MX"/>
        </a:p>
      </dgm:t>
    </dgm:pt>
    <dgm:pt modelId="{358ABFF0-4C35-49E3-BA58-F491788250E3}">
      <dgm:prSet phldrT="[Texto]"/>
      <dgm:spPr/>
      <dgm:t>
        <a:bodyPr/>
        <a:lstStyle/>
        <a:p>
          <a:r>
            <a:rPr lang="es-MX" dirty="0" smtClean="0"/>
            <a:t>Al término de las materias de Doctorado (119 créditos)</a:t>
          </a:r>
          <a:endParaRPr lang="es-MX" dirty="0"/>
        </a:p>
      </dgm:t>
    </dgm:pt>
    <dgm:pt modelId="{8CDB88F7-76CD-435B-82E8-BF63B694FC13}" type="parTrans" cxnId="{F3739A5D-57CF-4C1F-80A2-8E09B4464423}">
      <dgm:prSet/>
      <dgm:spPr/>
      <dgm:t>
        <a:bodyPr/>
        <a:lstStyle/>
        <a:p>
          <a:endParaRPr lang="es-MX"/>
        </a:p>
      </dgm:t>
    </dgm:pt>
    <dgm:pt modelId="{1D71999A-B3F0-4D89-B760-2B6716D6707A}" type="sibTrans" cxnId="{F3739A5D-57CF-4C1F-80A2-8E09B4464423}">
      <dgm:prSet/>
      <dgm:spPr/>
      <dgm:t>
        <a:bodyPr/>
        <a:lstStyle/>
        <a:p>
          <a:endParaRPr lang="es-MX"/>
        </a:p>
      </dgm:t>
    </dgm:pt>
    <dgm:pt modelId="{5A5309B1-6777-461D-A833-E21D41F6CF13}">
      <dgm:prSet phldrT="[Texto]"/>
      <dgm:spPr/>
      <dgm:t>
        <a:bodyPr/>
        <a:lstStyle/>
        <a:p>
          <a:r>
            <a:rPr lang="es-MX" b="0" i="0" u="none" dirty="0" smtClean="0"/>
            <a:t>$385,641.00</a:t>
          </a:r>
          <a:endParaRPr lang="es-MX" dirty="0"/>
        </a:p>
      </dgm:t>
    </dgm:pt>
    <dgm:pt modelId="{84CCC2C8-EF87-448C-8DE2-058FECCE59F9}" type="parTrans" cxnId="{64EA2AF6-87D4-4174-8F04-AF3661026F8D}">
      <dgm:prSet/>
      <dgm:spPr/>
      <dgm:t>
        <a:bodyPr/>
        <a:lstStyle/>
        <a:p>
          <a:endParaRPr lang="es-MX"/>
        </a:p>
      </dgm:t>
    </dgm:pt>
    <dgm:pt modelId="{448B4C45-8CD0-4B33-BC69-B1FA03158E0F}" type="sibTrans" cxnId="{64EA2AF6-87D4-4174-8F04-AF3661026F8D}">
      <dgm:prSet/>
      <dgm:spPr/>
      <dgm:t>
        <a:bodyPr/>
        <a:lstStyle/>
        <a:p>
          <a:endParaRPr lang="es-MX"/>
        </a:p>
      </dgm:t>
    </dgm:pt>
    <dgm:pt modelId="{235DF297-A2C0-41B6-9D3E-415FFFF84C78}">
      <dgm:prSet phldrT="[Texto]"/>
      <dgm:spPr/>
      <dgm:t>
        <a:bodyPr/>
        <a:lstStyle/>
        <a:p>
          <a:r>
            <a:rPr lang="es-MX" dirty="0" smtClean="0"/>
            <a:t>Al término de las materias de Candidatura (75 créditos)</a:t>
          </a:r>
          <a:endParaRPr lang="es-MX" dirty="0"/>
        </a:p>
      </dgm:t>
    </dgm:pt>
    <dgm:pt modelId="{C1D36943-A0CC-45FC-957F-3ED6DE7AE7ED}" type="sibTrans" cxnId="{C682FE7D-C629-4D5D-8009-468B3A3BDC94}">
      <dgm:prSet/>
      <dgm:spPr/>
      <dgm:t>
        <a:bodyPr/>
        <a:lstStyle/>
        <a:p>
          <a:endParaRPr lang="es-MX"/>
        </a:p>
      </dgm:t>
    </dgm:pt>
    <dgm:pt modelId="{39B0BDD0-5F91-4D4E-B950-47C2BBA276AD}" type="parTrans" cxnId="{C682FE7D-C629-4D5D-8009-468B3A3BDC94}">
      <dgm:prSet/>
      <dgm:spPr/>
      <dgm:t>
        <a:bodyPr/>
        <a:lstStyle/>
        <a:p>
          <a:endParaRPr lang="es-MX"/>
        </a:p>
      </dgm:t>
    </dgm:pt>
    <dgm:pt modelId="{68FDE175-AD57-41ED-9AC0-E95322967953}">
      <dgm:prSet phldrT="[Texto]"/>
      <dgm:spPr/>
      <dgm:t>
        <a:bodyPr/>
        <a:lstStyle/>
        <a:p>
          <a:r>
            <a:rPr lang="es-MX" dirty="0" smtClean="0"/>
            <a:t>Semestres</a:t>
          </a:r>
        </a:p>
        <a:p>
          <a:r>
            <a:rPr lang="es-MX" dirty="0" smtClean="0"/>
            <a:t> 1-3</a:t>
          </a:r>
          <a:endParaRPr lang="es-MX" dirty="0"/>
        </a:p>
      </dgm:t>
    </dgm:pt>
    <dgm:pt modelId="{6DEE9A0F-B808-495C-8CAD-9029E9582B77}" type="sibTrans" cxnId="{7D13F402-93EF-45AB-90FC-E438493A0E42}">
      <dgm:prSet/>
      <dgm:spPr/>
      <dgm:t>
        <a:bodyPr/>
        <a:lstStyle/>
        <a:p>
          <a:endParaRPr lang="es-MX"/>
        </a:p>
      </dgm:t>
    </dgm:pt>
    <dgm:pt modelId="{C1A89051-21DF-4672-A166-8F0EAFF78A41}" type="parTrans" cxnId="{7D13F402-93EF-45AB-90FC-E438493A0E42}">
      <dgm:prSet/>
      <dgm:spPr/>
      <dgm:t>
        <a:bodyPr/>
        <a:lstStyle/>
        <a:p>
          <a:endParaRPr lang="es-MX"/>
        </a:p>
      </dgm:t>
    </dgm:pt>
    <dgm:pt modelId="{0A4DF1AF-9456-4DD0-B660-7874D796C0FB}" type="pres">
      <dgm:prSet presAssocID="{AAA66A68-7324-44C8-8FE0-9CD8421D4A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36F6DD4-9FE0-42A1-90AD-084B5C6669A4}" type="pres">
      <dgm:prSet presAssocID="{68FDE175-AD57-41ED-9AC0-E95322967953}" presName="composite" presStyleCnt="0"/>
      <dgm:spPr/>
    </dgm:pt>
    <dgm:pt modelId="{AF7CF1F6-3D11-4E69-9326-0DEA3C90DD50}" type="pres">
      <dgm:prSet presAssocID="{68FDE175-AD57-41ED-9AC0-E9532296795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83979E-2D67-48E6-A4FB-378431B8E567}" type="pres">
      <dgm:prSet presAssocID="{68FDE175-AD57-41ED-9AC0-E95322967953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F73FBF-DF58-491D-9B4D-B488A3EB08DB}" type="pres">
      <dgm:prSet presAssocID="{6DEE9A0F-B808-495C-8CAD-9029E9582B77}" presName="sp" presStyleCnt="0"/>
      <dgm:spPr/>
    </dgm:pt>
    <dgm:pt modelId="{D13AC3F8-4D17-400E-93BF-3DAAAA018457}" type="pres">
      <dgm:prSet presAssocID="{A079B0CB-3DEF-45FC-93C4-574B812B8AB8}" presName="composite" presStyleCnt="0"/>
      <dgm:spPr/>
    </dgm:pt>
    <dgm:pt modelId="{E8B04766-D5CE-4BC0-886A-7417A122F9E7}" type="pres">
      <dgm:prSet presAssocID="{A079B0CB-3DEF-45FC-93C4-574B812B8AB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C91160A-4EF0-4019-B54C-4DAC26EA8222}" type="pres">
      <dgm:prSet presAssocID="{A079B0CB-3DEF-45FC-93C4-574B812B8AB8}" presName="descendantText" presStyleLbl="alignAcc1" presStyleIdx="1" presStyleCnt="2" custLinFactNeighborX="293" custLinFactNeighborY="-4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682FE7D-C629-4D5D-8009-468B3A3BDC94}" srcId="{68FDE175-AD57-41ED-9AC0-E95322967953}" destId="{235DF297-A2C0-41B6-9D3E-415FFFF84C78}" srcOrd="0" destOrd="0" parTransId="{39B0BDD0-5F91-4D4E-B950-47C2BBA276AD}" sibTransId="{C1D36943-A0CC-45FC-957F-3ED6DE7AE7ED}"/>
    <dgm:cxn modelId="{AF557EAC-1E59-4F8A-82B6-167917957DB5}" type="presOf" srcId="{A079B0CB-3DEF-45FC-93C4-574B812B8AB8}" destId="{E8B04766-D5CE-4BC0-886A-7417A122F9E7}" srcOrd="0" destOrd="0" presId="urn:microsoft.com/office/officeart/2005/8/layout/chevron2"/>
    <dgm:cxn modelId="{A941E53E-E374-4CDB-B1AC-67A5B2F6C967}" type="presOf" srcId="{235DF297-A2C0-41B6-9D3E-415FFFF84C78}" destId="{BB83979E-2D67-48E6-A4FB-378431B8E567}" srcOrd="0" destOrd="0" presId="urn:microsoft.com/office/officeart/2005/8/layout/chevron2"/>
    <dgm:cxn modelId="{331594A3-D2D6-4CD3-A06E-6D1398DB875E}" type="presOf" srcId="{AAA66A68-7324-44C8-8FE0-9CD8421D4A72}" destId="{0A4DF1AF-9456-4DD0-B660-7874D796C0FB}" srcOrd="0" destOrd="0" presId="urn:microsoft.com/office/officeart/2005/8/layout/chevron2"/>
    <dgm:cxn modelId="{F3739A5D-57CF-4C1F-80A2-8E09B4464423}" srcId="{A079B0CB-3DEF-45FC-93C4-574B812B8AB8}" destId="{358ABFF0-4C35-49E3-BA58-F491788250E3}" srcOrd="0" destOrd="0" parTransId="{8CDB88F7-76CD-435B-82E8-BF63B694FC13}" sibTransId="{1D71999A-B3F0-4D89-B760-2B6716D6707A}"/>
    <dgm:cxn modelId="{9EC1DF4C-65BE-4386-9890-BC9B7C57CE6A}" type="presOf" srcId="{358ABFF0-4C35-49E3-BA58-F491788250E3}" destId="{DC91160A-4EF0-4019-B54C-4DAC26EA8222}" srcOrd="0" destOrd="0" presId="urn:microsoft.com/office/officeart/2005/8/layout/chevron2"/>
    <dgm:cxn modelId="{7D13F402-93EF-45AB-90FC-E438493A0E42}" srcId="{AAA66A68-7324-44C8-8FE0-9CD8421D4A72}" destId="{68FDE175-AD57-41ED-9AC0-E95322967953}" srcOrd="0" destOrd="0" parTransId="{C1A89051-21DF-4672-A166-8F0EAFF78A41}" sibTransId="{6DEE9A0F-B808-495C-8CAD-9029E9582B77}"/>
    <dgm:cxn modelId="{75F253A2-057A-4752-B2B3-89B51774A3F9}" srcId="{68FDE175-AD57-41ED-9AC0-E95322967953}" destId="{FD41D093-81E9-4E7A-822B-7A271C771389}" srcOrd="1" destOrd="0" parTransId="{2AEF64C4-3FAF-4F44-A836-3ECD4EB94459}" sibTransId="{B5B7BA95-4538-4E86-B928-DEFDD851D7F7}"/>
    <dgm:cxn modelId="{23EA37EE-7EE8-422F-8F1D-2D59F23590D3}" type="presOf" srcId="{FD41D093-81E9-4E7A-822B-7A271C771389}" destId="{BB83979E-2D67-48E6-A4FB-378431B8E567}" srcOrd="0" destOrd="1" presId="urn:microsoft.com/office/officeart/2005/8/layout/chevron2"/>
    <dgm:cxn modelId="{EAEA5F3C-4C39-4C0E-B23C-3AB1C9AFBE7F}" srcId="{AAA66A68-7324-44C8-8FE0-9CD8421D4A72}" destId="{A079B0CB-3DEF-45FC-93C4-574B812B8AB8}" srcOrd="1" destOrd="0" parTransId="{C940D796-036F-42DB-8D04-0402CEA9FCFD}" sibTransId="{AC4D6B69-9BFC-4156-8B24-D8604099E768}"/>
    <dgm:cxn modelId="{7AA9A8E7-A74C-4B15-BA90-D4512B183A97}" type="presOf" srcId="{5A5309B1-6777-461D-A833-E21D41F6CF13}" destId="{DC91160A-4EF0-4019-B54C-4DAC26EA8222}" srcOrd="0" destOrd="1" presId="urn:microsoft.com/office/officeart/2005/8/layout/chevron2"/>
    <dgm:cxn modelId="{4D035845-C383-4871-827B-C17AF7D6FBB6}" type="presOf" srcId="{68FDE175-AD57-41ED-9AC0-E95322967953}" destId="{AF7CF1F6-3D11-4E69-9326-0DEA3C90DD50}" srcOrd="0" destOrd="0" presId="urn:microsoft.com/office/officeart/2005/8/layout/chevron2"/>
    <dgm:cxn modelId="{64EA2AF6-87D4-4174-8F04-AF3661026F8D}" srcId="{A079B0CB-3DEF-45FC-93C4-574B812B8AB8}" destId="{5A5309B1-6777-461D-A833-E21D41F6CF13}" srcOrd="1" destOrd="0" parTransId="{84CCC2C8-EF87-448C-8DE2-058FECCE59F9}" sibTransId="{448B4C45-8CD0-4B33-BC69-B1FA03158E0F}"/>
    <dgm:cxn modelId="{A79B5415-008E-460E-A909-D123A13D1A7B}" type="presParOf" srcId="{0A4DF1AF-9456-4DD0-B660-7874D796C0FB}" destId="{636F6DD4-9FE0-42A1-90AD-084B5C6669A4}" srcOrd="0" destOrd="0" presId="urn:microsoft.com/office/officeart/2005/8/layout/chevron2"/>
    <dgm:cxn modelId="{96FDCED8-A5B1-422A-97EA-C8C9C52C9157}" type="presParOf" srcId="{636F6DD4-9FE0-42A1-90AD-084B5C6669A4}" destId="{AF7CF1F6-3D11-4E69-9326-0DEA3C90DD50}" srcOrd="0" destOrd="0" presId="urn:microsoft.com/office/officeart/2005/8/layout/chevron2"/>
    <dgm:cxn modelId="{8FE077B8-D91F-4960-9A09-47D8E7ED270C}" type="presParOf" srcId="{636F6DD4-9FE0-42A1-90AD-084B5C6669A4}" destId="{BB83979E-2D67-48E6-A4FB-378431B8E567}" srcOrd="1" destOrd="0" presId="urn:microsoft.com/office/officeart/2005/8/layout/chevron2"/>
    <dgm:cxn modelId="{EC72D169-8B79-4B66-883D-2812BDD498F5}" type="presParOf" srcId="{0A4DF1AF-9456-4DD0-B660-7874D796C0FB}" destId="{D5F73FBF-DF58-491D-9B4D-B488A3EB08DB}" srcOrd="1" destOrd="0" presId="urn:microsoft.com/office/officeart/2005/8/layout/chevron2"/>
    <dgm:cxn modelId="{1E0D57EE-A531-4A13-B129-30DD92E85D64}" type="presParOf" srcId="{0A4DF1AF-9456-4DD0-B660-7874D796C0FB}" destId="{D13AC3F8-4D17-400E-93BF-3DAAAA018457}" srcOrd="2" destOrd="0" presId="urn:microsoft.com/office/officeart/2005/8/layout/chevron2"/>
    <dgm:cxn modelId="{1C7947EC-0279-4577-A7C8-1624BF1CE979}" type="presParOf" srcId="{D13AC3F8-4D17-400E-93BF-3DAAAA018457}" destId="{E8B04766-D5CE-4BC0-886A-7417A122F9E7}" srcOrd="0" destOrd="0" presId="urn:microsoft.com/office/officeart/2005/8/layout/chevron2"/>
    <dgm:cxn modelId="{A06B4DC0-E67F-438B-AEF8-651A08B3B885}" type="presParOf" srcId="{D13AC3F8-4D17-400E-93BF-3DAAAA018457}" destId="{DC91160A-4EF0-4019-B54C-4DAC26EA82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827CD-8257-493B-9AA7-4D4D315806F7}">
      <dsp:nvSpPr>
        <dsp:cNvPr id="0" name=""/>
        <dsp:cNvSpPr/>
      </dsp:nvSpPr>
      <dsp:spPr>
        <a:xfrm rot="5400000">
          <a:off x="420549" y="1640219"/>
          <a:ext cx="1254877" cy="2088088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1C8E-5145-4C26-AD24-A8FD98484371}">
      <dsp:nvSpPr>
        <dsp:cNvPr id="0" name=""/>
        <dsp:cNvSpPr/>
      </dsp:nvSpPr>
      <dsp:spPr>
        <a:xfrm>
          <a:off x="211079" y="2264107"/>
          <a:ext cx="1885138" cy="1652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Materias de Candidatura</a:t>
          </a:r>
          <a:endParaRPr lang="es-MX" sz="1600" kern="1200" dirty="0"/>
        </a:p>
      </dsp:txBody>
      <dsp:txXfrm>
        <a:off x="211079" y="2264107"/>
        <a:ext cx="1885138" cy="1652434"/>
      </dsp:txXfrm>
    </dsp:sp>
    <dsp:sp modelId="{25637E48-2B9A-431F-9A23-06B5AD762A76}">
      <dsp:nvSpPr>
        <dsp:cNvPr id="0" name=""/>
        <dsp:cNvSpPr/>
      </dsp:nvSpPr>
      <dsp:spPr>
        <a:xfrm>
          <a:off x="1740530" y="1486491"/>
          <a:ext cx="355686" cy="35568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93E72-CA3A-4E12-91F1-00E9812357EB}">
      <dsp:nvSpPr>
        <dsp:cNvPr id="0" name=""/>
        <dsp:cNvSpPr/>
      </dsp:nvSpPr>
      <dsp:spPr>
        <a:xfrm rot="5400000">
          <a:off x="2728326" y="1069157"/>
          <a:ext cx="1254877" cy="2088088"/>
        </a:xfrm>
        <a:prstGeom prst="corner">
          <a:avLst>
            <a:gd name="adj1" fmla="val 16120"/>
            <a:gd name="adj2" fmla="val 16110"/>
          </a:avLst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1FF7B-17C9-4E0C-9FE8-9646D9656B5D}">
      <dsp:nvSpPr>
        <dsp:cNvPr id="0" name=""/>
        <dsp:cNvSpPr/>
      </dsp:nvSpPr>
      <dsp:spPr>
        <a:xfrm>
          <a:off x="2518856" y="1693045"/>
          <a:ext cx="1885138" cy="1652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Examen de Candidatura</a:t>
          </a:r>
          <a:endParaRPr lang="es-MX" sz="1600" kern="1200" dirty="0"/>
        </a:p>
      </dsp:txBody>
      <dsp:txXfrm>
        <a:off x="2518856" y="1693045"/>
        <a:ext cx="1885138" cy="1652434"/>
      </dsp:txXfrm>
    </dsp:sp>
    <dsp:sp modelId="{64195CA9-9A05-413C-9D07-219E492ECB2C}">
      <dsp:nvSpPr>
        <dsp:cNvPr id="0" name=""/>
        <dsp:cNvSpPr/>
      </dsp:nvSpPr>
      <dsp:spPr>
        <a:xfrm>
          <a:off x="4048308" y="915429"/>
          <a:ext cx="355686" cy="35568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1A0F9-20FC-4FDB-A939-A7FD7B812BD7}">
      <dsp:nvSpPr>
        <dsp:cNvPr id="0" name=""/>
        <dsp:cNvSpPr/>
      </dsp:nvSpPr>
      <dsp:spPr>
        <a:xfrm rot="5400000">
          <a:off x="5036104" y="498095"/>
          <a:ext cx="1254877" cy="2088088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EE38F-892B-4FF0-9EA1-AC5070F20C82}">
      <dsp:nvSpPr>
        <dsp:cNvPr id="0" name=""/>
        <dsp:cNvSpPr/>
      </dsp:nvSpPr>
      <dsp:spPr>
        <a:xfrm>
          <a:off x="4826633" y="1121984"/>
          <a:ext cx="1885138" cy="1652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Desarrollo de Tesis Doctoral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(119 créditos)</a:t>
          </a:r>
          <a:endParaRPr lang="es-MX" sz="1600" kern="1200" dirty="0"/>
        </a:p>
      </dsp:txBody>
      <dsp:txXfrm>
        <a:off x="4826633" y="1121984"/>
        <a:ext cx="1885138" cy="1652434"/>
      </dsp:txXfrm>
    </dsp:sp>
    <dsp:sp modelId="{413EDB97-5167-4F79-8DC3-03BC9A437D73}">
      <dsp:nvSpPr>
        <dsp:cNvPr id="0" name=""/>
        <dsp:cNvSpPr/>
      </dsp:nvSpPr>
      <dsp:spPr>
        <a:xfrm>
          <a:off x="6356085" y="344368"/>
          <a:ext cx="355686" cy="35568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1F359-A470-4753-AAE8-52B604C2B83E}">
      <dsp:nvSpPr>
        <dsp:cNvPr id="0" name=""/>
        <dsp:cNvSpPr/>
      </dsp:nvSpPr>
      <dsp:spPr>
        <a:xfrm rot="5400000">
          <a:off x="5139256" y="2226540"/>
          <a:ext cx="1254877" cy="2088088"/>
        </a:xfrm>
        <a:prstGeom prst="corner">
          <a:avLst>
            <a:gd name="adj1" fmla="val 16120"/>
            <a:gd name="adj2" fmla="val 1611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A9382-D14B-4050-9C94-2ABD56C874D6}">
      <dsp:nvSpPr>
        <dsp:cNvPr id="0" name=""/>
        <dsp:cNvSpPr/>
      </dsp:nvSpPr>
      <dsp:spPr>
        <a:xfrm>
          <a:off x="5148634" y="3088945"/>
          <a:ext cx="1522795" cy="11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Obtención </a:t>
          </a:r>
          <a:r>
            <a:rPr lang="es-MX" sz="1600" kern="1200" dirty="0" smtClean="0"/>
            <a:t>del grado de maestría.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 (75 Créditos)</a:t>
          </a:r>
          <a:endParaRPr lang="es-MX" sz="1600" kern="1200" dirty="0"/>
        </a:p>
      </dsp:txBody>
      <dsp:txXfrm>
        <a:off x="5148634" y="3088945"/>
        <a:ext cx="1522795" cy="1119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CF1F6-3D11-4E69-9326-0DEA3C90DD50}">
      <dsp:nvSpPr>
        <dsp:cNvPr id="0" name=""/>
        <dsp:cNvSpPr/>
      </dsp:nvSpPr>
      <dsp:spPr>
        <a:xfrm rot="5400000">
          <a:off x="-362559" y="366597"/>
          <a:ext cx="2417064" cy="169194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Semestres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 1-3</a:t>
          </a:r>
          <a:endParaRPr lang="es-MX" sz="2000" kern="1200" dirty="0"/>
        </a:p>
      </dsp:txBody>
      <dsp:txXfrm rot="-5400000">
        <a:off x="1" y="850009"/>
        <a:ext cx="1691944" cy="725120"/>
      </dsp:txXfrm>
    </dsp:sp>
    <dsp:sp modelId="{BB83979E-2D67-48E6-A4FB-378431B8E567}">
      <dsp:nvSpPr>
        <dsp:cNvPr id="0" name=""/>
        <dsp:cNvSpPr/>
      </dsp:nvSpPr>
      <dsp:spPr>
        <a:xfrm rot="5400000">
          <a:off x="3925845" y="-2229862"/>
          <a:ext cx="1571091" cy="603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3100" kern="1200" dirty="0" smtClean="0"/>
            <a:t>Al término de las materias de Candidatura (75 créditos)</a:t>
          </a:r>
          <a:endParaRPr lang="es-MX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3100" b="0" i="0" u="none" kern="1200" dirty="0" smtClean="0"/>
            <a:t>$296,769.00</a:t>
          </a:r>
          <a:endParaRPr lang="es-MX" sz="3100" kern="1200" dirty="0"/>
        </a:p>
      </dsp:txBody>
      <dsp:txXfrm rot="-5400000">
        <a:off x="1691945" y="80732"/>
        <a:ext cx="5962198" cy="1417703"/>
      </dsp:txXfrm>
    </dsp:sp>
    <dsp:sp modelId="{E8B04766-D5CE-4BC0-886A-7417A122F9E7}">
      <dsp:nvSpPr>
        <dsp:cNvPr id="0" name=""/>
        <dsp:cNvSpPr/>
      </dsp:nvSpPr>
      <dsp:spPr>
        <a:xfrm rot="5400000">
          <a:off x="-362559" y="2499604"/>
          <a:ext cx="2417064" cy="169194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Semestres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 4-6</a:t>
          </a:r>
          <a:endParaRPr lang="es-MX" sz="2000" kern="1200" dirty="0"/>
        </a:p>
      </dsp:txBody>
      <dsp:txXfrm rot="-5400000">
        <a:off x="1" y="2983016"/>
        <a:ext cx="1691944" cy="725120"/>
      </dsp:txXfrm>
    </dsp:sp>
    <dsp:sp modelId="{DC91160A-4EF0-4019-B54C-4DAC26EA8222}">
      <dsp:nvSpPr>
        <dsp:cNvPr id="0" name=""/>
        <dsp:cNvSpPr/>
      </dsp:nvSpPr>
      <dsp:spPr>
        <a:xfrm rot="5400000">
          <a:off x="3925845" y="-97609"/>
          <a:ext cx="1571091" cy="6038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3100" kern="1200" dirty="0" smtClean="0"/>
            <a:t>Al término de las materias de Doctorado (119 créditos)</a:t>
          </a:r>
          <a:endParaRPr lang="es-MX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3100" b="0" i="0" u="none" kern="1200" dirty="0" smtClean="0"/>
            <a:t>$385,641.00</a:t>
          </a:r>
          <a:endParaRPr lang="es-MX" sz="3100" kern="1200" dirty="0"/>
        </a:p>
      </dsp:txBody>
      <dsp:txXfrm rot="-5400000">
        <a:off x="1691945" y="2212985"/>
        <a:ext cx="5962198" cy="141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5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51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0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5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4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4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11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48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6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8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4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54B7-A30F-4716-864A-B7C1016E4799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5C9D-8230-4A61-860C-498FB17132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2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774826" y="1844675"/>
            <a:ext cx="41052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</a:rPr>
              <a:t>Doctorado en Ingeniería Industrial</a:t>
            </a:r>
            <a:endParaRPr lang="es-ES" sz="2400" dirty="0">
              <a:latin typeface="Times New Roman" panose="02020603050405020304" pitchFamily="18" charset="0"/>
            </a:endParaRPr>
          </a:p>
          <a:p>
            <a:pPr algn="ctr"/>
            <a:endParaRPr lang="es-ES" sz="2400" i="1" dirty="0">
              <a:latin typeface="Book Antiqua" pitchFamily="18" charset="0"/>
            </a:endParaRPr>
          </a:p>
          <a:p>
            <a:pPr algn="ctr"/>
            <a:endParaRPr lang="es-ES" sz="2400" i="1" dirty="0">
              <a:latin typeface="Book Antiqua" pitchFamily="18" charset="0"/>
            </a:endParaRPr>
          </a:p>
          <a:p>
            <a:pPr algn="ctr"/>
            <a:endParaRPr lang="es-ES" sz="3600" b="1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631504" y="4653137"/>
            <a:ext cx="457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000" dirty="0">
                <a:latin typeface="Bookman Old Style" panose="02050604050505020204" pitchFamily="18" charset="0"/>
              </a:rPr>
              <a:t> </a:t>
            </a:r>
          </a:p>
          <a:p>
            <a:pPr algn="ctr"/>
            <a:endParaRPr lang="es-ES" sz="2000" dirty="0">
              <a:latin typeface="Bookman Old Style" panose="02050604050505020204" pitchFamily="18" charset="0"/>
            </a:endParaRPr>
          </a:p>
          <a:p>
            <a:pPr algn="ctr"/>
            <a:endParaRPr lang="es-ES" sz="1600" dirty="0">
              <a:latin typeface="Bookman Old Style" panose="02050604050505020204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383338" y="5949951"/>
            <a:ext cx="33850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Universidad Anáhuac México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</a:rPr>
              <a:t>Otoño 2017</a:t>
            </a:r>
          </a:p>
        </p:txBody>
      </p:sp>
      <p:pic>
        <p:nvPicPr>
          <p:cNvPr id="7174" name="Picture 6" descr="logo_new_ca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0"/>
            <a:ext cx="1800225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18525" y="1311151"/>
            <a:ext cx="57526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Book Antiqua" panose="02040602050305030304" pitchFamily="18" charset="0"/>
              </a:rPr>
              <a:t>Características del nuevo programa</a:t>
            </a:r>
            <a:endParaRPr lang="es-ES" sz="2400" b="1" dirty="0">
              <a:latin typeface="Book Antiqua" panose="0204060205030503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8472" y="2714745"/>
            <a:ext cx="994536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Book Antiqua" pitchFamily="18" charset="0"/>
              </a:rPr>
              <a:t>Inclusión de un plan de estudios actualizado, único en términos de objetivos y materias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Book Antiqua" pitchFamily="18" charset="0"/>
              </a:rPr>
              <a:t>Orientación hacia las áreas de desarrollo en Cadena de suministro, Inteligencia analítica, Desarrollo sustentable y Modelos de </a:t>
            </a:r>
            <a:r>
              <a:rPr lang="es-MX" sz="2400" dirty="0" smtClean="0">
                <a:latin typeface="Book Antiqua" pitchFamily="18" charset="0"/>
              </a:rPr>
              <a:t>negocio</a:t>
            </a:r>
            <a:endParaRPr lang="es-MX" sz="2400" dirty="0" smtClean="0"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Book Antiqua" pitchFamily="18" charset="0"/>
              </a:rPr>
              <a:t>Experiencia Internacional de los estudiantes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Book Antiqua" pitchFamily="18" charset="0"/>
              </a:rPr>
              <a:t>Sólida formación en investigación aplicada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Book Antiqua" pitchFamily="18" charset="0"/>
              </a:rPr>
              <a:t>Costos del programa competitivos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latin typeface="Book Antiqua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>
              <a:latin typeface="Book Antiqua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5" y="125989"/>
            <a:ext cx="2238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45135835"/>
              </p:ext>
            </p:extLst>
          </p:nvPr>
        </p:nvGraphicFramePr>
        <p:xfrm>
          <a:off x="2147455" y="2056763"/>
          <a:ext cx="9019309" cy="426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riángulo isósceles 4"/>
          <p:cNvSpPr/>
          <p:nvPr/>
        </p:nvSpPr>
        <p:spPr>
          <a:xfrm>
            <a:off x="8372042" y="3934690"/>
            <a:ext cx="380134" cy="38013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1" y="31233"/>
            <a:ext cx="2310678" cy="1012765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8525" y="1311151"/>
            <a:ext cx="57526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Book Antiqua" panose="02040602050305030304" pitchFamily="18" charset="0"/>
              </a:rPr>
              <a:t>Desarrollo del estudiante</a:t>
            </a:r>
            <a:endParaRPr lang="es-ES" sz="2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697319" y="1412776"/>
            <a:ext cx="3202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Book Antiqua" panose="02040602050305030304" pitchFamily="18" charset="0"/>
              </a:rPr>
              <a:t>Listas de Materias</a:t>
            </a:r>
            <a:endParaRPr lang="es-E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81074" y="2132855"/>
            <a:ext cx="36749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dirty="0" smtClean="0">
                <a:latin typeface="Book Antiqua" pitchFamily="18" charset="0"/>
              </a:rPr>
              <a:t>Candidatura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Estadística Avanzada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Modelos de Negocios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Aprendizaje Analítico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Análisis </a:t>
            </a:r>
            <a:r>
              <a:rPr lang="es-MX" dirty="0" err="1" smtClean="0">
                <a:latin typeface="Book Antiqua" pitchFamily="18" charset="0"/>
              </a:rPr>
              <a:t>Multivariante</a:t>
            </a:r>
            <a:endParaRPr lang="es-MX" dirty="0" smtClean="0"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Procesos Estocásticos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Programación Matemática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Seminarios de Investigación (3)</a:t>
            </a:r>
          </a:p>
          <a:p>
            <a:endParaRPr lang="es-MX" dirty="0" smtClean="0">
              <a:latin typeface="Book Antiqua" pitchFamily="18" charset="0"/>
            </a:endParaRPr>
          </a:p>
          <a:p>
            <a:endParaRPr lang="es-MX" dirty="0" smtClean="0">
              <a:latin typeface="Book Antiqua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131915" y="2132855"/>
            <a:ext cx="36749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dirty="0" smtClean="0">
                <a:latin typeface="Book Antiqua" pitchFamily="18" charset="0"/>
              </a:rPr>
              <a:t>Doctorado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Materias electivas del CADIT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Desarrollo de Tesis </a:t>
            </a:r>
          </a:p>
          <a:p>
            <a:r>
              <a:rPr lang="es-MX" dirty="0" smtClean="0">
                <a:latin typeface="Book Antiqua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latin typeface="Book Antiqua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>
              <a:latin typeface="Book Antiqua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8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25782" y="1496291"/>
            <a:ext cx="75784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Book Antiqua" panose="02040602050305030304" pitchFamily="18" charset="0"/>
              </a:rPr>
              <a:t>Listas de Materias por área de conocimiento: </a:t>
            </a:r>
          </a:p>
          <a:p>
            <a:r>
              <a:rPr lang="es-MX" sz="2400" b="1" dirty="0" smtClean="0">
                <a:latin typeface="Book Antiqua" panose="02040602050305030304" pitchFamily="18" charset="0"/>
              </a:rPr>
              <a:t>Analítica, Optimización , planeación</a:t>
            </a:r>
            <a:endParaRPr lang="es-ES" sz="2400" b="1" dirty="0">
              <a:latin typeface="Book Antiqua" panose="02040602050305030304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05763" y="2700891"/>
            <a:ext cx="493001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dirty="0" smtClean="0">
                <a:latin typeface="Book Antiqua" pitchFamily="18" charset="0"/>
              </a:rPr>
              <a:t>Candidatura</a:t>
            </a:r>
          </a:p>
          <a:p>
            <a:endParaRPr lang="es-MX" dirty="0" smtClean="0"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  <a:latin typeface="Book Antiqua" pitchFamily="18" charset="0"/>
              </a:rPr>
              <a:t>Estadística Avanzada (Analítica)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  <a:latin typeface="Book Antiqua" pitchFamily="18" charset="0"/>
              </a:rPr>
              <a:t>Modelos de Negocios (Planeación)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  <a:latin typeface="Book Antiqua" pitchFamily="18" charset="0"/>
              </a:rPr>
              <a:t>Aprendizaje Analítico (Analítica)</a:t>
            </a:r>
            <a:endParaRPr lang="es-MX" b="1" dirty="0">
              <a:solidFill>
                <a:schemeClr val="accent6">
                  <a:lumMod val="75000"/>
                </a:schemeClr>
              </a:solidFill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2">
                    <a:lumMod val="50000"/>
                  </a:schemeClr>
                </a:solidFill>
                <a:latin typeface="Book Antiqua" pitchFamily="18" charset="0"/>
              </a:rPr>
              <a:t>Análisis Multivariante (</a:t>
            </a:r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  <a:latin typeface="Book Antiqua" pitchFamily="18" charset="0"/>
              </a:rPr>
              <a:t>Optimización)</a:t>
            </a:r>
            <a:endParaRPr lang="es-MX" b="1" dirty="0">
              <a:solidFill>
                <a:schemeClr val="accent2">
                  <a:lumMod val="50000"/>
                </a:schemeClr>
              </a:solidFill>
              <a:latin typeface="Book Antiqu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Book Antiqua" pitchFamily="18" charset="0"/>
              </a:rPr>
              <a:t>Procesos Estocásticos (Analítica)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accent2">
                    <a:lumMod val="50000"/>
                  </a:schemeClr>
                </a:solidFill>
                <a:latin typeface="Book Antiqua" pitchFamily="18" charset="0"/>
              </a:rPr>
              <a:t>Programación Matemática (Optimización</a:t>
            </a:r>
            <a:r>
              <a:rPr lang="es-MX" dirty="0" smtClean="0">
                <a:latin typeface="Book Antiqua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Seminarios de Investigación (3)</a:t>
            </a:r>
          </a:p>
          <a:p>
            <a:endParaRPr lang="es-MX" dirty="0" smtClean="0">
              <a:latin typeface="Book Antiqua" pitchFamily="18" charset="0"/>
            </a:endParaRPr>
          </a:p>
          <a:p>
            <a:endParaRPr lang="es-MX" dirty="0" smtClean="0">
              <a:latin typeface="Book Antiqua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22861" y="2894855"/>
            <a:ext cx="36749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dirty="0" smtClean="0">
                <a:latin typeface="Book Antiqua" pitchFamily="18" charset="0"/>
              </a:rPr>
              <a:t>Doctorado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Materias electivas del CADIT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Book Antiqua" pitchFamily="18" charset="0"/>
              </a:rPr>
              <a:t>Desarrollo de Tesis </a:t>
            </a:r>
          </a:p>
          <a:p>
            <a:r>
              <a:rPr lang="es-MX" dirty="0" smtClean="0">
                <a:latin typeface="Book Antiqua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latin typeface="Book Antiqua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>
              <a:latin typeface="Book Antiqua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9"/>
            <a:ext cx="2238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17820974"/>
              </p:ext>
            </p:extLst>
          </p:nvPr>
        </p:nvGraphicFramePr>
        <p:xfrm>
          <a:off x="1939635" y="1551708"/>
          <a:ext cx="7730837" cy="455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238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65161"/>
              </p:ext>
            </p:extLst>
          </p:nvPr>
        </p:nvGraphicFramePr>
        <p:xfrm>
          <a:off x="1107899" y="981075"/>
          <a:ext cx="9101137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Hoja de cálculo" r:id="rId3" imgW="11734740" imgH="6353085" progId="Excel.Sheet.12">
                  <p:embed/>
                </p:oleObj>
              </mc:Choice>
              <mc:Fallback>
                <p:oleObj name="Hoja de cálculo" r:id="rId3" imgW="11734740" imgH="6353085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899" y="981075"/>
                        <a:ext cx="9101137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38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8375" cy="9810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8144" y="1146667"/>
            <a:ext cx="11630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Para el caso de los alumnos que se inscriban al Doctorado en Ingeniería Industrial en la UAMN y por alguna razón</a:t>
            </a:r>
          </a:p>
          <a:p>
            <a:pPr algn="just"/>
            <a:r>
              <a:rPr lang="es-MX" dirty="0"/>
              <a:t>n</a:t>
            </a:r>
            <a:r>
              <a:rPr lang="es-MX" dirty="0" smtClean="0"/>
              <a:t>o continúen con este programa hasta su culminación (119 créditos), se les puede ofrecer la opción de obtener </a:t>
            </a:r>
          </a:p>
          <a:p>
            <a:pPr algn="just"/>
            <a:r>
              <a:rPr lang="es-MX" dirty="0" smtClean="0"/>
              <a:t>una Maestría en Ingeniería </a:t>
            </a:r>
            <a:r>
              <a:rPr lang="es-MX" dirty="0" smtClean="0"/>
              <a:t>la cual puede seleccionarse de alguno de los nuevos programas que se están </a:t>
            </a:r>
          </a:p>
          <a:p>
            <a:pPr algn="just"/>
            <a:r>
              <a:rPr lang="es-MX" dirty="0" smtClean="0"/>
              <a:t>desarrollando actualmente y que entrarán en operación a partir del año 2019.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Los nuevos programas de Maestría que tendrán 75 créditos </a:t>
            </a:r>
            <a:r>
              <a:rPr lang="es-MX" dirty="0" smtClean="0"/>
              <a:t>son los siguientes: Maestría en </a:t>
            </a:r>
            <a:r>
              <a:rPr lang="es-MX" dirty="0" smtClean="0"/>
              <a:t>Ingeniería de </a:t>
            </a:r>
            <a:r>
              <a:rPr lang="es-MX" dirty="0" smtClean="0"/>
              <a:t>gestión </a:t>
            </a:r>
            <a:r>
              <a:rPr lang="es-MX" dirty="0" smtClean="0"/>
              <a:t>empresarial, Maestría en Tecnologías de información e inteligencia analítica, Maestría </a:t>
            </a:r>
            <a:r>
              <a:rPr lang="es-MX" dirty="0" smtClean="0"/>
              <a:t>en Tecnologías </a:t>
            </a:r>
            <a:r>
              <a:rPr lang="es-MX" dirty="0" smtClean="0"/>
              <a:t>de desarrollo sustentable y Maestría en Logística.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Asimismo, cada uno de los nuevos programas de posgrado mencionados, estarán alineados a las </a:t>
            </a:r>
            <a:r>
              <a:rPr lang="es-MX" smtClean="0"/>
              <a:t>cuatro Líneas </a:t>
            </a:r>
            <a:r>
              <a:rPr lang="es-MX" dirty="0" smtClean="0"/>
              <a:t>de Investigación</a:t>
            </a:r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9083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346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Calibri Light</vt:lpstr>
      <vt:lpstr>Times New Roman</vt:lpstr>
      <vt:lpstr>Tema de Office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Cervantes Bello</dc:creator>
  <cp:lastModifiedBy>Lopez Meneses Rafael Gerardo</cp:lastModifiedBy>
  <cp:revision>19</cp:revision>
  <dcterms:created xsi:type="dcterms:W3CDTF">2017-12-08T16:06:21Z</dcterms:created>
  <dcterms:modified xsi:type="dcterms:W3CDTF">2017-12-20T17:13:05Z</dcterms:modified>
</cp:coreProperties>
</file>