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7" autoAdjust="0"/>
    <p:restoredTop sz="94707" autoAdjust="0"/>
  </p:normalViewPr>
  <p:slideViewPr>
    <p:cSldViewPr snapToGrid="0">
      <p:cViewPr varScale="1">
        <p:scale>
          <a:sx n="89" d="100"/>
          <a:sy n="89" d="100"/>
        </p:scale>
        <p:origin x="181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63502" y="72533"/>
            <a:ext cx="9017000" cy="66838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350"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67" y="165664"/>
            <a:ext cx="1777999" cy="622571"/>
          </a:xfrm>
          <a:prstGeom prst="rect">
            <a:avLst/>
          </a:prstGeom>
        </p:spPr>
      </p:pic>
      <p:sp>
        <p:nvSpPr>
          <p:cNvPr id="5" name="Rectángulo 4"/>
          <p:cNvSpPr/>
          <p:nvPr userDrawn="1"/>
        </p:nvSpPr>
        <p:spPr>
          <a:xfrm>
            <a:off x="111653" y="139701"/>
            <a:ext cx="184151" cy="1841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350"/>
          </a:p>
        </p:txBody>
      </p:sp>
      <p:sp>
        <p:nvSpPr>
          <p:cNvPr id="6" name="Rectángulo 5"/>
          <p:cNvSpPr/>
          <p:nvPr userDrawn="1"/>
        </p:nvSpPr>
        <p:spPr>
          <a:xfrm>
            <a:off x="178669" y="271509"/>
            <a:ext cx="170361" cy="170361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350"/>
          </a:p>
        </p:txBody>
      </p:sp>
      <p:sp>
        <p:nvSpPr>
          <p:cNvPr id="7" name="Rectángulo 6"/>
          <p:cNvSpPr/>
          <p:nvPr userDrawn="1"/>
        </p:nvSpPr>
        <p:spPr>
          <a:xfrm>
            <a:off x="270201" y="409477"/>
            <a:ext cx="130175" cy="13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35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0"/>
          </p:nvPr>
        </p:nvSpPr>
        <p:spPr>
          <a:xfrm>
            <a:off x="270201" y="1107138"/>
            <a:ext cx="3792537" cy="356129"/>
          </a:xfrm>
        </p:spPr>
        <p:txBody>
          <a:bodyPr>
            <a:noAutofit/>
          </a:bodyPr>
          <a:lstStyle>
            <a:lvl1pPr marL="0" indent="0">
              <a:buNone/>
              <a:defRPr sz="2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s-ES" dirty="0" smtClean="0"/>
              <a:t>Haga clic para modificar el estilo</a:t>
            </a:r>
          </a:p>
        </p:txBody>
      </p:sp>
      <p:sp>
        <p:nvSpPr>
          <p:cNvPr id="10" name="Marcador de texto 7"/>
          <p:cNvSpPr>
            <a:spLocks noGrp="1"/>
          </p:cNvSpPr>
          <p:nvPr>
            <p:ph type="body" sz="quarter" idx="11"/>
          </p:nvPr>
        </p:nvSpPr>
        <p:spPr>
          <a:xfrm>
            <a:off x="270201" y="1358711"/>
            <a:ext cx="3792537" cy="343565"/>
          </a:xfrm>
        </p:spPr>
        <p:txBody>
          <a:bodyPr/>
          <a:lstStyle>
            <a:lvl1pPr marL="0" indent="0">
              <a:buNone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506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A039-0613-4FE7-9012-B027DDD03515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F02D-E491-4252-BC11-52234DCE20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recto 90"/>
          <p:cNvCxnSpPr/>
          <p:nvPr/>
        </p:nvCxnSpPr>
        <p:spPr>
          <a:xfrm flipV="1">
            <a:off x="3714973" y="1381463"/>
            <a:ext cx="1023601" cy="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 flipV="1">
            <a:off x="4740426" y="908573"/>
            <a:ext cx="902912" cy="12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4722128" y="819887"/>
            <a:ext cx="15762" cy="100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393173" y="196720"/>
            <a:ext cx="5020149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s-MX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Escuela de Artes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20281" y="94577"/>
            <a:ext cx="182287" cy="18415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350"/>
          </a:p>
        </p:txBody>
      </p:sp>
      <p:sp>
        <p:nvSpPr>
          <p:cNvPr id="114" name="Rectángulo 113"/>
          <p:cNvSpPr/>
          <p:nvPr/>
        </p:nvSpPr>
        <p:spPr>
          <a:xfrm>
            <a:off x="186619" y="226385"/>
            <a:ext cx="168637" cy="170361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350"/>
          </a:p>
        </p:txBody>
      </p:sp>
      <p:sp>
        <p:nvSpPr>
          <p:cNvPr id="115" name="Rectángulo 114"/>
          <p:cNvSpPr/>
          <p:nvPr/>
        </p:nvSpPr>
        <p:spPr>
          <a:xfrm>
            <a:off x="277224" y="364353"/>
            <a:ext cx="128858" cy="13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sz="1350"/>
          </a:p>
        </p:txBody>
      </p:sp>
      <p:sp>
        <p:nvSpPr>
          <p:cNvPr id="149" name="Rectángulo redondeado 148"/>
          <p:cNvSpPr/>
          <p:nvPr/>
        </p:nvSpPr>
        <p:spPr>
          <a:xfrm>
            <a:off x="2463898" y="903117"/>
            <a:ext cx="1347438" cy="6978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s-MX" sz="1400" kern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cxnSp>
        <p:nvCxnSpPr>
          <p:cNvPr id="111" name="Conector recto 110"/>
          <p:cNvCxnSpPr/>
          <p:nvPr/>
        </p:nvCxnSpPr>
        <p:spPr>
          <a:xfrm>
            <a:off x="4727336" y="1485631"/>
            <a:ext cx="2719986" cy="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ángulo redondeado 145"/>
          <p:cNvSpPr/>
          <p:nvPr/>
        </p:nvSpPr>
        <p:spPr>
          <a:xfrm>
            <a:off x="5544997" y="567948"/>
            <a:ext cx="1347437" cy="6978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s-MX" sz="1400" kern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grpSp>
        <p:nvGrpSpPr>
          <p:cNvPr id="79" name="Grupo 78"/>
          <p:cNvGrpSpPr/>
          <p:nvPr/>
        </p:nvGrpSpPr>
        <p:grpSpPr>
          <a:xfrm>
            <a:off x="4003178" y="167600"/>
            <a:ext cx="1367365" cy="697829"/>
            <a:chOff x="1777943" y="862223"/>
            <a:chExt cx="1297373" cy="677334"/>
          </a:xfrm>
        </p:grpSpPr>
        <p:sp>
          <p:nvSpPr>
            <p:cNvPr id="86" name="Rectángulo redondeado 85"/>
            <p:cNvSpPr/>
            <p:nvPr/>
          </p:nvSpPr>
          <p:spPr>
            <a:xfrm>
              <a:off x="1777943" y="862223"/>
              <a:ext cx="1278467" cy="6773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900"/>
                </a:lnSpc>
              </a:pPr>
              <a:endParaRPr lang="es-MX" sz="1000" kern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1788867" y="937491"/>
              <a:ext cx="1286449" cy="53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s-MX" sz="1000" b="1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DIRECTORA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Dra. Adriana Araceli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Molina de la Rosa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(</a:t>
              </a:r>
              <a:r>
                <a:rPr lang="es-MX" sz="1000" kern="0" dirty="0" err="1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bicampus</a:t>
              </a: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)</a:t>
              </a:r>
              <a:endParaRPr lang="es-MX" sz="1000" kern="0" dirty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</p:txBody>
        </p:sp>
      </p:grpSp>
      <p:sp>
        <p:nvSpPr>
          <p:cNvPr id="139" name="CuadroTexto 138"/>
          <p:cNvSpPr txBox="1"/>
          <p:nvPr/>
        </p:nvSpPr>
        <p:spPr>
          <a:xfrm>
            <a:off x="5528020" y="632390"/>
            <a:ext cx="135584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s-MX" sz="1000" b="1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COORDINADORA ADMINISTRATIVA</a:t>
            </a:r>
          </a:p>
          <a:p>
            <a:pPr algn="ctr">
              <a:lnSpc>
                <a:spcPts val="900"/>
              </a:lnSpc>
            </a:pP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(</a:t>
            </a:r>
            <a:r>
              <a:rPr lang="es-MX" sz="1000" kern="0" dirty="0" err="1" smtClean="0">
                <a:latin typeface="Arial Narrow" panose="020B0606020202030204" pitchFamily="34" charset="0"/>
                <a:cs typeface="Browallia New" panose="020B0604020202020204" pitchFamily="34" charset="-34"/>
              </a:rPr>
              <a:t>bicampus</a:t>
            </a: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)</a:t>
            </a:r>
            <a:endParaRPr lang="es-MX" sz="1000" kern="0" dirty="0">
              <a:latin typeface="Arial Narrow" panose="020B0606020202030204" pitchFamily="34" charset="0"/>
              <a:cs typeface="Browallia New" panose="020B0604020202020204" pitchFamily="34" charset="-34"/>
            </a:endParaRPr>
          </a:p>
          <a:p>
            <a:pPr algn="ctr">
              <a:lnSpc>
                <a:spcPts val="900"/>
              </a:lnSpc>
            </a:pP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Lic. Sagrario</a:t>
            </a:r>
          </a:p>
          <a:p>
            <a:pPr algn="ctr">
              <a:lnSpc>
                <a:spcPts val="900"/>
              </a:lnSpc>
            </a:pP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Flores </a:t>
            </a:r>
            <a:r>
              <a:rPr lang="es-MX" sz="1000" kern="0" dirty="0" err="1" smtClean="0">
                <a:latin typeface="Arial Narrow" panose="020B0606020202030204" pitchFamily="34" charset="0"/>
                <a:cs typeface="Browallia New" panose="020B0604020202020204" pitchFamily="34" charset="-34"/>
              </a:rPr>
              <a:t>Mayén</a:t>
            </a:r>
            <a:endParaRPr lang="es-MX" sz="1000" kern="0" dirty="0" smtClean="0">
              <a:latin typeface="Arial Narrow" panose="020B0606020202030204" pitchFamily="34" charset="0"/>
              <a:cs typeface="Browallia New" panose="020B0604020202020204" pitchFamily="34" charset="-34"/>
            </a:endParaRPr>
          </a:p>
        </p:txBody>
      </p:sp>
      <p:grpSp>
        <p:nvGrpSpPr>
          <p:cNvPr id="144" name="Grupo 143"/>
          <p:cNvGrpSpPr/>
          <p:nvPr/>
        </p:nvGrpSpPr>
        <p:grpSpPr>
          <a:xfrm>
            <a:off x="2279370" y="917625"/>
            <a:ext cx="6278035" cy="910943"/>
            <a:chOff x="-2741415" y="1014872"/>
            <a:chExt cx="5854892" cy="884179"/>
          </a:xfrm>
        </p:grpSpPr>
        <p:sp>
          <p:nvSpPr>
            <p:cNvPr id="145" name="Rectángulo redondeado 144"/>
            <p:cNvSpPr/>
            <p:nvPr/>
          </p:nvSpPr>
          <p:spPr>
            <a:xfrm>
              <a:off x="1835010" y="1221717"/>
              <a:ext cx="1278467" cy="67733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900"/>
                </a:lnSpc>
              </a:pPr>
              <a:r>
                <a:rPr lang="es-MX" sz="1000" b="1" kern="0" dirty="0" smtClean="0">
                  <a:solidFill>
                    <a:schemeClr val="tx1"/>
                  </a:solidFill>
                  <a:latin typeface="Arial Narrow" panose="020B0606020202030204" pitchFamily="34" charset="0"/>
                  <a:cs typeface="Browallia New" panose="020B0604020202020204" pitchFamily="34" charset="-34"/>
                </a:rPr>
                <a:t>SECRETARIA DE DIRECCIÓN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>
                  <a:solidFill>
                    <a:schemeClr val="tx1"/>
                  </a:solidFill>
                  <a:latin typeface="Arial Narrow" panose="020B0606020202030204" pitchFamily="34" charset="0"/>
                  <a:cs typeface="Browallia New" panose="020B0604020202020204" pitchFamily="34" charset="-34"/>
                </a:rPr>
                <a:t> </a:t>
              </a:r>
              <a:r>
                <a:rPr lang="es-MX" sz="1000" kern="0" dirty="0" smtClean="0">
                  <a:solidFill>
                    <a:schemeClr val="tx1"/>
                  </a:solidFill>
                  <a:latin typeface="Arial Narrow" panose="020B0606020202030204" pitchFamily="34" charset="0"/>
                  <a:cs typeface="Browallia New" panose="020B0604020202020204" pitchFamily="34" charset="-34"/>
                </a:rPr>
                <a:t>Sra. Blanca Estela Limón</a:t>
              </a:r>
            </a:p>
          </p:txBody>
        </p:sp>
        <p:sp>
          <p:nvSpPr>
            <p:cNvPr id="147" name="CuadroTexto 146"/>
            <p:cNvSpPr txBox="1"/>
            <p:nvPr/>
          </p:nvSpPr>
          <p:spPr>
            <a:xfrm>
              <a:off x="-2741415" y="1014872"/>
              <a:ext cx="1536256" cy="64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s-MX" sz="1000" b="1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COORDINADORA DE COMUNICACIÓN </a:t>
              </a:r>
              <a:endParaRPr lang="es-MX" sz="1000" b="1" kern="0" dirty="0" smtClean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(</a:t>
              </a:r>
              <a:r>
                <a:rPr lang="es-MX" sz="1000" kern="0" dirty="0" err="1">
                  <a:latin typeface="Arial Narrow" panose="020B0606020202030204" pitchFamily="34" charset="0"/>
                  <a:cs typeface="Browallia New" panose="020B0604020202020204" pitchFamily="34" charset="-34"/>
                </a:rPr>
                <a:t>bicampus</a:t>
              </a: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)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Lic. Nidia Melissa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García Alcántara</a:t>
              </a:r>
            </a:p>
          </p:txBody>
        </p:sp>
      </p:grpSp>
      <p:cxnSp>
        <p:nvCxnSpPr>
          <p:cNvPr id="83" name="Conector recto 82"/>
          <p:cNvCxnSpPr/>
          <p:nvPr/>
        </p:nvCxnSpPr>
        <p:spPr>
          <a:xfrm>
            <a:off x="2585121" y="1785919"/>
            <a:ext cx="4856" cy="1346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ángulo redondeado 98"/>
          <p:cNvSpPr/>
          <p:nvPr/>
        </p:nvSpPr>
        <p:spPr>
          <a:xfrm>
            <a:off x="1924825" y="2790866"/>
            <a:ext cx="1330304" cy="70292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s-MX" sz="1000" kern="0">
              <a:latin typeface="Arial Narrow" panose="020B0606020202030204" pitchFamily="34" charset="0"/>
              <a:cs typeface="Browallia New" panose="020B0604020202020204" pitchFamily="34" charset="-34"/>
            </a:endParaRPr>
          </a:p>
        </p:txBody>
      </p:sp>
      <p:cxnSp>
        <p:nvCxnSpPr>
          <p:cNvPr id="97" name="Conector recto 96"/>
          <p:cNvCxnSpPr/>
          <p:nvPr/>
        </p:nvCxnSpPr>
        <p:spPr>
          <a:xfrm>
            <a:off x="5883215" y="3369111"/>
            <a:ext cx="1068893" cy="1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6952108" y="1823151"/>
            <a:ext cx="3811" cy="374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3997251" y="1828568"/>
            <a:ext cx="5927" cy="988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996775" y="2526770"/>
            <a:ext cx="0" cy="20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976681" y="4167670"/>
            <a:ext cx="0" cy="20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207497" y="5564880"/>
            <a:ext cx="429216" cy="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186619" y="1819407"/>
            <a:ext cx="25425" cy="378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203942" y="2232792"/>
            <a:ext cx="429216" cy="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5924767" y="277734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V="1">
            <a:off x="5122387" y="2769190"/>
            <a:ext cx="0" cy="9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>
            <a:off x="193977" y="1806891"/>
            <a:ext cx="6791031" cy="23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upo 153"/>
          <p:cNvGrpSpPr/>
          <p:nvPr/>
        </p:nvGrpSpPr>
        <p:grpSpPr>
          <a:xfrm>
            <a:off x="328019" y="1879932"/>
            <a:ext cx="1351965" cy="742713"/>
            <a:chOff x="1820333" y="739769"/>
            <a:chExt cx="1299276" cy="715676"/>
          </a:xfrm>
        </p:grpSpPr>
        <p:sp>
          <p:nvSpPr>
            <p:cNvPr id="190" name="Rectángulo redondeado 189"/>
            <p:cNvSpPr/>
            <p:nvPr/>
          </p:nvSpPr>
          <p:spPr>
            <a:xfrm>
              <a:off x="1820333" y="778111"/>
              <a:ext cx="1278467" cy="677334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900"/>
                </a:lnSpc>
              </a:pPr>
              <a:endParaRPr lang="es-MX" sz="1000" kern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94" name="CuadroTexto 193"/>
            <p:cNvSpPr txBox="1"/>
            <p:nvPr/>
          </p:nvSpPr>
          <p:spPr>
            <a:xfrm>
              <a:off x="1833160" y="739769"/>
              <a:ext cx="1286449" cy="64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s-MX" sz="1000" b="1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COORDINADOR DE LA LICENCIATURA EN MÚSICA CONTEMPORÁNEA</a:t>
              </a:r>
            </a:p>
            <a:p>
              <a:pPr algn="ctr">
                <a:lnSpc>
                  <a:spcPts val="900"/>
                </a:lnSpc>
              </a:pPr>
              <a:r>
                <a:rPr lang="es-MX" sz="105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(</a:t>
              </a: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Lic. </a:t>
              </a:r>
              <a:r>
                <a:rPr lang="es-MX" sz="105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Gustavo </a:t>
              </a:r>
              <a:r>
                <a:rPr lang="es-MX" sz="105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Salas</a:t>
              </a:r>
              <a:r>
                <a:rPr lang="es-MX" sz="11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)</a:t>
              </a:r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317333" y="3548693"/>
            <a:ext cx="1338960" cy="725457"/>
            <a:chOff x="1820333" y="756396"/>
            <a:chExt cx="1286779" cy="699049"/>
          </a:xfrm>
        </p:grpSpPr>
        <p:sp>
          <p:nvSpPr>
            <p:cNvPr id="105" name="Rectángulo redondeado 104"/>
            <p:cNvSpPr/>
            <p:nvPr/>
          </p:nvSpPr>
          <p:spPr>
            <a:xfrm>
              <a:off x="1820333" y="778111"/>
              <a:ext cx="1278467" cy="6773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900"/>
                </a:lnSpc>
              </a:pPr>
              <a:endParaRPr lang="es-MX" sz="1000" kern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1820663" y="756396"/>
              <a:ext cx="1286449" cy="649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s-MX" sz="1000" b="1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COORDINADORA DE LA LICENCIATURA EN TEATRO Y ACTUACIÓN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Mtra. Alejandra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Fueyo Minutti</a:t>
              </a:r>
              <a:endParaRPr lang="es-MX" sz="1000" kern="0" dirty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330655" y="5220240"/>
            <a:ext cx="1340901" cy="732261"/>
            <a:chOff x="1820333" y="778111"/>
            <a:chExt cx="1288644" cy="705605"/>
          </a:xfrm>
        </p:grpSpPr>
        <p:sp>
          <p:nvSpPr>
            <p:cNvPr id="108" name="Rectángulo redondeado 107"/>
            <p:cNvSpPr/>
            <p:nvPr/>
          </p:nvSpPr>
          <p:spPr>
            <a:xfrm>
              <a:off x="1820333" y="778111"/>
              <a:ext cx="1278467" cy="6773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900"/>
                </a:lnSpc>
              </a:pPr>
              <a:endParaRPr lang="es-MX" sz="1000" kern="0" dirty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1822528" y="833962"/>
              <a:ext cx="1286449" cy="649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s-MX" sz="1000" b="1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COORDINADORA DE LA LICENCIATURA EN ARTES VISUALES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Lic. María Juncal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Setién Ruíz</a:t>
              </a: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314193" y="4332788"/>
            <a:ext cx="1338617" cy="702923"/>
            <a:chOff x="1814546" y="-9751"/>
            <a:chExt cx="1286449" cy="677334"/>
          </a:xfrm>
        </p:grpSpPr>
        <p:sp>
          <p:nvSpPr>
            <p:cNvPr id="117" name="Rectángulo redondeado 116"/>
            <p:cNvSpPr/>
            <p:nvPr/>
          </p:nvSpPr>
          <p:spPr>
            <a:xfrm>
              <a:off x="1820333" y="-9751"/>
              <a:ext cx="1278467" cy="67733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900"/>
                </a:lnSpc>
              </a:pPr>
              <a:endParaRPr lang="es-MX" sz="1000" kern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18" name="CuadroTexto 117"/>
            <p:cNvSpPr txBox="1"/>
            <p:nvPr/>
          </p:nvSpPr>
          <p:spPr>
            <a:xfrm>
              <a:off x="1814546" y="139404"/>
              <a:ext cx="1286449" cy="425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s-MX" sz="1000" b="1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MAESTRA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Lic. Liza Marina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López Malo</a:t>
              </a:r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6163370" y="2280538"/>
            <a:ext cx="1643276" cy="702924"/>
            <a:chOff x="1669097" y="778111"/>
            <a:chExt cx="1579235" cy="677334"/>
          </a:xfrm>
        </p:grpSpPr>
        <p:sp>
          <p:nvSpPr>
            <p:cNvPr id="73" name="Rectángulo redondeado 72"/>
            <p:cNvSpPr/>
            <p:nvPr/>
          </p:nvSpPr>
          <p:spPr>
            <a:xfrm>
              <a:off x="1820333" y="778111"/>
              <a:ext cx="1278467" cy="67733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900"/>
                </a:lnSpc>
              </a:pPr>
              <a:endParaRPr lang="es-MX" sz="1000" kern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1669097" y="843939"/>
              <a:ext cx="1579235" cy="53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s-MX" sz="1000" b="1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COORDINADOR DE PRODUCCIÓN Y LOGÍSTICA</a:t>
              </a:r>
              <a:endPara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  <a:p>
              <a:pPr algn="ctr">
                <a:lnSpc>
                  <a:spcPts val="900"/>
                </a:lnSpc>
              </a:pPr>
              <a:r>
                <a:rPr lang="es-MX" sz="1000" kern="0" dirty="0">
                  <a:latin typeface="Arial Narrow" panose="020B0606020202030204" pitchFamily="34" charset="0"/>
                  <a:cs typeface="Browallia New" panose="020B0604020202020204" pitchFamily="34" charset="-34"/>
                </a:rPr>
                <a:t>(</a:t>
              </a:r>
              <a:r>
                <a:rPr lang="es-MX" sz="1000" kern="0" dirty="0" err="1">
                  <a:latin typeface="Arial Narrow" panose="020B0606020202030204" pitchFamily="34" charset="0"/>
                  <a:cs typeface="Browallia New" panose="020B0604020202020204" pitchFamily="34" charset="-34"/>
                </a:rPr>
                <a:t>bicampus</a:t>
              </a:r>
              <a:r>
                <a:rPr lang="es-MX" sz="1000" kern="0" dirty="0">
                  <a:latin typeface="Arial Narrow" panose="020B0606020202030204" pitchFamily="34" charset="0"/>
                  <a:cs typeface="Browallia New" panose="020B0604020202020204" pitchFamily="34" charset="-34"/>
                </a:rPr>
                <a:t>)</a:t>
              </a:r>
            </a:p>
            <a:p>
              <a:pPr algn="ctr">
                <a:lnSpc>
                  <a:spcPts val="900"/>
                </a:lnSpc>
              </a:pPr>
              <a:r>
                <a:rPr lang="es-MX" sz="1000" kern="0" dirty="0" smtClean="0">
                  <a:latin typeface="Arial Narrow" panose="020B0606020202030204" pitchFamily="34" charset="0"/>
                  <a:cs typeface="Browallia New" panose="020B0604020202020204" pitchFamily="34" charset="-34"/>
                </a:rPr>
                <a:t>Lic. Esteban Montes Miranda</a:t>
              </a:r>
              <a:endParaRPr lang="es-MX" sz="1000" kern="0" dirty="0">
                <a:latin typeface="Arial Narrow" panose="020B0606020202030204" pitchFamily="34" charset="0"/>
                <a:cs typeface="Browallia New" panose="020B0604020202020204" pitchFamily="34" charset="-34"/>
              </a:endParaRPr>
            </a:p>
          </p:txBody>
        </p:sp>
      </p:grpSp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2673991"/>
            <a:ext cx="1371955" cy="7087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82" name="CuadroTexto 81"/>
          <p:cNvSpPr txBox="1"/>
          <p:nvPr/>
        </p:nvSpPr>
        <p:spPr>
          <a:xfrm>
            <a:off x="336749" y="2741169"/>
            <a:ext cx="133861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s-MX" sz="1000" b="1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MAESTRO</a:t>
            </a:r>
          </a:p>
          <a:p>
            <a:pPr algn="ctr">
              <a:lnSpc>
                <a:spcPts val="900"/>
              </a:lnSpc>
            </a:pP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Mtro</a:t>
            </a:r>
            <a:r>
              <a:rPr lang="es-MX" sz="1000" kern="0" dirty="0">
                <a:latin typeface="Arial Narrow" panose="020B0606020202030204" pitchFamily="34" charset="0"/>
                <a:cs typeface="Browallia New" panose="020B0604020202020204" pitchFamily="34" charset="-34"/>
              </a:rPr>
              <a:t>. Carlos Gustavo</a:t>
            </a:r>
          </a:p>
          <a:p>
            <a:pPr algn="ctr">
              <a:lnSpc>
                <a:spcPts val="900"/>
              </a:lnSpc>
            </a:pPr>
            <a:r>
              <a:rPr lang="es-MX" sz="1000" kern="0" dirty="0">
                <a:latin typeface="Arial Narrow" panose="020B0606020202030204" pitchFamily="34" charset="0"/>
                <a:cs typeface="Browallia New" panose="020B0604020202020204" pitchFamily="34" charset="-34"/>
              </a:rPr>
              <a:t>Camacho </a:t>
            </a: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Gómez</a:t>
            </a:r>
            <a:endParaRPr lang="es-MX" sz="1000" kern="0" dirty="0">
              <a:latin typeface="Arial Narrow" panose="020B0606020202030204" pitchFamily="34" charset="0"/>
              <a:cs typeface="Browallia New" panose="020B0604020202020204" pitchFamily="34" charset="-34"/>
            </a:endParaRPr>
          </a:p>
        </p:txBody>
      </p:sp>
      <p:pic>
        <p:nvPicPr>
          <p:cNvPr id="85" name="Imagen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27" y="2778248"/>
            <a:ext cx="1371955" cy="7087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cxnSp>
        <p:nvCxnSpPr>
          <p:cNvPr id="88" name="Conector recto 87"/>
          <p:cNvCxnSpPr/>
          <p:nvPr/>
        </p:nvCxnSpPr>
        <p:spPr>
          <a:xfrm>
            <a:off x="199219" y="3920143"/>
            <a:ext cx="117662" cy="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954709" y="2817560"/>
            <a:ext cx="131782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s-MX" sz="1000" b="1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COORDINADORA DE GRUPOS ARTÍSTICOS </a:t>
            </a:r>
            <a:r>
              <a:rPr lang="es-MX" sz="9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(</a:t>
            </a:r>
            <a:r>
              <a:rPr lang="es-MX" sz="900" kern="0" dirty="0" err="1">
                <a:latin typeface="Arial Narrow" panose="020B0606020202030204" pitchFamily="34" charset="0"/>
                <a:cs typeface="Browallia New" panose="020B0604020202020204" pitchFamily="34" charset="-34"/>
              </a:rPr>
              <a:t>bicampus</a:t>
            </a:r>
            <a:r>
              <a:rPr lang="es-MX" sz="900" kern="0" dirty="0">
                <a:latin typeface="Arial Narrow" panose="020B0606020202030204" pitchFamily="34" charset="0"/>
                <a:cs typeface="Browallia New" panose="020B0604020202020204" pitchFamily="34" charset="-34"/>
              </a:rPr>
              <a:t>)</a:t>
            </a:r>
          </a:p>
          <a:p>
            <a:pPr algn="ctr">
              <a:lnSpc>
                <a:spcPts val="900"/>
              </a:lnSpc>
            </a:pPr>
            <a:r>
              <a:rPr lang="es-MX" sz="1000" kern="0" dirty="0">
                <a:latin typeface="Arial Narrow" panose="020B0606020202030204" pitchFamily="34" charset="0"/>
                <a:cs typeface="Browallia New" panose="020B0604020202020204" pitchFamily="34" charset="-34"/>
              </a:rPr>
              <a:t>Mtra. Denisse Gallegos</a:t>
            </a:r>
          </a:p>
          <a:p>
            <a:pPr algn="ctr">
              <a:lnSpc>
                <a:spcPts val="900"/>
              </a:lnSpc>
            </a:pPr>
            <a:endParaRPr lang="es-MX" sz="900" kern="0" dirty="0" smtClean="0">
              <a:latin typeface="Arial Narrow" panose="020B0606020202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124" name="Rectángulo redondeado 123"/>
          <p:cNvSpPr/>
          <p:nvPr/>
        </p:nvSpPr>
        <p:spPr>
          <a:xfrm>
            <a:off x="5144964" y="3068105"/>
            <a:ext cx="1379397" cy="775572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s-MX" sz="1000" kern="0">
              <a:latin typeface="Arial Narrow" panose="020B0606020202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5068432" y="3142328"/>
            <a:ext cx="1469050" cy="6694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s-MX" sz="1000" b="1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COORDINADOR DE </a:t>
            </a:r>
            <a:r>
              <a:rPr lang="es-MX" sz="1000" b="1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PRODUCCIÓN</a:t>
            </a:r>
            <a:endParaRPr lang="es-MX" sz="1000" b="1" kern="0" dirty="0" smtClean="0">
              <a:latin typeface="Arial Narrow" panose="020B0606020202030204" pitchFamily="34" charset="0"/>
              <a:cs typeface="Browallia New" panose="020B0604020202020204" pitchFamily="34" charset="-34"/>
            </a:endParaRPr>
          </a:p>
          <a:p>
            <a:pPr algn="ctr">
              <a:lnSpc>
                <a:spcPts val="900"/>
              </a:lnSpc>
            </a:pP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BICAMPUS</a:t>
            </a: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 </a:t>
            </a:r>
            <a:endParaRPr lang="es-MX" sz="1000" kern="0" dirty="0" smtClean="0">
              <a:latin typeface="Arial Narrow" panose="020B0606020202030204" pitchFamily="34" charset="0"/>
              <a:cs typeface="Browallia New" panose="020B0604020202020204" pitchFamily="34" charset="-34"/>
            </a:endParaRPr>
          </a:p>
          <a:p>
            <a:pPr algn="ctr">
              <a:lnSpc>
                <a:spcPts val="900"/>
              </a:lnSpc>
            </a:pP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Lic</a:t>
            </a:r>
            <a:r>
              <a:rPr lang="es-MX" sz="1000" kern="0" dirty="0">
                <a:latin typeface="Arial Narrow" panose="020B0606020202030204" pitchFamily="34" charset="0"/>
                <a:cs typeface="Browallia New" panose="020B0604020202020204" pitchFamily="34" charset="-34"/>
              </a:rPr>
              <a:t>. </a:t>
            </a:r>
            <a:r>
              <a:rPr lang="es-MX" sz="10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Jesús Leyva </a:t>
            </a:r>
            <a:r>
              <a:rPr lang="es-MX" sz="1000" kern="0" dirty="0">
                <a:latin typeface="Arial Narrow" panose="020B0606020202030204" pitchFamily="34" charset="0"/>
                <a:cs typeface="Browallia New" panose="020B0604020202020204" pitchFamily="34" charset="-34"/>
              </a:rPr>
              <a:t>Galaviz</a:t>
            </a:r>
          </a:p>
          <a:p>
            <a:pPr algn="ctr">
              <a:lnSpc>
                <a:spcPts val="900"/>
              </a:lnSpc>
            </a:pPr>
            <a:endParaRPr lang="es-MX" sz="1000" b="1" kern="0" dirty="0" smtClean="0">
              <a:latin typeface="Arial Narrow" panose="020B0606020202030204" pitchFamily="34" charset="0"/>
              <a:cs typeface="Browallia New" panose="020B0604020202020204" pitchFamily="34" charset="-34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44" y="5092688"/>
            <a:ext cx="1369450" cy="700077"/>
          </a:xfrm>
          <a:prstGeom prst="rect">
            <a:avLst/>
          </a:prstGeom>
        </p:spPr>
      </p:pic>
      <p:sp>
        <p:nvSpPr>
          <p:cNvPr id="77" name="CuadroTexto 76"/>
          <p:cNvSpPr txBox="1"/>
          <p:nvPr/>
        </p:nvSpPr>
        <p:spPr>
          <a:xfrm>
            <a:off x="6404468" y="5108728"/>
            <a:ext cx="133861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s-MX" sz="1000" b="1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TÉCNICO EN AUDIO E ILUMINACIÓN</a:t>
            </a:r>
          </a:p>
          <a:p>
            <a:pPr algn="ctr">
              <a:lnSpc>
                <a:spcPts val="900"/>
              </a:lnSpc>
            </a:pPr>
            <a:r>
              <a:rPr lang="es-MX" sz="9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C Norte</a:t>
            </a:r>
          </a:p>
          <a:p>
            <a:pPr algn="ctr">
              <a:lnSpc>
                <a:spcPts val="900"/>
              </a:lnSpc>
            </a:pPr>
            <a:r>
              <a:rPr lang="es-MX" sz="900" kern="0" dirty="0" smtClean="0">
                <a:latin typeface="Arial Narrow" panose="020B0606020202030204" pitchFamily="34" charset="0"/>
                <a:cs typeface="Browallia New" panose="020B0604020202020204" pitchFamily="34" charset="-34"/>
              </a:rPr>
              <a:t>ING.FAUSTO RODRÍGUEZ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601471" y="3123324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Mtra</a:t>
            </a:r>
            <a:r>
              <a:rPr lang="es-MX" sz="1100" dirty="0" smtClean="0"/>
              <a:t> Alina Barón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2004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5583</TotalTime>
  <Words>144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Browallia New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Balderas Moreno Lizbeth</dc:creator>
  <cp:lastModifiedBy>Molina de la Rosa  Adriana Araceli</cp:lastModifiedBy>
  <cp:revision>270</cp:revision>
  <cp:lastPrinted>2018-01-24T23:45:45Z</cp:lastPrinted>
  <dcterms:created xsi:type="dcterms:W3CDTF">2016-09-09T18:08:23Z</dcterms:created>
  <dcterms:modified xsi:type="dcterms:W3CDTF">2018-01-24T23:46:04Z</dcterms:modified>
</cp:coreProperties>
</file>