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302" r:id="rId4"/>
    <p:sldId id="299" r:id="rId5"/>
    <p:sldId id="303" r:id="rId6"/>
    <p:sldId id="304" r:id="rId7"/>
    <p:sldId id="258" r:id="rId8"/>
    <p:sldId id="262" r:id="rId9"/>
    <p:sldId id="294" r:id="rId10"/>
    <p:sldId id="289" r:id="rId11"/>
    <p:sldId id="287" r:id="rId12"/>
    <p:sldId id="285" r:id="rId13"/>
    <p:sldId id="291" r:id="rId14"/>
    <p:sldId id="305" r:id="rId15"/>
    <p:sldId id="306" r:id="rId16"/>
    <p:sldId id="307" r:id="rId17"/>
    <p:sldId id="288" r:id="rId18"/>
    <p:sldId id="276" r:id="rId19"/>
    <p:sldId id="277" r:id="rId20"/>
    <p:sldId id="292" r:id="rId21"/>
    <p:sldId id="293" r:id="rId22"/>
    <p:sldId id="296" r:id="rId23"/>
    <p:sldId id="297" r:id="rId24"/>
  </p:sldIdLst>
  <p:sldSz cx="9144000" cy="6858000" type="screen4x3"/>
  <p:notesSz cx="7010400" cy="92964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25"/>
    <a:srgbClr val="FFAF79"/>
    <a:srgbClr val="FF6600"/>
    <a:srgbClr val="F68222"/>
    <a:srgbClr val="6C3F22"/>
    <a:srgbClr val="FE6D04"/>
    <a:srgbClr val="FF9147"/>
    <a:srgbClr val="FF8F43"/>
    <a:srgbClr val="FFC69F"/>
    <a:srgbClr val="FF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mailto:martha.elizalde@anahuac.mx" TargetMode="External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mailto:martha.elizalde@anahuac.m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FB4724D-76BB-42E1-9835-8AA5B88C2B7F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" sz="2400" b="1" dirty="0">
              <a:solidFill>
                <a:schemeClr val="bg1"/>
              </a:solidFill>
              <a:latin typeface="Century Gothic" panose="020B0502020202020204" pitchFamily="34" charset="0"/>
            </a:rPr>
            <a:t>Mensaje conductor</a:t>
          </a: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solidFill>
          <a:srgbClr val="F68222"/>
        </a:solidFill>
      </dgm:spPr>
      <dgm:t>
        <a:bodyPr/>
        <a:lstStyle/>
        <a:p>
          <a:r>
            <a:rPr lang="es-ES" sz="1800" b="0" dirty="0">
              <a:solidFill>
                <a:schemeClr val="tx1"/>
              </a:solidFill>
              <a:latin typeface="+mj-lt"/>
            </a:rPr>
            <a:t>Liderazgo de Acción Positiva </a:t>
          </a: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solidFill>
          <a:srgbClr val="FF8F43"/>
        </a:solidFill>
      </dgm:spPr>
      <dgm:t>
        <a:bodyPr/>
        <a:lstStyle/>
        <a:p>
          <a:r>
            <a:rPr lang="es-ES" sz="1800" b="0" dirty="0">
              <a:solidFill>
                <a:schemeClr val="tx1"/>
              </a:solidFill>
              <a:latin typeface="+mn-lt"/>
            </a:rPr>
            <a:t>Liderazgo Académico Internacional</a:t>
          </a: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solidFill>
          <a:srgbClr val="FE6D04"/>
        </a:solidFill>
      </dgm:spPr>
      <dgm:t>
        <a:bodyPr/>
        <a:lstStyle/>
        <a:p>
          <a:r>
            <a:rPr lang="es-ES" sz="1800" b="0" dirty="0">
              <a:solidFill>
                <a:schemeClr val="tx1"/>
              </a:solidFill>
              <a:latin typeface="+mn-lt"/>
            </a:rPr>
            <a:t>Liderazgo en Valores Humanos</a:t>
          </a: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solidFill>
          <a:srgbClr val="FF8F43"/>
        </a:solidFill>
      </dgm:spPr>
      <dgm:t>
        <a:bodyPr/>
        <a:lstStyle/>
        <a:p>
          <a:r>
            <a:rPr lang="es-ES" sz="1800" b="0" dirty="0">
              <a:solidFill>
                <a:schemeClr val="tx1"/>
              </a:solidFill>
              <a:latin typeface="+mn-lt"/>
            </a:rPr>
            <a:t>Liderazgo en Compromiso Social</a:t>
          </a: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2F70F3B8-9CBC-4D24-A871-3CD51E7F5ACE}">
      <dgm:prSet custT="1"/>
      <dgm:spPr>
        <a:solidFill>
          <a:srgbClr val="F6822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800" b="0" dirty="0">
              <a:solidFill>
                <a:schemeClr val="tx1"/>
              </a:solidFill>
              <a:latin typeface="+mn-lt"/>
            </a:rPr>
            <a:t>Liderazgo Profesional de Nuestros Egresados</a:t>
          </a:r>
        </a:p>
      </dgm:t>
    </dgm:pt>
    <dgm:pt modelId="{D9B7ACA1-DCB2-41BC-B83A-EECBA71957C8}" type="parTrans" cxnId="{CAF6B533-F09E-41EA-A992-D1152573C15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32E2AB8C-1BF4-4D5D-8CF7-A0CBA5F215F5}" type="sibTrans" cxnId="{CAF6B533-F09E-41EA-A992-D1152573C15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4962320F-C459-4AA6-995F-308173E9AF4F}" type="pres">
      <dgm:prSet presAssocID="{E025BA43-ADCF-428C-A192-79260274CB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CC52F76-3F7E-4C26-9706-6A1A58363E50}" type="pres">
      <dgm:prSet presAssocID="{2F70F3B8-9CBC-4D24-A871-3CD51E7F5ACE}" presName="boxAndChildren" presStyleCnt="0"/>
      <dgm:spPr/>
    </dgm:pt>
    <dgm:pt modelId="{C00A225D-E3C4-4E0E-999E-752736C16562}" type="pres">
      <dgm:prSet presAssocID="{2F70F3B8-9CBC-4D24-A871-3CD51E7F5ACE}" presName="parentTextBox" presStyleLbl="node1" presStyleIdx="0" presStyleCnt="6"/>
      <dgm:spPr/>
      <dgm:t>
        <a:bodyPr/>
        <a:lstStyle/>
        <a:p>
          <a:endParaRPr lang="es-ES"/>
        </a:p>
      </dgm:t>
    </dgm:pt>
    <dgm:pt modelId="{4EED869B-EE9A-4CF6-828A-744F94D00E33}" type="pres">
      <dgm:prSet presAssocID="{A0C73F66-1F22-4D6B-97EB-59892E4DF4D4}" presName="sp" presStyleCnt="0"/>
      <dgm:spPr/>
    </dgm:pt>
    <dgm:pt modelId="{1F2B16AE-6975-4D80-8B08-B92BA42469F8}" type="pres">
      <dgm:prSet presAssocID="{400A9B6C-5B15-4F4C-93D1-C03559F62776}" presName="arrowAndChildren" presStyleCnt="0"/>
      <dgm:spPr/>
    </dgm:pt>
    <dgm:pt modelId="{902F7803-AA21-446E-8397-3A52568CC810}" type="pres">
      <dgm:prSet presAssocID="{400A9B6C-5B15-4F4C-93D1-C03559F62776}" presName="parentTextArrow" presStyleLbl="node1" presStyleIdx="1" presStyleCnt="6"/>
      <dgm:spPr/>
      <dgm:t>
        <a:bodyPr/>
        <a:lstStyle/>
        <a:p>
          <a:endParaRPr lang="es-ES"/>
        </a:p>
      </dgm:t>
    </dgm:pt>
    <dgm:pt modelId="{08685B2E-D905-4F2C-8DA5-62AC4A89E911}" type="pres">
      <dgm:prSet presAssocID="{AA254ECB-57A6-4BB8-BC9F-03A9F989FAC2}" presName="sp" presStyleCnt="0"/>
      <dgm:spPr/>
    </dgm:pt>
    <dgm:pt modelId="{FD9FD6CB-0993-4078-A155-E77495118EB2}" type="pres">
      <dgm:prSet presAssocID="{BCEB4FF3-EE0D-43A2-8528-0F66C97538A9}" presName="arrowAndChildren" presStyleCnt="0"/>
      <dgm:spPr/>
    </dgm:pt>
    <dgm:pt modelId="{D7FDC653-03E6-4B0C-84B2-71A661CB8AF7}" type="pres">
      <dgm:prSet presAssocID="{BCEB4FF3-EE0D-43A2-8528-0F66C97538A9}" presName="parentTextArrow" presStyleLbl="node1" presStyleIdx="2" presStyleCnt="6"/>
      <dgm:spPr/>
      <dgm:t>
        <a:bodyPr/>
        <a:lstStyle/>
        <a:p>
          <a:endParaRPr lang="es-ES"/>
        </a:p>
      </dgm:t>
    </dgm:pt>
    <dgm:pt modelId="{0ABAD41F-1B26-4E07-8D48-5C503E444C09}" type="pres">
      <dgm:prSet presAssocID="{654DE814-D1F9-4D34-9AD5-B0DE48005348}" presName="sp" presStyleCnt="0"/>
      <dgm:spPr/>
    </dgm:pt>
    <dgm:pt modelId="{4C9C7C6D-C345-4181-A390-AC18B155BCC3}" type="pres">
      <dgm:prSet presAssocID="{2C796012-02F1-4608-9A9C-32BC93D7A18D}" presName="arrowAndChildren" presStyleCnt="0"/>
      <dgm:spPr/>
    </dgm:pt>
    <dgm:pt modelId="{06CDFA2A-0DB4-4BF3-8724-0252A97941AF}" type="pres">
      <dgm:prSet presAssocID="{2C796012-02F1-4608-9A9C-32BC93D7A18D}" presName="parentTextArrow" presStyleLbl="node1" presStyleIdx="3" presStyleCnt="6"/>
      <dgm:spPr/>
      <dgm:t>
        <a:bodyPr/>
        <a:lstStyle/>
        <a:p>
          <a:endParaRPr lang="es-ES"/>
        </a:p>
      </dgm:t>
    </dgm:pt>
    <dgm:pt modelId="{2798E979-95C1-44E5-9CF1-66C213A90E42}" type="pres">
      <dgm:prSet presAssocID="{AD0C892E-777E-4F00-BA07-872319864B43}" presName="sp" presStyleCnt="0"/>
      <dgm:spPr/>
    </dgm:pt>
    <dgm:pt modelId="{5A9DBF2B-74CD-4F19-B0CF-8CDDC319530D}" type="pres">
      <dgm:prSet presAssocID="{A2B8E0E1-FC14-4E2D-B528-9C42EDCEEBFB}" presName="arrowAndChildren" presStyleCnt="0"/>
      <dgm:spPr/>
    </dgm:pt>
    <dgm:pt modelId="{1242946F-EF71-48C6-8CAE-E2D5D6BA1E06}" type="pres">
      <dgm:prSet presAssocID="{A2B8E0E1-FC14-4E2D-B528-9C42EDCEEBFB}" presName="parentTextArrow" presStyleLbl="node1" presStyleIdx="4" presStyleCnt="6"/>
      <dgm:spPr/>
      <dgm:t>
        <a:bodyPr/>
        <a:lstStyle/>
        <a:p>
          <a:endParaRPr lang="es-ES"/>
        </a:p>
      </dgm:t>
    </dgm:pt>
    <dgm:pt modelId="{7A392A33-923F-4949-B81F-F9AD1019EBB4}" type="pres">
      <dgm:prSet presAssocID="{925655DD-A227-4279-B879-40B5E0FB2D75}" presName="sp" presStyleCnt="0"/>
      <dgm:spPr/>
    </dgm:pt>
    <dgm:pt modelId="{E3A61DB5-2AC0-4C72-9E63-3267F0B22C5F}" type="pres">
      <dgm:prSet presAssocID="{EFB4724D-76BB-42E1-9835-8AA5B88C2B7F}" presName="arrowAndChildren" presStyleCnt="0"/>
      <dgm:spPr/>
    </dgm:pt>
    <dgm:pt modelId="{83E437B2-767E-4C34-8FA6-E1E6C424AB47}" type="pres">
      <dgm:prSet presAssocID="{EFB4724D-76BB-42E1-9835-8AA5B88C2B7F}" presName="parentTextArrow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CAF6B533-F09E-41EA-A992-D1152573C15C}" srcId="{E025BA43-ADCF-428C-A192-79260274CB0B}" destId="{2F70F3B8-9CBC-4D24-A871-3CD51E7F5ACE}" srcOrd="5" destOrd="0" parTransId="{D9B7ACA1-DCB2-41BC-B83A-EECBA71957C8}" sibTransId="{32E2AB8C-1BF4-4D5D-8CF7-A0CBA5F215F5}"/>
    <dgm:cxn modelId="{CDEA1DA8-C40C-4DF3-B48C-3D4CAE0FCB47}" type="presOf" srcId="{EFB4724D-76BB-42E1-9835-8AA5B88C2B7F}" destId="{83E437B2-767E-4C34-8FA6-E1E6C424AB47}" srcOrd="0" destOrd="0" presId="urn:microsoft.com/office/officeart/2005/8/layout/process4"/>
    <dgm:cxn modelId="{A28264FE-3D94-4ABA-9346-5BF39A15F0C8}" type="presOf" srcId="{BCEB4FF3-EE0D-43A2-8528-0F66C97538A9}" destId="{D7FDC653-03E6-4B0C-84B2-71A661CB8AF7}" srcOrd="0" destOrd="0" presId="urn:microsoft.com/office/officeart/2005/8/layout/process4"/>
    <dgm:cxn modelId="{3C375305-5F10-4D3F-87FD-2FAF8E8FAB0C}" srcId="{E025BA43-ADCF-428C-A192-79260274CB0B}" destId="{400A9B6C-5B15-4F4C-93D1-C03559F62776}" srcOrd="4" destOrd="0" parTransId="{EBF7976C-2454-444E-B7F2-D8BD8342938F}" sibTransId="{A0C73F66-1F22-4D6B-97EB-59892E4DF4D4}"/>
    <dgm:cxn modelId="{57C1E7E0-C4F7-472D-8768-C7B32977B90F}" srcId="{E025BA43-ADCF-428C-A192-79260274CB0B}" destId="{A2B8E0E1-FC14-4E2D-B528-9C42EDCEEBFB}" srcOrd="1" destOrd="0" parTransId="{B5EC93CD-548C-4E7E-8103-8B89A8FF083F}" sibTransId="{AD0C892E-777E-4F00-BA07-872319864B43}"/>
    <dgm:cxn modelId="{7F916686-82E9-4F53-87EF-70450283DCEB}" srcId="{E025BA43-ADCF-428C-A192-79260274CB0B}" destId="{BCEB4FF3-EE0D-43A2-8528-0F66C97538A9}" srcOrd="3" destOrd="0" parTransId="{99A7AF0A-EBFA-4437-9012-A202FBAC7DC1}" sibTransId="{AA254ECB-57A6-4BB8-BC9F-03A9F989FAC2}"/>
    <dgm:cxn modelId="{FFE3B5D7-2935-4AD5-8AAE-C224587F8524}" type="presOf" srcId="{A2B8E0E1-FC14-4E2D-B528-9C42EDCEEBFB}" destId="{1242946F-EF71-48C6-8CAE-E2D5D6BA1E06}" srcOrd="0" destOrd="0" presId="urn:microsoft.com/office/officeart/2005/8/layout/process4"/>
    <dgm:cxn modelId="{DBA26D8B-907B-4A69-8A54-C8AF50909B72}" type="presOf" srcId="{2F70F3B8-9CBC-4D24-A871-3CD51E7F5ACE}" destId="{C00A225D-E3C4-4E0E-999E-752736C16562}" srcOrd="0" destOrd="0" presId="urn:microsoft.com/office/officeart/2005/8/layout/process4"/>
    <dgm:cxn modelId="{12BD71EF-BB6C-4328-88B3-2E63A910AC1C}" type="presOf" srcId="{E025BA43-ADCF-428C-A192-79260274CB0B}" destId="{4962320F-C459-4AA6-995F-308173E9AF4F}" srcOrd="0" destOrd="0" presId="urn:microsoft.com/office/officeart/2005/8/layout/process4"/>
    <dgm:cxn modelId="{115FF0AF-CF11-44D4-BBF6-3CC7702A30A6}" srcId="{E025BA43-ADCF-428C-A192-79260274CB0B}" destId="{EFB4724D-76BB-42E1-9835-8AA5B88C2B7F}" srcOrd="0" destOrd="0" parTransId="{76F8F0F5-316B-4E68-829F-B0D2A71DDE28}" sibTransId="{925655DD-A227-4279-B879-40B5E0FB2D75}"/>
    <dgm:cxn modelId="{3D3D7C2E-CA06-499C-9157-B45317B397AF}" type="presOf" srcId="{2C796012-02F1-4608-9A9C-32BC93D7A18D}" destId="{06CDFA2A-0DB4-4BF3-8724-0252A97941AF}" srcOrd="0" destOrd="0" presId="urn:microsoft.com/office/officeart/2005/8/layout/process4"/>
    <dgm:cxn modelId="{B8263224-BFD9-4710-AA77-65C330FEA17F}" type="presOf" srcId="{400A9B6C-5B15-4F4C-93D1-C03559F62776}" destId="{902F7803-AA21-446E-8397-3A52568CC810}" srcOrd="0" destOrd="0" presId="urn:microsoft.com/office/officeart/2005/8/layout/process4"/>
    <dgm:cxn modelId="{EA63BE81-1FE2-476C-90D6-F186EF4157FB}" srcId="{E025BA43-ADCF-428C-A192-79260274CB0B}" destId="{2C796012-02F1-4608-9A9C-32BC93D7A18D}" srcOrd="2" destOrd="0" parTransId="{17EFA2E3-488E-4E1C-9947-3AA82F457185}" sibTransId="{654DE814-D1F9-4D34-9AD5-B0DE48005348}"/>
    <dgm:cxn modelId="{0854AB34-5FF7-4B55-9F11-068C6DAFE0E1}" type="presParOf" srcId="{4962320F-C459-4AA6-995F-308173E9AF4F}" destId="{DCC52F76-3F7E-4C26-9706-6A1A58363E50}" srcOrd="0" destOrd="0" presId="urn:microsoft.com/office/officeart/2005/8/layout/process4"/>
    <dgm:cxn modelId="{441A2B4A-06D7-4068-9A35-57A2A8C86764}" type="presParOf" srcId="{DCC52F76-3F7E-4C26-9706-6A1A58363E50}" destId="{C00A225D-E3C4-4E0E-999E-752736C16562}" srcOrd="0" destOrd="0" presId="urn:microsoft.com/office/officeart/2005/8/layout/process4"/>
    <dgm:cxn modelId="{2A6337CF-9426-4940-AA4B-CC78B36E8960}" type="presParOf" srcId="{4962320F-C459-4AA6-995F-308173E9AF4F}" destId="{4EED869B-EE9A-4CF6-828A-744F94D00E33}" srcOrd="1" destOrd="0" presId="urn:microsoft.com/office/officeart/2005/8/layout/process4"/>
    <dgm:cxn modelId="{B0F97329-6F0B-498E-9BB5-B834E99BB6DD}" type="presParOf" srcId="{4962320F-C459-4AA6-995F-308173E9AF4F}" destId="{1F2B16AE-6975-4D80-8B08-B92BA42469F8}" srcOrd="2" destOrd="0" presId="urn:microsoft.com/office/officeart/2005/8/layout/process4"/>
    <dgm:cxn modelId="{5A8DA8E7-2C38-45E5-8CFA-9FDAE43564AA}" type="presParOf" srcId="{1F2B16AE-6975-4D80-8B08-B92BA42469F8}" destId="{902F7803-AA21-446E-8397-3A52568CC810}" srcOrd="0" destOrd="0" presId="urn:microsoft.com/office/officeart/2005/8/layout/process4"/>
    <dgm:cxn modelId="{778A3B07-8577-4344-B4D8-1F5E7154B1E0}" type="presParOf" srcId="{4962320F-C459-4AA6-995F-308173E9AF4F}" destId="{08685B2E-D905-4F2C-8DA5-62AC4A89E911}" srcOrd="3" destOrd="0" presId="urn:microsoft.com/office/officeart/2005/8/layout/process4"/>
    <dgm:cxn modelId="{5E39B419-38F9-4889-A14E-3CD1C8B4298C}" type="presParOf" srcId="{4962320F-C459-4AA6-995F-308173E9AF4F}" destId="{FD9FD6CB-0993-4078-A155-E77495118EB2}" srcOrd="4" destOrd="0" presId="urn:microsoft.com/office/officeart/2005/8/layout/process4"/>
    <dgm:cxn modelId="{ED098545-FAE7-46F6-9DF1-B3AF34277534}" type="presParOf" srcId="{FD9FD6CB-0993-4078-A155-E77495118EB2}" destId="{D7FDC653-03E6-4B0C-84B2-71A661CB8AF7}" srcOrd="0" destOrd="0" presId="urn:microsoft.com/office/officeart/2005/8/layout/process4"/>
    <dgm:cxn modelId="{D24900F5-FEA3-4F8F-A14C-A7E9ACBE2337}" type="presParOf" srcId="{4962320F-C459-4AA6-995F-308173E9AF4F}" destId="{0ABAD41F-1B26-4E07-8D48-5C503E444C09}" srcOrd="5" destOrd="0" presId="urn:microsoft.com/office/officeart/2005/8/layout/process4"/>
    <dgm:cxn modelId="{7289CDBB-840F-4E55-9A3E-7E4D22942DCB}" type="presParOf" srcId="{4962320F-C459-4AA6-995F-308173E9AF4F}" destId="{4C9C7C6D-C345-4181-A390-AC18B155BCC3}" srcOrd="6" destOrd="0" presId="urn:microsoft.com/office/officeart/2005/8/layout/process4"/>
    <dgm:cxn modelId="{7C8AAD7E-94D2-4A06-9A13-7E6B2FA5AF92}" type="presParOf" srcId="{4C9C7C6D-C345-4181-A390-AC18B155BCC3}" destId="{06CDFA2A-0DB4-4BF3-8724-0252A97941AF}" srcOrd="0" destOrd="0" presId="urn:microsoft.com/office/officeart/2005/8/layout/process4"/>
    <dgm:cxn modelId="{5BBCB32B-9345-482E-BAB6-288D4C415B0F}" type="presParOf" srcId="{4962320F-C459-4AA6-995F-308173E9AF4F}" destId="{2798E979-95C1-44E5-9CF1-66C213A90E42}" srcOrd="7" destOrd="0" presId="urn:microsoft.com/office/officeart/2005/8/layout/process4"/>
    <dgm:cxn modelId="{A312545B-D2A4-488B-8DA5-D463FAD810F5}" type="presParOf" srcId="{4962320F-C459-4AA6-995F-308173E9AF4F}" destId="{5A9DBF2B-74CD-4F19-B0CF-8CDDC319530D}" srcOrd="8" destOrd="0" presId="urn:microsoft.com/office/officeart/2005/8/layout/process4"/>
    <dgm:cxn modelId="{0FCCD638-5F29-4C22-9456-2ABEAB911AB3}" type="presParOf" srcId="{5A9DBF2B-74CD-4F19-B0CF-8CDDC319530D}" destId="{1242946F-EF71-48C6-8CAE-E2D5D6BA1E06}" srcOrd="0" destOrd="0" presId="urn:microsoft.com/office/officeart/2005/8/layout/process4"/>
    <dgm:cxn modelId="{26D66E47-2A4F-48B5-B439-27A15FDE0976}" type="presParOf" srcId="{4962320F-C459-4AA6-995F-308173E9AF4F}" destId="{7A392A33-923F-4949-B81F-F9AD1019EBB4}" srcOrd="9" destOrd="0" presId="urn:microsoft.com/office/officeart/2005/8/layout/process4"/>
    <dgm:cxn modelId="{A1251EBD-728A-43C9-A24B-69A050B74093}" type="presParOf" srcId="{4962320F-C459-4AA6-995F-308173E9AF4F}" destId="{E3A61DB5-2AC0-4C72-9E63-3267F0B22C5F}" srcOrd="10" destOrd="0" presId="urn:microsoft.com/office/officeart/2005/8/layout/process4"/>
    <dgm:cxn modelId="{3BE987D0-1023-44F0-8046-9564F100F1AF}" type="presParOf" srcId="{E3A61DB5-2AC0-4C72-9E63-3267F0B22C5F}" destId="{83E437B2-767E-4C34-8FA6-E1E6C424AB47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FB4724D-76BB-42E1-9835-8AA5B88C2B7F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200" b="1" dirty="0">
              <a:solidFill>
                <a:schemeClr val="bg1"/>
              </a:solidFill>
              <a:latin typeface="Century Gothic" panose="020B0502020202020204" pitchFamily="34" charset="0"/>
            </a:rPr>
            <a:t>Ejemplos de  creatividad</a:t>
          </a: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noFill/>
        <a:ln>
          <a:solidFill>
            <a:srgbClr val="FFAF79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j-lt"/>
            </a:rPr>
            <a:t>Fotografías, Infografías</a:t>
          </a: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noFill/>
        <a:ln>
          <a:solidFill>
            <a:srgbClr val="FFAF79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Colaboraciones en medios especializados, entrevistas</a:t>
          </a: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noFill/>
        <a:ln>
          <a:solidFill>
            <a:srgbClr val="FFAF79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Programa de Radio</a:t>
          </a: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noFill/>
        <a:ln>
          <a:solidFill>
            <a:srgbClr val="FFAF79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Colaboraciones y publicaciones</a:t>
          </a: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962320F-C459-4AA6-995F-308173E9AF4F}" type="pres">
      <dgm:prSet presAssocID="{E025BA43-ADCF-428C-A192-79260274CB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0747B6B-F30C-4F7F-8BD0-7804E65AFC05}" type="pres">
      <dgm:prSet presAssocID="{400A9B6C-5B15-4F4C-93D1-C03559F62776}" presName="boxAndChildren" presStyleCnt="0"/>
      <dgm:spPr/>
    </dgm:pt>
    <dgm:pt modelId="{BC7CDC3D-339C-4BA4-A65B-FCE29A66D5DA}" type="pres">
      <dgm:prSet presAssocID="{400A9B6C-5B15-4F4C-93D1-C03559F62776}" presName="parentTextBox" presStyleLbl="node1" presStyleIdx="0" presStyleCnt="5"/>
      <dgm:spPr/>
      <dgm:t>
        <a:bodyPr/>
        <a:lstStyle/>
        <a:p>
          <a:endParaRPr lang="es-ES"/>
        </a:p>
      </dgm:t>
    </dgm:pt>
    <dgm:pt modelId="{08685B2E-D905-4F2C-8DA5-62AC4A89E911}" type="pres">
      <dgm:prSet presAssocID="{AA254ECB-57A6-4BB8-BC9F-03A9F989FAC2}" presName="sp" presStyleCnt="0"/>
      <dgm:spPr/>
    </dgm:pt>
    <dgm:pt modelId="{FD9FD6CB-0993-4078-A155-E77495118EB2}" type="pres">
      <dgm:prSet presAssocID="{BCEB4FF3-EE0D-43A2-8528-0F66C97538A9}" presName="arrowAndChildren" presStyleCnt="0"/>
      <dgm:spPr/>
    </dgm:pt>
    <dgm:pt modelId="{D7FDC653-03E6-4B0C-84B2-71A661CB8AF7}" type="pres">
      <dgm:prSet presAssocID="{BCEB4FF3-EE0D-43A2-8528-0F66C97538A9}" presName="parentTextArrow" presStyleLbl="node1" presStyleIdx="1" presStyleCnt="5"/>
      <dgm:spPr/>
      <dgm:t>
        <a:bodyPr/>
        <a:lstStyle/>
        <a:p>
          <a:endParaRPr lang="es-ES"/>
        </a:p>
      </dgm:t>
    </dgm:pt>
    <dgm:pt modelId="{0ABAD41F-1B26-4E07-8D48-5C503E444C09}" type="pres">
      <dgm:prSet presAssocID="{654DE814-D1F9-4D34-9AD5-B0DE48005348}" presName="sp" presStyleCnt="0"/>
      <dgm:spPr/>
    </dgm:pt>
    <dgm:pt modelId="{4C9C7C6D-C345-4181-A390-AC18B155BCC3}" type="pres">
      <dgm:prSet presAssocID="{2C796012-02F1-4608-9A9C-32BC93D7A18D}" presName="arrowAndChildren" presStyleCnt="0"/>
      <dgm:spPr/>
    </dgm:pt>
    <dgm:pt modelId="{06CDFA2A-0DB4-4BF3-8724-0252A97941AF}" type="pres">
      <dgm:prSet presAssocID="{2C796012-02F1-4608-9A9C-32BC93D7A18D}" presName="parentTextArrow" presStyleLbl="node1" presStyleIdx="2" presStyleCnt="5"/>
      <dgm:spPr/>
      <dgm:t>
        <a:bodyPr/>
        <a:lstStyle/>
        <a:p>
          <a:endParaRPr lang="es-ES"/>
        </a:p>
      </dgm:t>
    </dgm:pt>
    <dgm:pt modelId="{2798E979-95C1-44E5-9CF1-66C213A90E42}" type="pres">
      <dgm:prSet presAssocID="{AD0C892E-777E-4F00-BA07-872319864B43}" presName="sp" presStyleCnt="0"/>
      <dgm:spPr/>
    </dgm:pt>
    <dgm:pt modelId="{5A9DBF2B-74CD-4F19-B0CF-8CDDC319530D}" type="pres">
      <dgm:prSet presAssocID="{A2B8E0E1-FC14-4E2D-B528-9C42EDCEEBFB}" presName="arrowAndChildren" presStyleCnt="0"/>
      <dgm:spPr/>
    </dgm:pt>
    <dgm:pt modelId="{1242946F-EF71-48C6-8CAE-E2D5D6BA1E06}" type="pres">
      <dgm:prSet presAssocID="{A2B8E0E1-FC14-4E2D-B528-9C42EDCEEBFB}" presName="parentTextArrow" presStyleLbl="node1" presStyleIdx="3" presStyleCnt="5"/>
      <dgm:spPr/>
      <dgm:t>
        <a:bodyPr/>
        <a:lstStyle/>
        <a:p>
          <a:endParaRPr lang="es-ES"/>
        </a:p>
      </dgm:t>
    </dgm:pt>
    <dgm:pt modelId="{7A392A33-923F-4949-B81F-F9AD1019EBB4}" type="pres">
      <dgm:prSet presAssocID="{925655DD-A227-4279-B879-40B5E0FB2D75}" presName="sp" presStyleCnt="0"/>
      <dgm:spPr/>
    </dgm:pt>
    <dgm:pt modelId="{E3A61DB5-2AC0-4C72-9E63-3267F0B22C5F}" type="pres">
      <dgm:prSet presAssocID="{EFB4724D-76BB-42E1-9835-8AA5B88C2B7F}" presName="arrowAndChildren" presStyleCnt="0"/>
      <dgm:spPr/>
    </dgm:pt>
    <dgm:pt modelId="{83E437B2-767E-4C34-8FA6-E1E6C424AB47}" type="pres">
      <dgm:prSet presAssocID="{EFB4724D-76BB-42E1-9835-8AA5B88C2B7F}" presName="parentTextArrow" presStyleLbl="node1" presStyleIdx="4" presStyleCnt="5"/>
      <dgm:spPr/>
      <dgm:t>
        <a:bodyPr/>
        <a:lstStyle/>
        <a:p>
          <a:endParaRPr lang="es-ES"/>
        </a:p>
      </dgm:t>
    </dgm:pt>
  </dgm:ptLst>
  <dgm:cxnLst>
    <dgm:cxn modelId="{437D0F1A-F52A-4484-B362-0698349183F1}" type="presOf" srcId="{400A9B6C-5B15-4F4C-93D1-C03559F62776}" destId="{BC7CDC3D-339C-4BA4-A65B-FCE29A66D5DA}" srcOrd="0" destOrd="0" presId="urn:microsoft.com/office/officeart/2005/8/layout/process4"/>
    <dgm:cxn modelId="{CDEA1DA8-C40C-4DF3-B48C-3D4CAE0FCB47}" type="presOf" srcId="{EFB4724D-76BB-42E1-9835-8AA5B88C2B7F}" destId="{83E437B2-767E-4C34-8FA6-E1E6C424AB47}" srcOrd="0" destOrd="0" presId="urn:microsoft.com/office/officeart/2005/8/layout/process4"/>
    <dgm:cxn modelId="{A28264FE-3D94-4ABA-9346-5BF39A15F0C8}" type="presOf" srcId="{BCEB4FF3-EE0D-43A2-8528-0F66C97538A9}" destId="{D7FDC653-03E6-4B0C-84B2-71A661CB8AF7}" srcOrd="0" destOrd="0" presId="urn:microsoft.com/office/officeart/2005/8/layout/process4"/>
    <dgm:cxn modelId="{3C375305-5F10-4D3F-87FD-2FAF8E8FAB0C}" srcId="{E025BA43-ADCF-428C-A192-79260274CB0B}" destId="{400A9B6C-5B15-4F4C-93D1-C03559F62776}" srcOrd="4" destOrd="0" parTransId="{EBF7976C-2454-444E-B7F2-D8BD8342938F}" sibTransId="{A0C73F66-1F22-4D6B-97EB-59892E4DF4D4}"/>
    <dgm:cxn modelId="{57C1E7E0-C4F7-472D-8768-C7B32977B90F}" srcId="{E025BA43-ADCF-428C-A192-79260274CB0B}" destId="{A2B8E0E1-FC14-4E2D-B528-9C42EDCEEBFB}" srcOrd="1" destOrd="0" parTransId="{B5EC93CD-548C-4E7E-8103-8B89A8FF083F}" sibTransId="{AD0C892E-777E-4F00-BA07-872319864B43}"/>
    <dgm:cxn modelId="{7F916686-82E9-4F53-87EF-70450283DCEB}" srcId="{E025BA43-ADCF-428C-A192-79260274CB0B}" destId="{BCEB4FF3-EE0D-43A2-8528-0F66C97538A9}" srcOrd="3" destOrd="0" parTransId="{99A7AF0A-EBFA-4437-9012-A202FBAC7DC1}" sibTransId="{AA254ECB-57A6-4BB8-BC9F-03A9F989FAC2}"/>
    <dgm:cxn modelId="{FFE3B5D7-2935-4AD5-8AAE-C224587F8524}" type="presOf" srcId="{A2B8E0E1-FC14-4E2D-B528-9C42EDCEEBFB}" destId="{1242946F-EF71-48C6-8CAE-E2D5D6BA1E06}" srcOrd="0" destOrd="0" presId="urn:microsoft.com/office/officeart/2005/8/layout/process4"/>
    <dgm:cxn modelId="{12BD71EF-BB6C-4328-88B3-2E63A910AC1C}" type="presOf" srcId="{E025BA43-ADCF-428C-A192-79260274CB0B}" destId="{4962320F-C459-4AA6-995F-308173E9AF4F}" srcOrd="0" destOrd="0" presId="urn:microsoft.com/office/officeart/2005/8/layout/process4"/>
    <dgm:cxn modelId="{115FF0AF-CF11-44D4-BBF6-3CC7702A30A6}" srcId="{E025BA43-ADCF-428C-A192-79260274CB0B}" destId="{EFB4724D-76BB-42E1-9835-8AA5B88C2B7F}" srcOrd="0" destOrd="0" parTransId="{76F8F0F5-316B-4E68-829F-B0D2A71DDE28}" sibTransId="{925655DD-A227-4279-B879-40B5E0FB2D75}"/>
    <dgm:cxn modelId="{3D3D7C2E-CA06-499C-9157-B45317B397AF}" type="presOf" srcId="{2C796012-02F1-4608-9A9C-32BC93D7A18D}" destId="{06CDFA2A-0DB4-4BF3-8724-0252A97941AF}" srcOrd="0" destOrd="0" presId="urn:microsoft.com/office/officeart/2005/8/layout/process4"/>
    <dgm:cxn modelId="{EA63BE81-1FE2-476C-90D6-F186EF4157FB}" srcId="{E025BA43-ADCF-428C-A192-79260274CB0B}" destId="{2C796012-02F1-4608-9A9C-32BC93D7A18D}" srcOrd="2" destOrd="0" parTransId="{17EFA2E3-488E-4E1C-9947-3AA82F457185}" sibTransId="{654DE814-D1F9-4D34-9AD5-B0DE48005348}"/>
    <dgm:cxn modelId="{BDF95E3B-D474-44EC-A2FA-38E1545D60BE}" type="presParOf" srcId="{4962320F-C459-4AA6-995F-308173E9AF4F}" destId="{90747B6B-F30C-4F7F-8BD0-7804E65AFC05}" srcOrd="0" destOrd="0" presId="urn:microsoft.com/office/officeart/2005/8/layout/process4"/>
    <dgm:cxn modelId="{17DC7030-5D54-48BE-A378-B8AD2D6EA51B}" type="presParOf" srcId="{90747B6B-F30C-4F7F-8BD0-7804E65AFC05}" destId="{BC7CDC3D-339C-4BA4-A65B-FCE29A66D5DA}" srcOrd="0" destOrd="0" presId="urn:microsoft.com/office/officeart/2005/8/layout/process4"/>
    <dgm:cxn modelId="{778A3B07-8577-4344-B4D8-1F5E7154B1E0}" type="presParOf" srcId="{4962320F-C459-4AA6-995F-308173E9AF4F}" destId="{08685B2E-D905-4F2C-8DA5-62AC4A89E911}" srcOrd="1" destOrd="0" presId="urn:microsoft.com/office/officeart/2005/8/layout/process4"/>
    <dgm:cxn modelId="{5E39B419-38F9-4889-A14E-3CD1C8B4298C}" type="presParOf" srcId="{4962320F-C459-4AA6-995F-308173E9AF4F}" destId="{FD9FD6CB-0993-4078-A155-E77495118EB2}" srcOrd="2" destOrd="0" presId="urn:microsoft.com/office/officeart/2005/8/layout/process4"/>
    <dgm:cxn modelId="{ED098545-FAE7-46F6-9DF1-B3AF34277534}" type="presParOf" srcId="{FD9FD6CB-0993-4078-A155-E77495118EB2}" destId="{D7FDC653-03E6-4B0C-84B2-71A661CB8AF7}" srcOrd="0" destOrd="0" presId="urn:microsoft.com/office/officeart/2005/8/layout/process4"/>
    <dgm:cxn modelId="{D24900F5-FEA3-4F8F-A14C-A7E9ACBE2337}" type="presParOf" srcId="{4962320F-C459-4AA6-995F-308173E9AF4F}" destId="{0ABAD41F-1B26-4E07-8D48-5C503E444C09}" srcOrd="3" destOrd="0" presId="urn:microsoft.com/office/officeart/2005/8/layout/process4"/>
    <dgm:cxn modelId="{7289CDBB-840F-4E55-9A3E-7E4D22942DCB}" type="presParOf" srcId="{4962320F-C459-4AA6-995F-308173E9AF4F}" destId="{4C9C7C6D-C345-4181-A390-AC18B155BCC3}" srcOrd="4" destOrd="0" presId="urn:microsoft.com/office/officeart/2005/8/layout/process4"/>
    <dgm:cxn modelId="{7C8AAD7E-94D2-4A06-9A13-7E6B2FA5AF92}" type="presParOf" srcId="{4C9C7C6D-C345-4181-A390-AC18B155BCC3}" destId="{06CDFA2A-0DB4-4BF3-8724-0252A97941AF}" srcOrd="0" destOrd="0" presId="urn:microsoft.com/office/officeart/2005/8/layout/process4"/>
    <dgm:cxn modelId="{5BBCB32B-9345-482E-BAB6-288D4C415B0F}" type="presParOf" srcId="{4962320F-C459-4AA6-995F-308173E9AF4F}" destId="{2798E979-95C1-44E5-9CF1-66C213A90E42}" srcOrd="5" destOrd="0" presId="urn:microsoft.com/office/officeart/2005/8/layout/process4"/>
    <dgm:cxn modelId="{A312545B-D2A4-488B-8DA5-D463FAD810F5}" type="presParOf" srcId="{4962320F-C459-4AA6-995F-308173E9AF4F}" destId="{5A9DBF2B-74CD-4F19-B0CF-8CDDC319530D}" srcOrd="6" destOrd="0" presId="urn:microsoft.com/office/officeart/2005/8/layout/process4"/>
    <dgm:cxn modelId="{0FCCD638-5F29-4C22-9456-2ABEAB911AB3}" type="presParOf" srcId="{5A9DBF2B-74CD-4F19-B0CF-8CDDC319530D}" destId="{1242946F-EF71-48C6-8CAE-E2D5D6BA1E06}" srcOrd="0" destOrd="0" presId="urn:microsoft.com/office/officeart/2005/8/layout/process4"/>
    <dgm:cxn modelId="{26D66E47-2A4F-48B5-B439-27A15FDE0976}" type="presParOf" srcId="{4962320F-C459-4AA6-995F-308173E9AF4F}" destId="{7A392A33-923F-4949-B81F-F9AD1019EBB4}" srcOrd="7" destOrd="0" presId="urn:microsoft.com/office/officeart/2005/8/layout/process4"/>
    <dgm:cxn modelId="{A1251EBD-728A-43C9-A24B-69A050B74093}" type="presParOf" srcId="{4962320F-C459-4AA6-995F-308173E9AF4F}" destId="{E3A61DB5-2AC0-4C72-9E63-3267F0B22C5F}" srcOrd="8" destOrd="0" presId="urn:microsoft.com/office/officeart/2005/8/layout/process4"/>
    <dgm:cxn modelId="{3BE987D0-1023-44F0-8046-9564F100F1AF}" type="presParOf" srcId="{E3A61DB5-2AC0-4C72-9E63-3267F0B22C5F}" destId="{83E437B2-767E-4C34-8FA6-E1E6C424AB47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4C78BB-8234-4460-A708-FC311757AF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034009-C0E4-4BB6-B414-9E9CAE4D95B4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600" b="1" dirty="0">
              <a:latin typeface="Century Gothic" panose="020B0502020202020204" pitchFamily="34" charset="0"/>
            </a:rPr>
            <a:t>Medios institucionales</a:t>
          </a:r>
        </a:p>
      </dgm:t>
    </dgm:pt>
    <dgm:pt modelId="{B04D939F-0F29-4912-A19A-2438B93D8E4B}" type="parTrans" cxnId="{05783C78-7042-496F-9A14-1A7925E29334}">
      <dgm:prSet/>
      <dgm:spPr/>
      <dgm:t>
        <a:bodyPr/>
        <a:lstStyle/>
        <a:p>
          <a:endParaRPr lang="es-ES" sz="1600"/>
        </a:p>
      </dgm:t>
    </dgm:pt>
    <dgm:pt modelId="{B2D85F1E-62D6-4295-9270-27377268B782}" type="sibTrans" cxnId="{05783C78-7042-496F-9A14-1A7925E29334}">
      <dgm:prSet/>
      <dgm:spPr/>
      <dgm:t>
        <a:bodyPr/>
        <a:lstStyle/>
        <a:p>
          <a:endParaRPr lang="es-ES" sz="1600"/>
        </a:p>
      </dgm:t>
    </dgm:pt>
    <dgm:pt modelId="{12529252-EAC8-45E3-ACF0-ADEEA9EE077A}">
      <dgm:prSet phldrT="[Texto]" custT="1"/>
      <dgm:spPr>
        <a:solidFill>
          <a:srgbClr val="FF7D25"/>
        </a:solidFill>
      </dgm:spPr>
      <dgm:t>
        <a:bodyPr/>
        <a:lstStyle/>
        <a:p>
          <a:pPr algn="ctr"/>
          <a:r>
            <a:rPr lang="es-ES" sz="1400" b="1" dirty="0"/>
            <a:t>Web</a:t>
          </a:r>
        </a:p>
        <a:p>
          <a:pPr algn="ctr"/>
          <a:r>
            <a:rPr lang="es-ES" sz="1400" b="1" dirty="0"/>
            <a:t>Pantallas</a:t>
          </a:r>
        </a:p>
        <a:p>
          <a:pPr algn="ctr"/>
          <a:r>
            <a:rPr lang="es-ES" sz="1400" b="1" dirty="0"/>
            <a:t>Redes Sociales</a:t>
          </a:r>
        </a:p>
        <a:p>
          <a:pPr algn="ctr"/>
          <a:r>
            <a:rPr lang="es-ES" sz="1400" b="1" dirty="0"/>
            <a:t>Informe del Rector</a:t>
          </a:r>
        </a:p>
        <a:p>
          <a:pPr algn="ctr"/>
          <a:r>
            <a:rPr lang="es-ES" sz="1400" b="1" dirty="0"/>
            <a:t>Enclave</a:t>
          </a:r>
        </a:p>
      </dgm:t>
    </dgm:pt>
    <dgm:pt modelId="{70D2DBF6-3869-4084-A12E-D5221F889783}" type="parTrans" cxnId="{FAD37289-AE93-4333-923B-B519C40B12D9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 dirty="0"/>
        </a:p>
      </dgm:t>
    </dgm:pt>
    <dgm:pt modelId="{4999D5BB-0D14-421F-8232-BF9D9AC3D55F}" type="sibTrans" cxnId="{FAD37289-AE93-4333-923B-B519C40B12D9}">
      <dgm:prSet/>
      <dgm:spPr/>
      <dgm:t>
        <a:bodyPr/>
        <a:lstStyle/>
        <a:p>
          <a:endParaRPr lang="es-ES" sz="1600"/>
        </a:p>
      </dgm:t>
    </dgm:pt>
    <dgm:pt modelId="{115629A2-5576-43B8-9338-FA2D5C5772D2}" type="pres">
      <dgm:prSet presAssocID="{244C78BB-8234-4460-A708-FC311757AF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9E6DA3-AB44-496F-A099-01A9A8A3D483}" type="pres">
      <dgm:prSet presAssocID="{97034009-C0E4-4BB6-B414-9E9CAE4D95B4}" presName="root1" presStyleCnt="0"/>
      <dgm:spPr/>
    </dgm:pt>
    <dgm:pt modelId="{2DA8C84C-E0A7-417C-9C44-82A8EAB06381}" type="pres">
      <dgm:prSet presAssocID="{97034009-C0E4-4BB6-B414-9E9CAE4D95B4}" presName="LevelOneTextNode" presStyleLbl="node0" presStyleIdx="0" presStyleCnt="1" custScaleX="45688" custScaleY="619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52D358-09D2-4E14-AC98-47513D9075AB}" type="pres">
      <dgm:prSet presAssocID="{97034009-C0E4-4BB6-B414-9E9CAE4D95B4}" presName="level2hierChild" presStyleCnt="0"/>
      <dgm:spPr/>
    </dgm:pt>
    <dgm:pt modelId="{877FFDC1-BE85-4B93-BEC5-8D7CFD2FA522}" type="pres">
      <dgm:prSet presAssocID="{70D2DBF6-3869-4084-A12E-D5221F889783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5B0D57C3-31A6-4F7D-A127-A894B5C10F4F}" type="pres">
      <dgm:prSet presAssocID="{70D2DBF6-3869-4084-A12E-D5221F889783}" presName="connTx" presStyleLbl="parChTrans1D2" presStyleIdx="0" presStyleCnt="1"/>
      <dgm:spPr/>
      <dgm:t>
        <a:bodyPr/>
        <a:lstStyle/>
        <a:p>
          <a:endParaRPr lang="es-ES"/>
        </a:p>
      </dgm:t>
    </dgm:pt>
    <dgm:pt modelId="{42CC9E19-C94D-43C7-AD34-25624935C2F5}" type="pres">
      <dgm:prSet presAssocID="{12529252-EAC8-45E3-ACF0-ADEEA9EE077A}" presName="root2" presStyleCnt="0"/>
      <dgm:spPr/>
    </dgm:pt>
    <dgm:pt modelId="{CE2B09C4-A187-43C7-9BF6-ADD49EC36C87}" type="pres">
      <dgm:prSet presAssocID="{12529252-EAC8-45E3-ACF0-ADEEA9EE077A}" presName="LevelTwoTextNode" presStyleLbl="node2" presStyleIdx="0" presStyleCnt="1" custScaleX="55390" custScaleY="1822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71CD52-F80A-458F-BBDE-C3BE5906139C}" type="pres">
      <dgm:prSet presAssocID="{12529252-EAC8-45E3-ACF0-ADEEA9EE077A}" presName="level3hierChild" presStyleCnt="0"/>
      <dgm:spPr/>
    </dgm:pt>
  </dgm:ptLst>
  <dgm:cxnLst>
    <dgm:cxn modelId="{61BC7582-6E76-4DAD-AD3E-2A6EF598C052}" type="presOf" srcId="{70D2DBF6-3869-4084-A12E-D5221F889783}" destId="{877FFDC1-BE85-4B93-BEC5-8D7CFD2FA522}" srcOrd="0" destOrd="0" presId="urn:microsoft.com/office/officeart/2008/layout/HorizontalMultiLevelHierarchy"/>
    <dgm:cxn modelId="{FAD37289-AE93-4333-923B-B519C40B12D9}" srcId="{97034009-C0E4-4BB6-B414-9E9CAE4D95B4}" destId="{12529252-EAC8-45E3-ACF0-ADEEA9EE077A}" srcOrd="0" destOrd="0" parTransId="{70D2DBF6-3869-4084-A12E-D5221F889783}" sibTransId="{4999D5BB-0D14-421F-8232-BF9D9AC3D55F}"/>
    <dgm:cxn modelId="{92486B5E-FEAF-4F34-9776-B6C00FB4F276}" type="presOf" srcId="{97034009-C0E4-4BB6-B414-9E9CAE4D95B4}" destId="{2DA8C84C-E0A7-417C-9C44-82A8EAB06381}" srcOrd="0" destOrd="0" presId="urn:microsoft.com/office/officeart/2008/layout/HorizontalMultiLevelHierarchy"/>
    <dgm:cxn modelId="{739CBEBE-BD09-460C-9006-9217BAEF8DFC}" type="presOf" srcId="{12529252-EAC8-45E3-ACF0-ADEEA9EE077A}" destId="{CE2B09C4-A187-43C7-9BF6-ADD49EC36C87}" srcOrd="0" destOrd="0" presId="urn:microsoft.com/office/officeart/2008/layout/HorizontalMultiLevelHierarchy"/>
    <dgm:cxn modelId="{05783C78-7042-496F-9A14-1A7925E29334}" srcId="{244C78BB-8234-4460-A708-FC311757AFBC}" destId="{97034009-C0E4-4BB6-B414-9E9CAE4D95B4}" srcOrd="0" destOrd="0" parTransId="{B04D939F-0F29-4912-A19A-2438B93D8E4B}" sibTransId="{B2D85F1E-62D6-4295-9270-27377268B782}"/>
    <dgm:cxn modelId="{71AF9D1C-B387-493F-94E9-497AC761650D}" type="presOf" srcId="{70D2DBF6-3869-4084-A12E-D5221F889783}" destId="{5B0D57C3-31A6-4F7D-A127-A894B5C10F4F}" srcOrd="1" destOrd="0" presId="urn:microsoft.com/office/officeart/2008/layout/HorizontalMultiLevelHierarchy"/>
    <dgm:cxn modelId="{52C2463D-C0FA-42C1-B8BD-3D8F457BA3D3}" type="presOf" srcId="{244C78BB-8234-4460-A708-FC311757AFBC}" destId="{115629A2-5576-43B8-9338-FA2D5C5772D2}" srcOrd="0" destOrd="0" presId="urn:microsoft.com/office/officeart/2008/layout/HorizontalMultiLevelHierarchy"/>
    <dgm:cxn modelId="{5A8948F1-A83A-4BBD-8252-95639C7D95D9}" type="presParOf" srcId="{115629A2-5576-43B8-9338-FA2D5C5772D2}" destId="{409E6DA3-AB44-496F-A099-01A9A8A3D483}" srcOrd="0" destOrd="0" presId="urn:microsoft.com/office/officeart/2008/layout/HorizontalMultiLevelHierarchy"/>
    <dgm:cxn modelId="{4EF8FC49-474D-4965-8975-91A965CA5652}" type="presParOf" srcId="{409E6DA3-AB44-496F-A099-01A9A8A3D483}" destId="{2DA8C84C-E0A7-417C-9C44-82A8EAB06381}" srcOrd="0" destOrd="0" presId="urn:microsoft.com/office/officeart/2008/layout/HorizontalMultiLevelHierarchy"/>
    <dgm:cxn modelId="{87B62619-06C9-46CA-8AFE-29C07A26E51B}" type="presParOf" srcId="{409E6DA3-AB44-496F-A099-01A9A8A3D483}" destId="{9B52D358-09D2-4E14-AC98-47513D9075AB}" srcOrd="1" destOrd="0" presId="urn:microsoft.com/office/officeart/2008/layout/HorizontalMultiLevelHierarchy"/>
    <dgm:cxn modelId="{C3E4D04F-B8CF-4311-AB8B-B3A5E2D10861}" type="presParOf" srcId="{9B52D358-09D2-4E14-AC98-47513D9075AB}" destId="{877FFDC1-BE85-4B93-BEC5-8D7CFD2FA522}" srcOrd="0" destOrd="0" presId="urn:microsoft.com/office/officeart/2008/layout/HorizontalMultiLevelHierarchy"/>
    <dgm:cxn modelId="{5D9BE38E-9B5F-4FDA-A1BE-92C173237DFE}" type="presParOf" srcId="{877FFDC1-BE85-4B93-BEC5-8D7CFD2FA522}" destId="{5B0D57C3-31A6-4F7D-A127-A894B5C10F4F}" srcOrd="0" destOrd="0" presId="urn:microsoft.com/office/officeart/2008/layout/HorizontalMultiLevelHierarchy"/>
    <dgm:cxn modelId="{A5ED82E5-CF5C-4DC1-8B02-3A0155E28935}" type="presParOf" srcId="{9B52D358-09D2-4E14-AC98-47513D9075AB}" destId="{42CC9E19-C94D-43C7-AD34-25624935C2F5}" srcOrd="1" destOrd="0" presId="urn:microsoft.com/office/officeart/2008/layout/HorizontalMultiLevelHierarchy"/>
    <dgm:cxn modelId="{E9AF8023-6212-482F-B4F0-F54D63F09ADC}" type="presParOf" srcId="{42CC9E19-C94D-43C7-AD34-25624935C2F5}" destId="{CE2B09C4-A187-43C7-9BF6-ADD49EC36C87}" srcOrd="0" destOrd="0" presId="urn:microsoft.com/office/officeart/2008/layout/HorizontalMultiLevelHierarchy"/>
    <dgm:cxn modelId="{8929EFA8-F1E9-4950-90CC-16585F755247}" type="presParOf" srcId="{42CC9E19-C94D-43C7-AD34-25624935C2F5}" destId="{3371CD52-F80A-458F-BBDE-C3BE590613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4C78BB-8234-4460-A708-FC311757AF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034009-C0E4-4BB6-B414-9E9CAE4D95B4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600" b="1" dirty="0">
              <a:latin typeface="Century Gothic" panose="020B0502020202020204" pitchFamily="34" charset="0"/>
            </a:rPr>
            <a:t>Medios propios</a:t>
          </a:r>
        </a:p>
      </dgm:t>
    </dgm:pt>
    <dgm:pt modelId="{B04D939F-0F29-4912-A19A-2438B93D8E4B}" type="parTrans" cxnId="{05783C78-7042-496F-9A14-1A7925E29334}">
      <dgm:prSet/>
      <dgm:spPr/>
      <dgm:t>
        <a:bodyPr/>
        <a:lstStyle/>
        <a:p>
          <a:endParaRPr lang="es-ES" sz="1600"/>
        </a:p>
      </dgm:t>
    </dgm:pt>
    <dgm:pt modelId="{B2D85F1E-62D6-4295-9270-27377268B782}" type="sibTrans" cxnId="{05783C78-7042-496F-9A14-1A7925E29334}">
      <dgm:prSet/>
      <dgm:spPr/>
      <dgm:t>
        <a:bodyPr/>
        <a:lstStyle/>
        <a:p>
          <a:endParaRPr lang="es-ES" sz="1600"/>
        </a:p>
      </dgm:t>
    </dgm:pt>
    <dgm:pt modelId="{12529252-EAC8-45E3-ACF0-ADEEA9EE077A}">
      <dgm:prSet phldrT="[Texto]" custT="1"/>
      <dgm:spPr>
        <a:solidFill>
          <a:srgbClr val="FF7D25"/>
        </a:solidFill>
      </dgm:spPr>
      <dgm:t>
        <a:bodyPr/>
        <a:lstStyle/>
        <a:p>
          <a:pPr algn="ctr"/>
          <a:r>
            <a:rPr lang="es-ES" sz="1400" b="1" dirty="0"/>
            <a:t>Web</a:t>
          </a:r>
        </a:p>
        <a:p>
          <a:pPr algn="ctr"/>
          <a:r>
            <a:rPr lang="es-ES" sz="1400" b="1" dirty="0"/>
            <a:t>Redes Sociales</a:t>
          </a:r>
        </a:p>
        <a:p>
          <a:pPr algn="ctr"/>
          <a:r>
            <a:rPr lang="es-ES" sz="1400" b="1" dirty="0"/>
            <a:t>Boletín</a:t>
          </a:r>
        </a:p>
        <a:p>
          <a:pPr algn="ctr"/>
          <a:r>
            <a:rPr lang="es-ES" sz="1400" b="1" dirty="0"/>
            <a:t>Programa de radio</a:t>
          </a:r>
        </a:p>
        <a:p>
          <a:pPr algn="ctr"/>
          <a:r>
            <a:rPr lang="es-ES" sz="1400" b="1" dirty="0"/>
            <a:t>Revista CLARES</a:t>
          </a:r>
        </a:p>
      </dgm:t>
    </dgm:pt>
    <dgm:pt modelId="{70D2DBF6-3869-4084-A12E-D5221F889783}" type="parTrans" cxnId="{FAD37289-AE93-4333-923B-B519C40B12D9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 dirty="0"/>
        </a:p>
      </dgm:t>
    </dgm:pt>
    <dgm:pt modelId="{4999D5BB-0D14-421F-8232-BF9D9AC3D55F}" type="sibTrans" cxnId="{FAD37289-AE93-4333-923B-B519C40B12D9}">
      <dgm:prSet/>
      <dgm:spPr/>
      <dgm:t>
        <a:bodyPr/>
        <a:lstStyle/>
        <a:p>
          <a:endParaRPr lang="es-ES" sz="1600"/>
        </a:p>
      </dgm:t>
    </dgm:pt>
    <dgm:pt modelId="{115629A2-5576-43B8-9338-FA2D5C5772D2}" type="pres">
      <dgm:prSet presAssocID="{244C78BB-8234-4460-A708-FC311757AF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9E6DA3-AB44-496F-A099-01A9A8A3D483}" type="pres">
      <dgm:prSet presAssocID="{97034009-C0E4-4BB6-B414-9E9CAE4D95B4}" presName="root1" presStyleCnt="0"/>
      <dgm:spPr/>
    </dgm:pt>
    <dgm:pt modelId="{2DA8C84C-E0A7-417C-9C44-82A8EAB06381}" type="pres">
      <dgm:prSet presAssocID="{97034009-C0E4-4BB6-B414-9E9CAE4D95B4}" presName="LevelOneTextNode" presStyleLbl="node0" presStyleIdx="0" presStyleCnt="1" custScaleX="45688" custScaleY="619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52D358-09D2-4E14-AC98-47513D9075AB}" type="pres">
      <dgm:prSet presAssocID="{97034009-C0E4-4BB6-B414-9E9CAE4D95B4}" presName="level2hierChild" presStyleCnt="0"/>
      <dgm:spPr/>
    </dgm:pt>
    <dgm:pt modelId="{877FFDC1-BE85-4B93-BEC5-8D7CFD2FA522}" type="pres">
      <dgm:prSet presAssocID="{70D2DBF6-3869-4084-A12E-D5221F889783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5B0D57C3-31A6-4F7D-A127-A894B5C10F4F}" type="pres">
      <dgm:prSet presAssocID="{70D2DBF6-3869-4084-A12E-D5221F889783}" presName="connTx" presStyleLbl="parChTrans1D2" presStyleIdx="0" presStyleCnt="1"/>
      <dgm:spPr/>
      <dgm:t>
        <a:bodyPr/>
        <a:lstStyle/>
        <a:p>
          <a:endParaRPr lang="es-ES"/>
        </a:p>
      </dgm:t>
    </dgm:pt>
    <dgm:pt modelId="{42CC9E19-C94D-43C7-AD34-25624935C2F5}" type="pres">
      <dgm:prSet presAssocID="{12529252-EAC8-45E3-ACF0-ADEEA9EE077A}" presName="root2" presStyleCnt="0"/>
      <dgm:spPr/>
    </dgm:pt>
    <dgm:pt modelId="{CE2B09C4-A187-43C7-9BF6-ADD49EC36C87}" type="pres">
      <dgm:prSet presAssocID="{12529252-EAC8-45E3-ACF0-ADEEA9EE077A}" presName="LevelTwoTextNode" presStyleLbl="node2" presStyleIdx="0" presStyleCnt="1" custScaleX="55390" custScaleY="1822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71CD52-F80A-458F-BBDE-C3BE5906139C}" type="pres">
      <dgm:prSet presAssocID="{12529252-EAC8-45E3-ACF0-ADEEA9EE077A}" presName="level3hierChild" presStyleCnt="0"/>
      <dgm:spPr/>
    </dgm:pt>
  </dgm:ptLst>
  <dgm:cxnLst>
    <dgm:cxn modelId="{61BC7582-6E76-4DAD-AD3E-2A6EF598C052}" type="presOf" srcId="{70D2DBF6-3869-4084-A12E-D5221F889783}" destId="{877FFDC1-BE85-4B93-BEC5-8D7CFD2FA522}" srcOrd="0" destOrd="0" presId="urn:microsoft.com/office/officeart/2008/layout/HorizontalMultiLevelHierarchy"/>
    <dgm:cxn modelId="{FAD37289-AE93-4333-923B-B519C40B12D9}" srcId="{97034009-C0E4-4BB6-B414-9E9CAE4D95B4}" destId="{12529252-EAC8-45E3-ACF0-ADEEA9EE077A}" srcOrd="0" destOrd="0" parTransId="{70D2DBF6-3869-4084-A12E-D5221F889783}" sibTransId="{4999D5BB-0D14-421F-8232-BF9D9AC3D55F}"/>
    <dgm:cxn modelId="{92486B5E-FEAF-4F34-9776-B6C00FB4F276}" type="presOf" srcId="{97034009-C0E4-4BB6-B414-9E9CAE4D95B4}" destId="{2DA8C84C-E0A7-417C-9C44-82A8EAB06381}" srcOrd="0" destOrd="0" presId="urn:microsoft.com/office/officeart/2008/layout/HorizontalMultiLevelHierarchy"/>
    <dgm:cxn modelId="{739CBEBE-BD09-460C-9006-9217BAEF8DFC}" type="presOf" srcId="{12529252-EAC8-45E3-ACF0-ADEEA9EE077A}" destId="{CE2B09C4-A187-43C7-9BF6-ADD49EC36C87}" srcOrd="0" destOrd="0" presId="urn:microsoft.com/office/officeart/2008/layout/HorizontalMultiLevelHierarchy"/>
    <dgm:cxn modelId="{05783C78-7042-496F-9A14-1A7925E29334}" srcId="{244C78BB-8234-4460-A708-FC311757AFBC}" destId="{97034009-C0E4-4BB6-B414-9E9CAE4D95B4}" srcOrd="0" destOrd="0" parTransId="{B04D939F-0F29-4912-A19A-2438B93D8E4B}" sibTransId="{B2D85F1E-62D6-4295-9270-27377268B782}"/>
    <dgm:cxn modelId="{71AF9D1C-B387-493F-94E9-497AC761650D}" type="presOf" srcId="{70D2DBF6-3869-4084-A12E-D5221F889783}" destId="{5B0D57C3-31A6-4F7D-A127-A894B5C10F4F}" srcOrd="1" destOrd="0" presId="urn:microsoft.com/office/officeart/2008/layout/HorizontalMultiLevelHierarchy"/>
    <dgm:cxn modelId="{52C2463D-C0FA-42C1-B8BD-3D8F457BA3D3}" type="presOf" srcId="{244C78BB-8234-4460-A708-FC311757AFBC}" destId="{115629A2-5576-43B8-9338-FA2D5C5772D2}" srcOrd="0" destOrd="0" presId="urn:microsoft.com/office/officeart/2008/layout/HorizontalMultiLevelHierarchy"/>
    <dgm:cxn modelId="{5A8948F1-A83A-4BBD-8252-95639C7D95D9}" type="presParOf" srcId="{115629A2-5576-43B8-9338-FA2D5C5772D2}" destId="{409E6DA3-AB44-496F-A099-01A9A8A3D483}" srcOrd="0" destOrd="0" presId="urn:microsoft.com/office/officeart/2008/layout/HorizontalMultiLevelHierarchy"/>
    <dgm:cxn modelId="{4EF8FC49-474D-4965-8975-91A965CA5652}" type="presParOf" srcId="{409E6DA3-AB44-496F-A099-01A9A8A3D483}" destId="{2DA8C84C-E0A7-417C-9C44-82A8EAB06381}" srcOrd="0" destOrd="0" presId="urn:microsoft.com/office/officeart/2008/layout/HorizontalMultiLevelHierarchy"/>
    <dgm:cxn modelId="{87B62619-06C9-46CA-8AFE-29C07A26E51B}" type="presParOf" srcId="{409E6DA3-AB44-496F-A099-01A9A8A3D483}" destId="{9B52D358-09D2-4E14-AC98-47513D9075AB}" srcOrd="1" destOrd="0" presId="urn:microsoft.com/office/officeart/2008/layout/HorizontalMultiLevelHierarchy"/>
    <dgm:cxn modelId="{C3E4D04F-B8CF-4311-AB8B-B3A5E2D10861}" type="presParOf" srcId="{9B52D358-09D2-4E14-AC98-47513D9075AB}" destId="{877FFDC1-BE85-4B93-BEC5-8D7CFD2FA522}" srcOrd="0" destOrd="0" presId="urn:microsoft.com/office/officeart/2008/layout/HorizontalMultiLevelHierarchy"/>
    <dgm:cxn modelId="{5D9BE38E-9B5F-4FDA-A1BE-92C173237DFE}" type="presParOf" srcId="{877FFDC1-BE85-4B93-BEC5-8D7CFD2FA522}" destId="{5B0D57C3-31A6-4F7D-A127-A894B5C10F4F}" srcOrd="0" destOrd="0" presId="urn:microsoft.com/office/officeart/2008/layout/HorizontalMultiLevelHierarchy"/>
    <dgm:cxn modelId="{A5ED82E5-CF5C-4DC1-8B02-3A0155E28935}" type="presParOf" srcId="{9B52D358-09D2-4E14-AC98-47513D9075AB}" destId="{42CC9E19-C94D-43C7-AD34-25624935C2F5}" srcOrd="1" destOrd="0" presId="urn:microsoft.com/office/officeart/2008/layout/HorizontalMultiLevelHierarchy"/>
    <dgm:cxn modelId="{E9AF8023-6212-482F-B4F0-F54D63F09ADC}" type="presParOf" srcId="{42CC9E19-C94D-43C7-AD34-25624935C2F5}" destId="{CE2B09C4-A187-43C7-9BF6-ADD49EC36C87}" srcOrd="0" destOrd="0" presId="urn:microsoft.com/office/officeart/2008/layout/HorizontalMultiLevelHierarchy"/>
    <dgm:cxn modelId="{8929EFA8-F1E9-4950-90CC-16585F755247}" type="presParOf" srcId="{42CC9E19-C94D-43C7-AD34-25624935C2F5}" destId="{3371CD52-F80A-458F-BBDE-C3BE590613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44C78BB-8234-4460-A708-FC311757AF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034009-C0E4-4BB6-B414-9E9CAE4D95B4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600" b="1" dirty="0">
              <a:latin typeface="Century Gothic" panose="020B0502020202020204" pitchFamily="34" charset="0"/>
            </a:rPr>
            <a:t>Medios especializados</a:t>
          </a:r>
        </a:p>
      </dgm:t>
    </dgm:pt>
    <dgm:pt modelId="{B04D939F-0F29-4912-A19A-2438B93D8E4B}" type="parTrans" cxnId="{05783C78-7042-496F-9A14-1A7925E29334}">
      <dgm:prSet/>
      <dgm:spPr/>
      <dgm:t>
        <a:bodyPr/>
        <a:lstStyle/>
        <a:p>
          <a:endParaRPr lang="es-ES" sz="1600"/>
        </a:p>
      </dgm:t>
    </dgm:pt>
    <dgm:pt modelId="{B2D85F1E-62D6-4295-9270-27377268B782}" type="sibTrans" cxnId="{05783C78-7042-496F-9A14-1A7925E29334}">
      <dgm:prSet/>
      <dgm:spPr/>
      <dgm:t>
        <a:bodyPr/>
        <a:lstStyle/>
        <a:p>
          <a:endParaRPr lang="es-ES" sz="1600"/>
        </a:p>
      </dgm:t>
    </dgm:pt>
    <dgm:pt modelId="{12529252-EAC8-45E3-ACF0-ADEEA9EE077A}">
      <dgm:prSet phldrT="[Texto]" custT="1"/>
      <dgm:spPr>
        <a:solidFill>
          <a:srgbClr val="FF7D25"/>
        </a:solidFill>
      </dgm:spPr>
      <dgm:t>
        <a:bodyPr/>
        <a:lstStyle/>
        <a:p>
          <a:pPr algn="ctr"/>
          <a:r>
            <a:rPr lang="es-ES" sz="1400" b="1" dirty="0" err="1"/>
            <a:t>Expok</a:t>
          </a:r>
          <a:endParaRPr lang="es-ES" sz="1400" b="1" dirty="0"/>
        </a:p>
        <a:p>
          <a:pPr algn="ctr"/>
          <a:r>
            <a:rPr lang="es-ES" sz="1400" b="1" dirty="0" err="1"/>
            <a:t>Pymempresario</a:t>
          </a:r>
          <a:endParaRPr lang="es-ES" sz="1400" b="1" dirty="0"/>
        </a:p>
        <a:p>
          <a:pPr algn="ctr"/>
          <a:r>
            <a:rPr lang="es-ES" sz="1400" b="1" dirty="0"/>
            <a:t>NEO</a:t>
          </a:r>
        </a:p>
        <a:p>
          <a:pPr algn="ctr"/>
          <a:r>
            <a:rPr lang="es-ES" sz="1400" b="1" dirty="0"/>
            <a:t>Mundo </a:t>
          </a:r>
          <a:r>
            <a:rPr lang="es-ES" sz="1400" b="1" dirty="0" err="1"/>
            <a:t>Ejectuvo</a:t>
          </a:r>
          <a:endParaRPr lang="es-ES" sz="1400" b="1" dirty="0"/>
        </a:p>
      </dgm:t>
    </dgm:pt>
    <dgm:pt modelId="{70D2DBF6-3869-4084-A12E-D5221F889783}" type="parTrans" cxnId="{FAD37289-AE93-4333-923B-B519C40B12D9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 dirty="0"/>
        </a:p>
      </dgm:t>
    </dgm:pt>
    <dgm:pt modelId="{4999D5BB-0D14-421F-8232-BF9D9AC3D55F}" type="sibTrans" cxnId="{FAD37289-AE93-4333-923B-B519C40B12D9}">
      <dgm:prSet/>
      <dgm:spPr/>
      <dgm:t>
        <a:bodyPr/>
        <a:lstStyle/>
        <a:p>
          <a:endParaRPr lang="es-ES" sz="1600"/>
        </a:p>
      </dgm:t>
    </dgm:pt>
    <dgm:pt modelId="{115629A2-5576-43B8-9338-FA2D5C5772D2}" type="pres">
      <dgm:prSet presAssocID="{244C78BB-8234-4460-A708-FC311757AF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9E6DA3-AB44-496F-A099-01A9A8A3D483}" type="pres">
      <dgm:prSet presAssocID="{97034009-C0E4-4BB6-B414-9E9CAE4D95B4}" presName="root1" presStyleCnt="0"/>
      <dgm:spPr/>
    </dgm:pt>
    <dgm:pt modelId="{2DA8C84C-E0A7-417C-9C44-82A8EAB06381}" type="pres">
      <dgm:prSet presAssocID="{97034009-C0E4-4BB6-B414-9E9CAE4D95B4}" presName="LevelOneTextNode" presStyleLbl="node0" presStyleIdx="0" presStyleCnt="1" custScaleX="45688" custScaleY="619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52D358-09D2-4E14-AC98-47513D9075AB}" type="pres">
      <dgm:prSet presAssocID="{97034009-C0E4-4BB6-B414-9E9CAE4D95B4}" presName="level2hierChild" presStyleCnt="0"/>
      <dgm:spPr/>
    </dgm:pt>
    <dgm:pt modelId="{877FFDC1-BE85-4B93-BEC5-8D7CFD2FA522}" type="pres">
      <dgm:prSet presAssocID="{70D2DBF6-3869-4084-A12E-D5221F889783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5B0D57C3-31A6-4F7D-A127-A894B5C10F4F}" type="pres">
      <dgm:prSet presAssocID="{70D2DBF6-3869-4084-A12E-D5221F889783}" presName="connTx" presStyleLbl="parChTrans1D2" presStyleIdx="0" presStyleCnt="1"/>
      <dgm:spPr/>
      <dgm:t>
        <a:bodyPr/>
        <a:lstStyle/>
        <a:p>
          <a:endParaRPr lang="es-ES"/>
        </a:p>
      </dgm:t>
    </dgm:pt>
    <dgm:pt modelId="{42CC9E19-C94D-43C7-AD34-25624935C2F5}" type="pres">
      <dgm:prSet presAssocID="{12529252-EAC8-45E3-ACF0-ADEEA9EE077A}" presName="root2" presStyleCnt="0"/>
      <dgm:spPr/>
    </dgm:pt>
    <dgm:pt modelId="{CE2B09C4-A187-43C7-9BF6-ADD49EC36C87}" type="pres">
      <dgm:prSet presAssocID="{12529252-EAC8-45E3-ACF0-ADEEA9EE077A}" presName="LevelTwoTextNode" presStyleLbl="node2" presStyleIdx="0" presStyleCnt="1" custScaleX="55390" custScaleY="1822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71CD52-F80A-458F-BBDE-C3BE5906139C}" type="pres">
      <dgm:prSet presAssocID="{12529252-EAC8-45E3-ACF0-ADEEA9EE077A}" presName="level3hierChild" presStyleCnt="0"/>
      <dgm:spPr/>
    </dgm:pt>
  </dgm:ptLst>
  <dgm:cxnLst>
    <dgm:cxn modelId="{61BC7582-6E76-4DAD-AD3E-2A6EF598C052}" type="presOf" srcId="{70D2DBF6-3869-4084-A12E-D5221F889783}" destId="{877FFDC1-BE85-4B93-BEC5-8D7CFD2FA522}" srcOrd="0" destOrd="0" presId="urn:microsoft.com/office/officeart/2008/layout/HorizontalMultiLevelHierarchy"/>
    <dgm:cxn modelId="{FAD37289-AE93-4333-923B-B519C40B12D9}" srcId="{97034009-C0E4-4BB6-B414-9E9CAE4D95B4}" destId="{12529252-EAC8-45E3-ACF0-ADEEA9EE077A}" srcOrd="0" destOrd="0" parTransId="{70D2DBF6-3869-4084-A12E-D5221F889783}" sibTransId="{4999D5BB-0D14-421F-8232-BF9D9AC3D55F}"/>
    <dgm:cxn modelId="{92486B5E-FEAF-4F34-9776-B6C00FB4F276}" type="presOf" srcId="{97034009-C0E4-4BB6-B414-9E9CAE4D95B4}" destId="{2DA8C84C-E0A7-417C-9C44-82A8EAB06381}" srcOrd="0" destOrd="0" presId="urn:microsoft.com/office/officeart/2008/layout/HorizontalMultiLevelHierarchy"/>
    <dgm:cxn modelId="{739CBEBE-BD09-460C-9006-9217BAEF8DFC}" type="presOf" srcId="{12529252-EAC8-45E3-ACF0-ADEEA9EE077A}" destId="{CE2B09C4-A187-43C7-9BF6-ADD49EC36C87}" srcOrd="0" destOrd="0" presId="urn:microsoft.com/office/officeart/2008/layout/HorizontalMultiLevelHierarchy"/>
    <dgm:cxn modelId="{05783C78-7042-496F-9A14-1A7925E29334}" srcId="{244C78BB-8234-4460-A708-FC311757AFBC}" destId="{97034009-C0E4-4BB6-B414-9E9CAE4D95B4}" srcOrd="0" destOrd="0" parTransId="{B04D939F-0F29-4912-A19A-2438B93D8E4B}" sibTransId="{B2D85F1E-62D6-4295-9270-27377268B782}"/>
    <dgm:cxn modelId="{71AF9D1C-B387-493F-94E9-497AC761650D}" type="presOf" srcId="{70D2DBF6-3869-4084-A12E-D5221F889783}" destId="{5B0D57C3-31A6-4F7D-A127-A894B5C10F4F}" srcOrd="1" destOrd="0" presId="urn:microsoft.com/office/officeart/2008/layout/HorizontalMultiLevelHierarchy"/>
    <dgm:cxn modelId="{52C2463D-C0FA-42C1-B8BD-3D8F457BA3D3}" type="presOf" srcId="{244C78BB-8234-4460-A708-FC311757AFBC}" destId="{115629A2-5576-43B8-9338-FA2D5C5772D2}" srcOrd="0" destOrd="0" presId="urn:microsoft.com/office/officeart/2008/layout/HorizontalMultiLevelHierarchy"/>
    <dgm:cxn modelId="{5A8948F1-A83A-4BBD-8252-95639C7D95D9}" type="presParOf" srcId="{115629A2-5576-43B8-9338-FA2D5C5772D2}" destId="{409E6DA3-AB44-496F-A099-01A9A8A3D483}" srcOrd="0" destOrd="0" presId="urn:microsoft.com/office/officeart/2008/layout/HorizontalMultiLevelHierarchy"/>
    <dgm:cxn modelId="{4EF8FC49-474D-4965-8975-91A965CA5652}" type="presParOf" srcId="{409E6DA3-AB44-496F-A099-01A9A8A3D483}" destId="{2DA8C84C-E0A7-417C-9C44-82A8EAB06381}" srcOrd="0" destOrd="0" presId="urn:microsoft.com/office/officeart/2008/layout/HorizontalMultiLevelHierarchy"/>
    <dgm:cxn modelId="{87B62619-06C9-46CA-8AFE-29C07A26E51B}" type="presParOf" srcId="{409E6DA3-AB44-496F-A099-01A9A8A3D483}" destId="{9B52D358-09D2-4E14-AC98-47513D9075AB}" srcOrd="1" destOrd="0" presId="urn:microsoft.com/office/officeart/2008/layout/HorizontalMultiLevelHierarchy"/>
    <dgm:cxn modelId="{C3E4D04F-B8CF-4311-AB8B-B3A5E2D10861}" type="presParOf" srcId="{9B52D358-09D2-4E14-AC98-47513D9075AB}" destId="{877FFDC1-BE85-4B93-BEC5-8D7CFD2FA522}" srcOrd="0" destOrd="0" presId="urn:microsoft.com/office/officeart/2008/layout/HorizontalMultiLevelHierarchy"/>
    <dgm:cxn modelId="{5D9BE38E-9B5F-4FDA-A1BE-92C173237DFE}" type="presParOf" srcId="{877FFDC1-BE85-4B93-BEC5-8D7CFD2FA522}" destId="{5B0D57C3-31A6-4F7D-A127-A894B5C10F4F}" srcOrd="0" destOrd="0" presId="urn:microsoft.com/office/officeart/2008/layout/HorizontalMultiLevelHierarchy"/>
    <dgm:cxn modelId="{A5ED82E5-CF5C-4DC1-8B02-3A0155E28935}" type="presParOf" srcId="{9B52D358-09D2-4E14-AC98-47513D9075AB}" destId="{42CC9E19-C94D-43C7-AD34-25624935C2F5}" srcOrd="1" destOrd="0" presId="urn:microsoft.com/office/officeart/2008/layout/HorizontalMultiLevelHierarchy"/>
    <dgm:cxn modelId="{E9AF8023-6212-482F-B4F0-F54D63F09ADC}" type="presParOf" srcId="{42CC9E19-C94D-43C7-AD34-25624935C2F5}" destId="{CE2B09C4-A187-43C7-9BF6-ADD49EC36C87}" srcOrd="0" destOrd="0" presId="urn:microsoft.com/office/officeart/2008/layout/HorizontalMultiLevelHierarchy"/>
    <dgm:cxn modelId="{8929EFA8-F1E9-4950-90CC-16585F755247}" type="presParOf" srcId="{42CC9E19-C94D-43C7-AD34-25624935C2F5}" destId="{3371CD52-F80A-458F-BBDE-C3BE590613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CCA220-D007-4BA7-9B5B-24F817924F4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BEA12ED-AAD6-455B-B453-A370D32C98B7}">
      <dgm:prSet phldrT="[Texto]"/>
      <dgm:spPr>
        <a:solidFill>
          <a:srgbClr val="FF8F43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Calibri "/>
            </a:rPr>
            <a:t>Enviar un correo a </a:t>
          </a:r>
          <a:r>
            <a:rPr lang="es-ES" b="1" dirty="0">
              <a:solidFill>
                <a:schemeClr val="tx1"/>
              </a:solidFill>
              <a:latin typeface="Calibri "/>
            </a:rPr>
            <a:t>martha.elizalde@anahuac</a:t>
          </a:r>
          <a:r>
            <a:rPr lang="es-ES" b="1" dirty="0">
              <a:solidFill>
                <a:schemeClr val="tx1"/>
              </a:solidFill>
              <a:latin typeface="Calibri "/>
              <a:hlinkClick xmlns:r="http://schemas.openxmlformats.org/officeDocument/2006/relationships" r:id="rId1"/>
            </a:rPr>
            <a:t>.</a:t>
          </a:r>
          <a:r>
            <a:rPr lang="es-ES" b="1" dirty="0">
              <a:solidFill>
                <a:schemeClr val="tx1"/>
              </a:solidFill>
              <a:latin typeface="Calibri "/>
            </a:rPr>
            <a:t>mx y comunicación.rs@anahuac.mx</a:t>
          </a:r>
        </a:p>
      </dgm:t>
    </dgm:pt>
    <dgm:pt modelId="{8C40B542-2CFF-47B1-8791-F86A3099ABA4}" type="parTrans" cxnId="{19259500-9E40-43A5-9F3B-8E8FCC196D95}">
      <dgm:prSet/>
      <dgm:spPr/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0E29F6B4-5185-43A8-96AF-54A3727DB172}" type="sibTrans" cxnId="{19259500-9E40-43A5-9F3B-8E8FCC196D95}">
      <dgm:prSet/>
      <dgm:spPr>
        <a:solidFill>
          <a:srgbClr val="6C3F22">
            <a:alpha val="90000"/>
          </a:srgbClr>
        </a:solidFill>
        <a:ln>
          <a:noFill/>
        </a:ln>
      </dgm:spPr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6110A946-B368-473B-90E6-0D6ED45DF030}">
      <dgm:prSet phldrT="[Texto]"/>
      <dgm:spPr>
        <a:solidFill>
          <a:srgbClr val="FFAF79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Calibri "/>
            </a:rPr>
            <a:t>Favor de solicitarlo con al menos </a:t>
          </a:r>
          <a:r>
            <a:rPr lang="es-ES" b="1" dirty="0">
              <a:solidFill>
                <a:schemeClr val="tx1"/>
              </a:solidFill>
              <a:latin typeface="Calibri "/>
            </a:rPr>
            <a:t>48 horas de anticipación.</a:t>
          </a:r>
        </a:p>
      </dgm:t>
    </dgm:pt>
    <dgm:pt modelId="{F43A0E52-21DE-4E84-950A-DE6687C4439D}" type="parTrans" cxnId="{50FF2ABE-DEC8-4DA8-9E2F-9829C84BBE61}">
      <dgm:prSet/>
      <dgm:spPr/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ABB31510-091D-47EC-ACE4-ABDF9B445407}" type="sibTrans" cxnId="{50FF2ABE-DEC8-4DA8-9E2F-9829C84BBE61}">
      <dgm:prSet/>
      <dgm:spPr>
        <a:solidFill>
          <a:srgbClr val="6C3F22"/>
        </a:solidFill>
        <a:ln>
          <a:noFill/>
        </a:ln>
      </dgm:spPr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865B5F20-FE0A-4420-A1E3-E6757AFBE96D}">
      <dgm:prSet phldrT="[Texto]"/>
      <dgm:spPr>
        <a:solidFill>
          <a:srgbClr val="FFC69F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Calibri "/>
            </a:rPr>
            <a:t>Al momento de la entrega se deberá llenar el </a:t>
          </a:r>
          <a:r>
            <a:rPr lang="es-ES" b="1" dirty="0">
              <a:solidFill>
                <a:schemeClr val="tx1"/>
              </a:solidFill>
              <a:latin typeface="Calibri "/>
            </a:rPr>
            <a:t>vale de préstamo y de registro sobre el uso de la cámara.</a:t>
          </a:r>
        </a:p>
      </dgm:t>
    </dgm:pt>
    <dgm:pt modelId="{FB865AF6-2D97-4B6C-B41A-3BFD6558EDC6}" type="parTrans" cxnId="{D1CD158A-ED8C-4E95-A4B1-DEF8747C7099}">
      <dgm:prSet/>
      <dgm:spPr/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25A36E0D-497D-4C0C-83FD-E559B1C44BE0}" type="sibTrans" cxnId="{D1CD158A-ED8C-4E95-A4B1-DEF8747C7099}">
      <dgm:prSet/>
      <dgm:spPr>
        <a:solidFill>
          <a:srgbClr val="6C3F22">
            <a:alpha val="90000"/>
          </a:srgbClr>
        </a:solidFill>
        <a:ln>
          <a:noFill/>
        </a:ln>
      </dgm:spPr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0115886E-3746-432E-A3B4-AF9E5DB3447B}">
      <dgm:prSet phldrT="[Texto]"/>
      <dgm:spPr>
        <a:solidFill>
          <a:srgbClr val="FF9147"/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  <a:latin typeface="Calibri "/>
            </a:rPr>
            <a:t>Favor de realizar la devolución de la cámara en </a:t>
          </a:r>
          <a:r>
            <a:rPr lang="es-ES" b="1" dirty="0">
              <a:solidFill>
                <a:schemeClr val="tx1"/>
              </a:solidFill>
              <a:latin typeface="Calibri "/>
            </a:rPr>
            <a:t>el día y la hora establecida. </a:t>
          </a:r>
        </a:p>
      </dgm:t>
    </dgm:pt>
    <dgm:pt modelId="{12B69B7C-885F-4881-AE4E-CA7A5727C443}" type="parTrans" cxnId="{01CC88AA-9BFE-4C4C-9E0C-EB20D5160567}">
      <dgm:prSet/>
      <dgm:spPr/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964D5084-DE2E-4828-863C-0B61F4F4B5C4}" type="sibTrans" cxnId="{01CC88AA-9BFE-4C4C-9E0C-EB20D5160567}">
      <dgm:prSet/>
      <dgm:spPr>
        <a:solidFill>
          <a:srgbClr val="6C3F22">
            <a:alpha val="90000"/>
          </a:srgbClr>
        </a:solidFill>
        <a:ln>
          <a:noFill/>
        </a:ln>
      </dgm:spPr>
      <dgm:t>
        <a:bodyPr/>
        <a:lstStyle/>
        <a:p>
          <a:endParaRPr lang="es-ES">
            <a:solidFill>
              <a:schemeClr val="tx1"/>
            </a:solidFill>
            <a:latin typeface="Calibri "/>
          </a:endParaRPr>
        </a:p>
      </dgm:t>
    </dgm:pt>
    <dgm:pt modelId="{D2AE53D1-3371-4F42-9018-B387B087B3C2}">
      <dgm:prSet/>
      <dgm:spPr/>
      <dgm:t>
        <a:bodyPr/>
        <a:lstStyle/>
        <a:p>
          <a:r>
            <a:rPr lang="es-ES" b="1" u="none" dirty="0">
              <a:solidFill>
                <a:schemeClr val="tx1"/>
              </a:solidFill>
            </a:rPr>
            <a:t>Se descargarán las fotografías </a:t>
          </a:r>
          <a:r>
            <a:rPr lang="es-ES" u="none" dirty="0">
              <a:solidFill>
                <a:schemeClr val="tx1"/>
              </a:solidFill>
            </a:rPr>
            <a:t>para uso de la Facultad en memorias, páginas web y redes sociales.</a:t>
          </a:r>
        </a:p>
      </dgm:t>
    </dgm:pt>
    <dgm:pt modelId="{B9CAF25C-34AC-4747-BDFF-C25F8E976BAE}" type="parTrans" cxnId="{613D3C15-6976-4DFF-9975-EFECE7051086}">
      <dgm:prSet/>
      <dgm:spPr/>
      <dgm:t>
        <a:bodyPr/>
        <a:lstStyle/>
        <a:p>
          <a:endParaRPr lang="es-ES"/>
        </a:p>
      </dgm:t>
    </dgm:pt>
    <dgm:pt modelId="{52579AED-2FFE-435B-AE40-4CB897A05406}" type="sibTrans" cxnId="{613D3C15-6976-4DFF-9975-EFECE7051086}">
      <dgm:prSet/>
      <dgm:spPr/>
      <dgm:t>
        <a:bodyPr/>
        <a:lstStyle/>
        <a:p>
          <a:endParaRPr lang="es-ES"/>
        </a:p>
      </dgm:t>
    </dgm:pt>
    <dgm:pt modelId="{417419DA-0DF3-4A6B-82D3-5BB07677ED7B}" type="pres">
      <dgm:prSet presAssocID="{F7CCA220-D007-4BA7-9B5B-24F817924F4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FB55CC4-C5FA-4680-B439-95B341FB8562}" type="pres">
      <dgm:prSet presAssocID="{F7CCA220-D007-4BA7-9B5B-24F817924F42}" presName="dummyMaxCanvas" presStyleCnt="0">
        <dgm:presLayoutVars/>
      </dgm:prSet>
      <dgm:spPr/>
    </dgm:pt>
    <dgm:pt modelId="{6A4E27AF-262D-4A85-B3C4-F1F7DF15CF69}" type="pres">
      <dgm:prSet presAssocID="{F7CCA220-D007-4BA7-9B5B-24F817924F4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82BE10-1FDA-411B-B66E-58651301DBAF}" type="pres">
      <dgm:prSet presAssocID="{F7CCA220-D007-4BA7-9B5B-24F817924F4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AA5F46-26B1-4957-A596-5F30DDA3B5FB}" type="pres">
      <dgm:prSet presAssocID="{F7CCA220-D007-4BA7-9B5B-24F817924F4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1D8A2D-91BF-4217-A3C9-CD2353DCA827}" type="pres">
      <dgm:prSet presAssocID="{F7CCA220-D007-4BA7-9B5B-24F817924F4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C6939F-DBA3-47E2-A406-8142671F328E}" type="pres">
      <dgm:prSet presAssocID="{F7CCA220-D007-4BA7-9B5B-24F817924F4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4B7DC1-378F-4697-890A-2288321A8793}" type="pres">
      <dgm:prSet presAssocID="{F7CCA220-D007-4BA7-9B5B-24F817924F4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2C2CFE-5B54-4713-AFAD-93ACF24A72BC}" type="pres">
      <dgm:prSet presAssocID="{F7CCA220-D007-4BA7-9B5B-24F817924F4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733AFD-265A-4CC0-9385-2107B2614637}" type="pres">
      <dgm:prSet presAssocID="{F7CCA220-D007-4BA7-9B5B-24F817924F4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1B170A-82CD-4B57-BF72-F9ACD1AC02D9}" type="pres">
      <dgm:prSet presAssocID="{F7CCA220-D007-4BA7-9B5B-24F817924F4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707BA0-DB62-4B06-89BD-B88A19AA50A6}" type="pres">
      <dgm:prSet presAssocID="{F7CCA220-D007-4BA7-9B5B-24F817924F4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5EDF18-C451-4AAF-81AC-1CDAF1261E2A}" type="pres">
      <dgm:prSet presAssocID="{F7CCA220-D007-4BA7-9B5B-24F817924F4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7C2DD4-BCEC-46D4-AD19-EB543DEF1D25}" type="pres">
      <dgm:prSet presAssocID="{F7CCA220-D007-4BA7-9B5B-24F817924F4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36D080-3679-4B8F-863C-DF7652858641}" type="pres">
      <dgm:prSet presAssocID="{F7CCA220-D007-4BA7-9B5B-24F817924F4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F34A93-6275-45B0-A344-2C4F267E6D09}" type="pres">
      <dgm:prSet presAssocID="{F7CCA220-D007-4BA7-9B5B-24F817924F4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05CED0-C265-4E5E-894D-F1FA867D88B8}" type="presOf" srcId="{0E29F6B4-5185-43A8-96AF-54A3727DB172}" destId="{424B7DC1-378F-4697-890A-2288321A8793}" srcOrd="0" destOrd="0" presId="urn:microsoft.com/office/officeart/2005/8/layout/vProcess5"/>
    <dgm:cxn modelId="{CFE8A487-1FB2-4014-854D-B3D98E2061BD}" type="presOf" srcId="{6BEA12ED-AAD6-455B-B453-A370D32C98B7}" destId="{6A4E27AF-262D-4A85-B3C4-F1F7DF15CF69}" srcOrd="0" destOrd="0" presId="urn:microsoft.com/office/officeart/2005/8/layout/vProcess5"/>
    <dgm:cxn modelId="{A80EE6EE-DF24-4BE4-ADCF-E3114983A52B}" type="presOf" srcId="{865B5F20-FE0A-4420-A1E3-E6757AFBE96D}" destId="{15AA5F46-26B1-4957-A596-5F30DDA3B5FB}" srcOrd="0" destOrd="0" presId="urn:microsoft.com/office/officeart/2005/8/layout/vProcess5"/>
    <dgm:cxn modelId="{86D85EA1-A539-40C3-92B1-FB873619CDBB}" type="presOf" srcId="{865B5F20-FE0A-4420-A1E3-E6757AFBE96D}" destId="{0A7C2DD4-BCEC-46D4-AD19-EB543DEF1D25}" srcOrd="1" destOrd="0" presId="urn:microsoft.com/office/officeart/2005/8/layout/vProcess5"/>
    <dgm:cxn modelId="{BA62549D-03D2-4748-BD6A-FF4AAB192B1C}" type="presOf" srcId="{D2AE53D1-3371-4F42-9018-B387B087B3C2}" destId="{E2C6939F-DBA3-47E2-A406-8142671F328E}" srcOrd="0" destOrd="0" presId="urn:microsoft.com/office/officeart/2005/8/layout/vProcess5"/>
    <dgm:cxn modelId="{01CC88AA-9BFE-4C4C-9E0C-EB20D5160567}" srcId="{F7CCA220-D007-4BA7-9B5B-24F817924F42}" destId="{0115886E-3746-432E-A3B4-AF9E5DB3447B}" srcOrd="3" destOrd="0" parTransId="{12B69B7C-885F-4881-AE4E-CA7A5727C443}" sibTransId="{964D5084-DE2E-4828-863C-0B61F4F4B5C4}"/>
    <dgm:cxn modelId="{613D3C15-6976-4DFF-9975-EFECE7051086}" srcId="{F7CCA220-D007-4BA7-9B5B-24F817924F42}" destId="{D2AE53D1-3371-4F42-9018-B387B087B3C2}" srcOrd="4" destOrd="0" parTransId="{B9CAF25C-34AC-4747-BDFF-C25F8E976BAE}" sibTransId="{52579AED-2FFE-435B-AE40-4CB897A05406}"/>
    <dgm:cxn modelId="{9C365175-81DA-40AB-BC96-F1CB54449E46}" type="presOf" srcId="{0115886E-3746-432E-A3B4-AF9E5DB3447B}" destId="{C91D8A2D-91BF-4217-A3C9-CD2353DCA827}" srcOrd="0" destOrd="0" presId="urn:microsoft.com/office/officeart/2005/8/layout/vProcess5"/>
    <dgm:cxn modelId="{A6514CF7-8E1D-4DA1-8AE3-7CFE491214B4}" type="presOf" srcId="{964D5084-DE2E-4828-863C-0B61F4F4B5C4}" destId="{CB1B170A-82CD-4B57-BF72-F9ACD1AC02D9}" srcOrd="0" destOrd="0" presId="urn:microsoft.com/office/officeart/2005/8/layout/vProcess5"/>
    <dgm:cxn modelId="{B76739F7-9F36-4330-B71D-FEA8C11929F8}" type="presOf" srcId="{F7CCA220-D007-4BA7-9B5B-24F817924F42}" destId="{417419DA-0DF3-4A6B-82D3-5BB07677ED7B}" srcOrd="0" destOrd="0" presId="urn:microsoft.com/office/officeart/2005/8/layout/vProcess5"/>
    <dgm:cxn modelId="{19259500-9E40-43A5-9F3B-8E8FCC196D95}" srcId="{F7CCA220-D007-4BA7-9B5B-24F817924F42}" destId="{6BEA12ED-AAD6-455B-B453-A370D32C98B7}" srcOrd="0" destOrd="0" parTransId="{8C40B542-2CFF-47B1-8791-F86A3099ABA4}" sibTransId="{0E29F6B4-5185-43A8-96AF-54A3727DB172}"/>
    <dgm:cxn modelId="{376340EF-F9F6-419A-920C-8813859264EE}" type="presOf" srcId="{25A36E0D-497D-4C0C-83FD-E559B1C44BE0}" destId="{42733AFD-265A-4CC0-9385-2107B2614637}" srcOrd="0" destOrd="0" presId="urn:microsoft.com/office/officeart/2005/8/layout/vProcess5"/>
    <dgm:cxn modelId="{5121640B-C767-40E4-B893-72E9037AB966}" type="presOf" srcId="{6110A946-B368-473B-90E6-0D6ED45DF030}" destId="{0282BE10-1FDA-411B-B66E-58651301DBAF}" srcOrd="0" destOrd="0" presId="urn:microsoft.com/office/officeart/2005/8/layout/vProcess5"/>
    <dgm:cxn modelId="{EF793502-6C47-4D09-A6BE-678FD6F4F63E}" type="presOf" srcId="{ABB31510-091D-47EC-ACE4-ABDF9B445407}" destId="{922C2CFE-5B54-4713-AFAD-93ACF24A72BC}" srcOrd="0" destOrd="0" presId="urn:microsoft.com/office/officeart/2005/8/layout/vProcess5"/>
    <dgm:cxn modelId="{D1CD158A-ED8C-4E95-A4B1-DEF8747C7099}" srcId="{F7CCA220-D007-4BA7-9B5B-24F817924F42}" destId="{865B5F20-FE0A-4420-A1E3-E6757AFBE96D}" srcOrd="2" destOrd="0" parTransId="{FB865AF6-2D97-4B6C-B41A-3BFD6558EDC6}" sibTransId="{25A36E0D-497D-4C0C-83FD-E559B1C44BE0}"/>
    <dgm:cxn modelId="{A30721BC-0C64-4569-AB3D-E30D722E46FF}" type="presOf" srcId="{0115886E-3746-432E-A3B4-AF9E5DB3447B}" destId="{BB36D080-3679-4B8F-863C-DF7652858641}" srcOrd="1" destOrd="0" presId="urn:microsoft.com/office/officeart/2005/8/layout/vProcess5"/>
    <dgm:cxn modelId="{9744DB9E-699B-4AE8-8D7A-E368238EA273}" type="presOf" srcId="{D2AE53D1-3371-4F42-9018-B387B087B3C2}" destId="{D8F34A93-6275-45B0-A344-2C4F267E6D09}" srcOrd="1" destOrd="0" presId="urn:microsoft.com/office/officeart/2005/8/layout/vProcess5"/>
    <dgm:cxn modelId="{E90EFC36-9714-4B22-918A-FA0C586BAE5D}" type="presOf" srcId="{6110A946-B368-473B-90E6-0D6ED45DF030}" destId="{245EDF18-C451-4AAF-81AC-1CDAF1261E2A}" srcOrd="1" destOrd="0" presId="urn:microsoft.com/office/officeart/2005/8/layout/vProcess5"/>
    <dgm:cxn modelId="{50FF2ABE-DEC8-4DA8-9E2F-9829C84BBE61}" srcId="{F7CCA220-D007-4BA7-9B5B-24F817924F42}" destId="{6110A946-B368-473B-90E6-0D6ED45DF030}" srcOrd="1" destOrd="0" parTransId="{F43A0E52-21DE-4E84-950A-DE6687C4439D}" sibTransId="{ABB31510-091D-47EC-ACE4-ABDF9B445407}"/>
    <dgm:cxn modelId="{98F74FBB-60E9-4C45-ABE8-9F4F2801542D}" type="presOf" srcId="{6BEA12ED-AAD6-455B-B453-A370D32C98B7}" destId="{4B707BA0-DB62-4B06-89BD-B88A19AA50A6}" srcOrd="1" destOrd="0" presId="urn:microsoft.com/office/officeart/2005/8/layout/vProcess5"/>
    <dgm:cxn modelId="{81016B6D-0AC7-4F2E-9E3D-4E33C1EE882D}" type="presParOf" srcId="{417419DA-0DF3-4A6B-82D3-5BB07677ED7B}" destId="{BFB55CC4-C5FA-4680-B439-95B341FB8562}" srcOrd="0" destOrd="0" presId="urn:microsoft.com/office/officeart/2005/8/layout/vProcess5"/>
    <dgm:cxn modelId="{9481C019-A1A5-4BD8-AD23-1257BB88CD81}" type="presParOf" srcId="{417419DA-0DF3-4A6B-82D3-5BB07677ED7B}" destId="{6A4E27AF-262D-4A85-B3C4-F1F7DF15CF69}" srcOrd="1" destOrd="0" presId="urn:microsoft.com/office/officeart/2005/8/layout/vProcess5"/>
    <dgm:cxn modelId="{39B72FDE-E98E-4D2D-BBF4-F3FD0F83E742}" type="presParOf" srcId="{417419DA-0DF3-4A6B-82D3-5BB07677ED7B}" destId="{0282BE10-1FDA-411B-B66E-58651301DBAF}" srcOrd="2" destOrd="0" presId="urn:microsoft.com/office/officeart/2005/8/layout/vProcess5"/>
    <dgm:cxn modelId="{5B125D9A-3DC1-4DD6-8BB9-DE35BD094452}" type="presParOf" srcId="{417419DA-0DF3-4A6B-82D3-5BB07677ED7B}" destId="{15AA5F46-26B1-4957-A596-5F30DDA3B5FB}" srcOrd="3" destOrd="0" presId="urn:microsoft.com/office/officeart/2005/8/layout/vProcess5"/>
    <dgm:cxn modelId="{9B9B3B17-8D62-4083-8560-920885F7740A}" type="presParOf" srcId="{417419DA-0DF3-4A6B-82D3-5BB07677ED7B}" destId="{C91D8A2D-91BF-4217-A3C9-CD2353DCA827}" srcOrd="4" destOrd="0" presId="urn:microsoft.com/office/officeart/2005/8/layout/vProcess5"/>
    <dgm:cxn modelId="{22B7EF6C-AC56-49C9-BA55-9992154F1244}" type="presParOf" srcId="{417419DA-0DF3-4A6B-82D3-5BB07677ED7B}" destId="{E2C6939F-DBA3-47E2-A406-8142671F328E}" srcOrd="5" destOrd="0" presId="urn:microsoft.com/office/officeart/2005/8/layout/vProcess5"/>
    <dgm:cxn modelId="{3647ACC0-2626-40C8-A4BF-B2C1221E5244}" type="presParOf" srcId="{417419DA-0DF3-4A6B-82D3-5BB07677ED7B}" destId="{424B7DC1-378F-4697-890A-2288321A8793}" srcOrd="6" destOrd="0" presId="urn:microsoft.com/office/officeart/2005/8/layout/vProcess5"/>
    <dgm:cxn modelId="{13F78CB1-D549-43DB-8FD3-B0ED13191BEF}" type="presParOf" srcId="{417419DA-0DF3-4A6B-82D3-5BB07677ED7B}" destId="{922C2CFE-5B54-4713-AFAD-93ACF24A72BC}" srcOrd="7" destOrd="0" presId="urn:microsoft.com/office/officeart/2005/8/layout/vProcess5"/>
    <dgm:cxn modelId="{41E55E78-B89F-4C01-8375-F21443D15F95}" type="presParOf" srcId="{417419DA-0DF3-4A6B-82D3-5BB07677ED7B}" destId="{42733AFD-265A-4CC0-9385-2107B2614637}" srcOrd="8" destOrd="0" presId="urn:microsoft.com/office/officeart/2005/8/layout/vProcess5"/>
    <dgm:cxn modelId="{3946AA22-4F6F-43B8-8249-405D69FC404E}" type="presParOf" srcId="{417419DA-0DF3-4A6B-82D3-5BB07677ED7B}" destId="{CB1B170A-82CD-4B57-BF72-F9ACD1AC02D9}" srcOrd="9" destOrd="0" presId="urn:microsoft.com/office/officeart/2005/8/layout/vProcess5"/>
    <dgm:cxn modelId="{739BEDB2-A4B8-496C-BDC5-61F5F215AE3A}" type="presParOf" srcId="{417419DA-0DF3-4A6B-82D3-5BB07677ED7B}" destId="{4B707BA0-DB62-4B06-89BD-B88A19AA50A6}" srcOrd="10" destOrd="0" presId="urn:microsoft.com/office/officeart/2005/8/layout/vProcess5"/>
    <dgm:cxn modelId="{07EED45F-D95D-491C-88D2-F572C4971B6C}" type="presParOf" srcId="{417419DA-0DF3-4A6B-82D3-5BB07677ED7B}" destId="{245EDF18-C451-4AAF-81AC-1CDAF1261E2A}" srcOrd="11" destOrd="0" presId="urn:microsoft.com/office/officeart/2005/8/layout/vProcess5"/>
    <dgm:cxn modelId="{81022F0A-353B-4FCC-BE18-8A814D5E5889}" type="presParOf" srcId="{417419DA-0DF3-4A6B-82D3-5BB07677ED7B}" destId="{0A7C2DD4-BCEC-46D4-AD19-EB543DEF1D25}" srcOrd="12" destOrd="0" presId="urn:microsoft.com/office/officeart/2005/8/layout/vProcess5"/>
    <dgm:cxn modelId="{9045F472-8130-4323-AA39-44D596BB3E1D}" type="presParOf" srcId="{417419DA-0DF3-4A6B-82D3-5BB07677ED7B}" destId="{BB36D080-3679-4B8F-863C-DF7652858641}" srcOrd="13" destOrd="0" presId="urn:microsoft.com/office/officeart/2005/8/layout/vProcess5"/>
    <dgm:cxn modelId="{3AC2B7E5-25BF-47C7-9557-1409133C3A8E}" type="presParOf" srcId="{417419DA-0DF3-4A6B-82D3-5BB07677ED7B}" destId="{D8F34A93-6275-45B0-A344-2C4F267E6D0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44C78BB-8234-4460-A708-FC311757AFB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034009-C0E4-4BB6-B414-9E9CAE4D95B4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" sz="3200" dirty="0"/>
            <a:t>Notas</a:t>
          </a:r>
        </a:p>
      </dgm:t>
    </dgm:pt>
    <dgm:pt modelId="{B04D939F-0F29-4912-A19A-2438B93D8E4B}" type="parTrans" cxnId="{05783C78-7042-496F-9A14-1A7925E29334}">
      <dgm:prSet/>
      <dgm:spPr/>
      <dgm:t>
        <a:bodyPr/>
        <a:lstStyle/>
        <a:p>
          <a:endParaRPr lang="es-ES" sz="1600"/>
        </a:p>
      </dgm:t>
    </dgm:pt>
    <dgm:pt modelId="{B2D85F1E-62D6-4295-9270-27377268B782}" type="sibTrans" cxnId="{05783C78-7042-496F-9A14-1A7925E29334}">
      <dgm:prSet/>
      <dgm:spPr/>
      <dgm:t>
        <a:bodyPr/>
        <a:lstStyle/>
        <a:p>
          <a:endParaRPr lang="es-ES" sz="1600"/>
        </a:p>
      </dgm:t>
    </dgm:pt>
    <dgm:pt modelId="{12529252-EAC8-45E3-ACF0-ADEEA9EE077A}">
      <dgm:prSet phldrT="[Texto]" custT="1"/>
      <dgm:spPr>
        <a:solidFill>
          <a:srgbClr val="FF8F43"/>
        </a:solidFill>
      </dgm:spPr>
      <dgm:t>
        <a:bodyPr/>
        <a:lstStyle/>
        <a:p>
          <a:r>
            <a:rPr lang="es-ES" sz="2400" b="1" dirty="0"/>
            <a:t>DCI</a:t>
          </a:r>
        </a:p>
      </dgm:t>
    </dgm:pt>
    <dgm:pt modelId="{70D2DBF6-3869-4084-A12E-D5221F889783}" type="parTrans" cxnId="{FAD37289-AE93-4333-923B-B519C40B12D9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 dirty="0"/>
        </a:p>
      </dgm:t>
    </dgm:pt>
    <dgm:pt modelId="{4999D5BB-0D14-421F-8232-BF9D9AC3D55F}" type="sibTrans" cxnId="{FAD37289-AE93-4333-923B-B519C40B12D9}">
      <dgm:prSet/>
      <dgm:spPr/>
      <dgm:t>
        <a:bodyPr/>
        <a:lstStyle/>
        <a:p>
          <a:endParaRPr lang="es-ES" sz="1600"/>
        </a:p>
      </dgm:t>
    </dgm:pt>
    <dgm:pt modelId="{C968E124-8A60-438F-90C0-E8759ED0477C}">
      <dgm:prSet phldrT="[Texto]"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Publicación en medios institucionales</a:t>
          </a:r>
        </a:p>
      </dgm:t>
    </dgm:pt>
    <dgm:pt modelId="{BF3C94FB-57E7-4944-9388-6D2C0A514008}" type="parTrans" cxnId="{A87E625F-B710-44CE-8DD9-4CE10330A52B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208100C6-5117-4C03-836F-F659BBECE3B3}" type="sibTrans" cxnId="{A87E625F-B710-44CE-8DD9-4CE10330A52B}">
      <dgm:prSet/>
      <dgm:spPr/>
      <dgm:t>
        <a:bodyPr/>
        <a:lstStyle/>
        <a:p>
          <a:endParaRPr lang="es-ES" sz="1600"/>
        </a:p>
      </dgm:t>
    </dgm:pt>
    <dgm:pt modelId="{A465BE75-87E8-4881-9CE9-92E37339624B}">
      <dgm:prSet phldrT="[Texto]"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Boletín</a:t>
          </a:r>
        </a:p>
      </dgm:t>
    </dgm:pt>
    <dgm:pt modelId="{4F067457-97F7-49AC-9647-66545A5FB50B}" type="parTrans" cxnId="{92545378-847A-4CDD-83EC-D90FA2F49B27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77A84821-7C9B-41BB-9779-25ADF6A9384C}" type="sibTrans" cxnId="{92545378-847A-4CDD-83EC-D90FA2F49B27}">
      <dgm:prSet/>
      <dgm:spPr/>
      <dgm:t>
        <a:bodyPr/>
        <a:lstStyle/>
        <a:p>
          <a:endParaRPr lang="es-ES" sz="1600"/>
        </a:p>
      </dgm:t>
    </dgm:pt>
    <dgm:pt modelId="{717BAD8D-0521-4DB6-8AEE-CDC5D4B094F3}">
      <dgm:prSet phldrT="[Texto]" custT="1"/>
      <dgm:spPr>
        <a:solidFill>
          <a:srgbClr val="FF8F43"/>
        </a:solidFill>
      </dgm:spPr>
      <dgm:t>
        <a:bodyPr/>
        <a:lstStyle/>
        <a:p>
          <a:r>
            <a:rPr lang="es-ES" sz="2000" b="1" dirty="0"/>
            <a:t>Comunicación</a:t>
          </a:r>
        </a:p>
      </dgm:t>
    </dgm:pt>
    <dgm:pt modelId="{59AE803C-23A3-4E58-B902-2CECACA3BC24}" type="parTrans" cxnId="{0B3FC109-528D-4E96-BDBC-435177055DA3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BF19C0E8-FD40-4F9A-9942-5ADCD4E1EDF7}" type="sibTrans" cxnId="{0B3FC109-528D-4E96-BDBC-435177055DA3}">
      <dgm:prSet/>
      <dgm:spPr/>
      <dgm:t>
        <a:bodyPr/>
        <a:lstStyle/>
        <a:p>
          <a:endParaRPr lang="es-ES" sz="1600"/>
        </a:p>
      </dgm:t>
    </dgm:pt>
    <dgm:pt modelId="{863317DA-356E-4AF5-A03E-2CEA310F3071}">
      <dgm:prSet phldrT="[Texto]"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Webs</a:t>
          </a:r>
        </a:p>
      </dgm:t>
    </dgm:pt>
    <dgm:pt modelId="{F2937A8F-F093-4928-9F6A-B6A6F1B323E3}" type="parTrans" cxnId="{3B634196-E3E1-4F02-BCC7-0A260F196D20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6CA4FF15-0A58-4410-A6B6-3E2A049A3B86}" type="sibTrans" cxnId="{3B634196-E3E1-4F02-BCC7-0A260F196D20}">
      <dgm:prSet/>
      <dgm:spPr/>
      <dgm:t>
        <a:bodyPr/>
        <a:lstStyle/>
        <a:p>
          <a:endParaRPr lang="es-ES" sz="1600"/>
        </a:p>
      </dgm:t>
    </dgm:pt>
    <dgm:pt modelId="{F10412C0-B787-4878-AC92-576B5480EFEB}">
      <dgm:prSet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Redes Sociales</a:t>
          </a:r>
        </a:p>
      </dgm:t>
    </dgm:pt>
    <dgm:pt modelId="{EF6FAB70-66D9-4F77-BC56-57BB7394309F}" type="parTrans" cxnId="{B38B48AB-D474-4E92-A3D1-2BD2C63203F5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FDE48693-F3D3-428B-B9C8-86C2DD33C680}" type="sibTrans" cxnId="{B38B48AB-D474-4E92-A3D1-2BD2C63203F5}">
      <dgm:prSet/>
      <dgm:spPr/>
      <dgm:t>
        <a:bodyPr/>
        <a:lstStyle/>
        <a:p>
          <a:endParaRPr lang="es-ES" sz="1600"/>
        </a:p>
      </dgm:t>
    </dgm:pt>
    <dgm:pt modelId="{674A77AE-DADC-40D5-ACCA-F9F051F2D602}">
      <dgm:prSet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Boletín</a:t>
          </a:r>
        </a:p>
      </dgm:t>
    </dgm:pt>
    <dgm:pt modelId="{8B9F6BC3-F64F-4B3C-A950-B75C415B5655}" type="parTrans" cxnId="{101FDA98-3CAB-416E-A8B7-8EA3B7D7D1A7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C26BAF8B-F6C6-4F56-8E98-DED94C54F312}" type="sibTrans" cxnId="{101FDA98-3CAB-416E-A8B7-8EA3B7D7D1A7}">
      <dgm:prSet/>
      <dgm:spPr/>
      <dgm:t>
        <a:bodyPr/>
        <a:lstStyle/>
        <a:p>
          <a:endParaRPr lang="es-ES" sz="1600"/>
        </a:p>
      </dgm:t>
    </dgm:pt>
    <dgm:pt modelId="{3E3EB488-9745-435A-9D70-E1171A78134C}">
      <dgm:prSet custT="1"/>
      <dgm:spPr>
        <a:solidFill>
          <a:srgbClr val="FFAF79"/>
        </a:solidFill>
      </dgm:spPr>
      <dgm:t>
        <a:bodyPr/>
        <a:lstStyle/>
        <a:p>
          <a:r>
            <a:rPr lang="es-ES" sz="1600" dirty="0"/>
            <a:t>Pizarrón</a:t>
          </a:r>
        </a:p>
      </dgm:t>
    </dgm:pt>
    <dgm:pt modelId="{4DBC43C1-287E-4776-9121-BD2C5350999A}" type="parTrans" cxnId="{DD72CD2C-5961-4F6D-BD31-07F3884D7868}">
      <dgm:prSet custT="1"/>
      <dgm:spPr>
        <a:ln>
          <a:solidFill>
            <a:srgbClr val="6C3F22"/>
          </a:solidFill>
        </a:ln>
      </dgm:spPr>
      <dgm:t>
        <a:bodyPr/>
        <a:lstStyle/>
        <a:p>
          <a:endParaRPr lang="es-ES" sz="1600"/>
        </a:p>
      </dgm:t>
    </dgm:pt>
    <dgm:pt modelId="{854063AE-FEFD-4EED-8942-919A01DD65E9}" type="sibTrans" cxnId="{DD72CD2C-5961-4F6D-BD31-07F3884D7868}">
      <dgm:prSet/>
      <dgm:spPr/>
      <dgm:t>
        <a:bodyPr/>
        <a:lstStyle/>
        <a:p>
          <a:endParaRPr lang="es-ES" sz="1600"/>
        </a:p>
      </dgm:t>
    </dgm:pt>
    <dgm:pt modelId="{7B4623D6-0B46-46AD-9687-E5EFD1CC42FF}" type="pres">
      <dgm:prSet presAssocID="{244C78BB-8234-4460-A708-FC311757AF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53E3D7E-8070-4F1F-8BD4-38A888C77EAE}" type="pres">
      <dgm:prSet presAssocID="{97034009-C0E4-4BB6-B414-9E9CAE4D95B4}" presName="root1" presStyleCnt="0"/>
      <dgm:spPr/>
    </dgm:pt>
    <dgm:pt modelId="{36A10378-5CD1-4A63-8A62-DA553F3FBDF9}" type="pres">
      <dgm:prSet presAssocID="{97034009-C0E4-4BB6-B414-9E9CAE4D95B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20440D-C797-438A-8642-8636EE45F354}" type="pres">
      <dgm:prSet presAssocID="{97034009-C0E4-4BB6-B414-9E9CAE4D95B4}" presName="level2hierChild" presStyleCnt="0"/>
      <dgm:spPr/>
    </dgm:pt>
    <dgm:pt modelId="{EEB6CC0A-6150-4220-80E6-D828D0096B84}" type="pres">
      <dgm:prSet presAssocID="{70D2DBF6-3869-4084-A12E-D5221F889783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441B2E56-37B0-4094-A950-58AFA5280944}" type="pres">
      <dgm:prSet presAssocID="{70D2DBF6-3869-4084-A12E-D5221F889783}" presName="connTx" presStyleLbl="parChTrans1D2" presStyleIdx="0" presStyleCnt="2"/>
      <dgm:spPr/>
      <dgm:t>
        <a:bodyPr/>
        <a:lstStyle/>
        <a:p>
          <a:endParaRPr lang="es-ES"/>
        </a:p>
      </dgm:t>
    </dgm:pt>
    <dgm:pt modelId="{36DEE2BE-3B96-4080-B4D2-F2A28618B6D1}" type="pres">
      <dgm:prSet presAssocID="{12529252-EAC8-45E3-ACF0-ADEEA9EE077A}" presName="root2" presStyleCnt="0"/>
      <dgm:spPr/>
    </dgm:pt>
    <dgm:pt modelId="{43BAD27E-76A6-4C00-B4C5-E98808CC1B09}" type="pres">
      <dgm:prSet presAssocID="{12529252-EAC8-45E3-ACF0-ADEEA9EE077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50AA0ED-8A3F-4BA5-96D8-79ED31BF3207}" type="pres">
      <dgm:prSet presAssocID="{12529252-EAC8-45E3-ACF0-ADEEA9EE077A}" presName="level3hierChild" presStyleCnt="0"/>
      <dgm:spPr/>
    </dgm:pt>
    <dgm:pt modelId="{7DFADEED-F7A6-48A2-90E9-36F75348847C}" type="pres">
      <dgm:prSet presAssocID="{BF3C94FB-57E7-4944-9388-6D2C0A514008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6841AA45-E8DC-4A5D-B71E-7E0765D4594D}" type="pres">
      <dgm:prSet presAssocID="{BF3C94FB-57E7-4944-9388-6D2C0A514008}" presName="connTx" presStyleLbl="parChTrans1D3" presStyleIdx="0" presStyleCnt="6"/>
      <dgm:spPr/>
      <dgm:t>
        <a:bodyPr/>
        <a:lstStyle/>
        <a:p>
          <a:endParaRPr lang="es-ES"/>
        </a:p>
      </dgm:t>
    </dgm:pt>
    <dgm:pt modelId="{E6216868-5210-4FB2-B5CE-40A82E4EE1FD}" type="pres">
      <dgm:prSet presAssocID="{C968E124-8A60-438F-90C0-E8759ED0477C}" presName="root2" presStyleCnt="0"/>
      <dgm:spPr/>
    </dgm:pt>
    <dgm:pt modelId="{4E7F0834-9C71-41F4-99CD-F490618FCDF1}" type="pres">
      <dgm:prSet presAssocID="{C968E124-8A60-438F-90C0-E8759ED0477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6B30C68-C3BA-4CAE-8469-587B1C834BB3}" type="pres">
      <dgm:prSet presAssocID="{C968E124-8A60-438F-90C0-E8759ED0477C}" presName="level3hierChild" presStyleCnt="0"/>
      <dgm:spPr/>
    </dgm:pt>
    <dgm:pt modelId="{31900004-8B14-47A8-BDB6-32C723773B22}" type="pres">
      <dgm:prSet presAssocID="{4F067457-97F7-49AC-9647-66545A5FB50B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53E106FC-801F-45F4-92A1-5AF3CEC27F58}" type="pres">
      <dgm:prSet presAssocID="{4F067457-97F7-49AC-9647-66545A5FB50B}" presName="connTx" presStyleLbl="parChTrans1D3" presStyleIdx="1" presStyleCnt="6"/>
      <dgm:spPr/>
      <dgm:t>
        <a:bodyPr/>
        <a:lstStyle/>
        <a:p>
          <a:endParaRPr lang="es-ES"/>
        </a:p>
      </dgm:t>
    </dgm:pt>
    <dgm:pt modelId="{19FD91DC-E6A9-4738-BB14-BE9DB534AC9D}" type="pres">
      <dgm:prSet presAssocID="{A465BE75-87E8-4881-9CE9-92E37339624B}" presName="root2" presStyleCnt="0"/>
      <dgm:spPr/>
    </dgm:pt>
    <dgm:pt modelId="{E95392DC-41DF-4F13-896E-B5698C7A0AB9}" type="pres">
      <dgm:prSet presAssocID="{A465BE75-87E8-4881-9CE9-92E37339624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9E0BF4-ACED-46C1-900C-4E724E5E51DD}" type="pres">
      <dgm:prSet presAssocID="{A465BE75-87E8-4881-9CE9-92E37339624B}" presName="level3hierChild" presStyleCnt="0"/>
      <dgm:spPr/>
    </dgm:pt>
    <dgm:pt modelId="{BA1177EF-6ADA-4676-AA0D-5BD83CC7630A}" type="pres">
      <dgm:prSet presAssocID="{59AE803C-23A3-4E58-B902-2CECACA3BC24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91E08DAE-A6DC-4B33-9596-103FA9E72641}" type="pres">
      <dgm:prSet presAssocID="{59AE803C-23A3-4E58-B902-2CECACA3BC24}" presName="connTx" presStyleLbl="parChTrans1D2" presStyleIdx="1" presStyleCnt="2"/>
      <dgm:spPr/>
      <dgm:t>
        <a:bodyPr/>
        <a:lstStyle/>
        <a:p>
          <a:endParaRPr lang="es-ES"/>
        </a:p>
      </dgm:t>
    </dgm:pt>
    <dgm:pt modelId="{BFF07152-3498-43E2-B629-D7A71945F90A}" type="pres">
      <dgm:prSet presAssocID="{717BAD8D-0521-4DB6-8AEE-CDC5D4B094F3}" presName="root2" presStyleCnt="0"/>
      <dgm:spPr/>
    </dgm:pt>
    <dgm:pt modelId="{28DDC0A4-1DEF-46BD-B93C-3EA874427834}" type="pres">
      <dgm:prSet presAssocID="{717BAD8D-0521-4DB6-8AEE-CDC5D4B094F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4694C-23FC-46E2-B5CD-514A28C4876E}" type="pres">
      <dgm:prSet presAssocID="{717BAD8D-0521-4DB6-8AEE-CDC5D4B094F3}" presName="level3hierChild" presStyleCnt="0"/>
      <dgm:spPr/>
    </dgm:pt>
    <dgm:pt modelId="{77C9FFAA-13FC-432C-965B-F2517B961AEB}" type="pres">
      <dgm:prSet presAssocID="{F2937A8F-F093-4928-9F6A-B6A6F1B323E3}" presName="conn2-1" presStyleLbl="parChTrans1D3" presStyleIdx="2" presStyleCnt="6"/>
      <dgm:spPr/>
      <dgm:t>
        <a:bodyPr/>
        <a:lstStyle/>
        <a:p>
          <a:endParaRPr lang="es-ES"/>
        </a:p>
      </dgm:t>
    </dgm:pt>
    <dgm:pt modelId="{00453F0E-4F6C-4309-AD6D-0A77B8210BDB}" type="pres">
      <dgm:prSet presAssocID="{F2937A8F-F093-4928-9F6A-B6A6F1B323E3}" presName="connTx" presStyleLbl="parChTrans1D3" presStyleIdx="2" presStyleCnt="6"/>
      <dgm:spPr/>
      <dgm:t>
        <a:bodyPr/>
        <a:lstStyle/>
        <a:p>
          <a:endParaRPr lang="es-ES"/>
        </a:p>
      </dgm:t>
    </dgm:pt>
    <dgm:pt modelId="{5BDFDA7C-8DE0-464D-8B09-E2F6FDA962F6}" type="pres">
      <dgm:prSet presAssocID="{863317DA-356E-4AF5-A03E-2CEA310F3071}" presName="root2" presStyleCnt="0"/>
      <dgm:spPr/>
    </dgm:pt>
    <dgm:pt modelId="{46120DDE-761C-4090-8423-08C505B606BA}" type="pres">
      <dgm:prSet presAssocID="{863317DA-356E-4AF5-A03E-2CEA310F3071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5D8CA8-4DE7-4B80-8C3C-D81BD429168F}" type="pres">
      <dgm:prSet presAssocID="{863317DA-356E-4AF5-A03E-2CEA310F3071}" presName="level3hierChild" presStyleCnt="0"/>
      <dgm:spPr/>
    </dgm:pt>
    <dgm:pt modelId="{C3FDEA13-7E77-4019-9C01-69FB807D96F6}" type="pres">
      <dgm:prSet presAssocID="{EF6FAB70-66D9-4F77-BC56-57BB7394309F}" presName="conn2-1" presStyleLbl="parChTrans1D3" presStyleIdx="3" presStyleCnt="6"/>
      <dgm:spPr/>
      <dgm:t>
        <a:bodyPr/>
        <a:lstStyle/>
        <a:p>
          <a:endParaRPr lang="es-ES"/>
        </a:p>
      </dgm:t>
    </dgm:pt>
    <dgm:pt modelId="{96FAEA48-A154-4A41-845F-6C41483A921E}" type="pres">
      <dgm:prSet presAssocID="{EF6FAB70-66D9-4F77-BC56-57BB7394309F}" presName="connTx" presStyleLbl="parChTrans1D3" presStyleIdx="3" presStyleCnt="6"/>
      <dgm:spPr/>
      <dgm:t>
        <a:bodyPr/>
        <a:lstStyle/>
        <a:p>
          <a:endParaRPr lang="es-ES"/>
        </a:p>
      </dgm:t>
    </dgm:pt>
    <dgm:pt modelId="{070506FF-3421-4225-B381-12C651B7E21C}" type="pres">
      <dgm:prSet presAssocID="{F10412C0-B787-4878-AC92-576B5480EFEB}" presName="root2" presStyleCnt="0"/>
      <dgm:spPr/>
    </dgm:pt>
    <dgm:pt modelId="{2EB08149-0B62-4FF4-BCAC-C959D1CEF934}" type="pres">
      <dgm:prSet presAssocID="{F10412C0-B787-4878-AC92-576B5480EFE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5C6BFC-5E4B-47B4-9B0D-F17DD42C8D39}" type="pres">
      <dgm:prSet presAssocID="{F10412C0-B787-4878-AC92-576B5480EFEB}" presName="level3hierChild" presStyleCnt="0"/>
      <dgm:spPr/>
    </dgm:pt>
    <dgm:pt modelId="{0CCFB419-FE2D-4636-B630-69FBA6BBA8F4}" type="pres">
      <dgm:prSet presAssocID="{4DBC43C1-287E-4776-9121-BD2C5350999A}" presName="conn2-1" presStyleLbl="parChTrans1D3" presStyleIdx="4" presStyleCnt="6"/>
      <dgm:spPr/>
      <dgm:t>
        <a:bodyPr/>
        <a:lstStyle/>
        <a:p>
          <a:endParaRPr lang="es-ES"/>
        </a:p>
      </dgm:t>
    </dgm:pt>
    <dgm:pt modelId="{4E0EDC9F-434E-49FD-A429-E9DF06CC1264}" type="pres">
      <dgm:prSet presAssocID="{4DBC43C1-287E-4776-9121-BD2C5350999A}" presName="connTx" presStyleLbl="parChTrans1D3" presStyleIdx="4" presStyleCnt="6"/>
      <dgm:spPr/>
      <dgm:t>
        <a:bodyPr/>
        <a:lstStyle/>
        <a:p>
          <a:endParaRPr lang="es-ES"/>
        </a:p>
      </dgm:t>
    </dgm:pt>
    <dgm:pt modelId="{3C22F59F-C6F5-44BE-B7E9-F6F48ECAA439}" type="pres">
      <dgm:prSet presAssocID="{3E3EB488-9745-435A-9D70-E1171A78134C}" presName="root2" presStyleCnt="0"/>
      <dgm:spPr/>
    </dgm:pt>
    <dgm:pt modelId="{507290BC-1552-494B-A0A3-679244EBA7C2}" type="pres">
      <dgm:prSet presAssocID="{3E3EB488-9745-435A-9D70-E1171A78134C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136BEFE-0ABA-4546-89CB-4B0111E2E8F2}" type="pres">
      <dgm:prSet presAssocID="{3E3EB488-9745-435A-9D70-E1171A78134C}" presName="level3hierChild" presStyleCnt="0"/>
      <dgm:spPr/>
    </dgm:pt>
    <dgm:pt modelId="{4E8376C8-154A-43FE-971A-B35FE6A49E52}" type="pres">
      <dgm:prSet presAssocID="{8B9F6BC3-F64F-4B3C-A950-B75C415B5655}" presName="conn2-1" presStyleLbl="parChTrans1D3" presStyleIdx="5" presStyleCnt="6"/>
      <dgm:spPr/>
      <dgm:t>
        <a:bodyPr/>
        <a:lstStyle/>
        <a:p>
          <a:endParaRPr lang="es-ES"/>
        </a:p>
      </dgm:t>
    </dgm:pt>
    <dgm:pt modelId="{A368A55B-1384-4706-A811-1D7A56F37520}" type="pres">
      <dgm:prSet presAssocID="{8B9F6BC3-F64F-4B3C-A950-B75C415B5655}" presName="connTx" presStyleLbl="parChTrans1D3" presStyleIdx="5" presStyleCnt="6"/>
      <dgm:spPr/>
      <dgm:t>
        <a:bodyPr/>
        <a:lstStyle/>
        <a:p>
          <a:endParaRPr lang="es-ES"/>
        </a:p>
      </dgm:t>
    </dgm:pt>
    <dgm:pt modelId="{DD07F4C7-CE3E-4C99-95B2-36A18566AA25}" type="pres">
      <dgm:prSet presAssocID="{674A77AE-DADC-40D5-ACCA-F9F051F2D602}" presName="root2" presStyleCnt="0"/>
      <dgm:spPr/>
    </dgm:pt>
    <dgm:pt modelId="{A78A2355-5998-4AD6-9F01-C967C32385F3}" type="pres">
      <dgm:prSet presAssocID="{674A77AE-DADC-40D5-ACCA-F9F051F2D602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D4AC6A-7049-48CD-A67F-BC745351D6F5}" type="pres">
      <dgm:prSet presAssocID="{674A77AE-DADC-40D5-ACCA-F9F051F2D602}" presName="level3hierChild" presStyleCnt="0"/>
      <dgm:spPr/>
    </dgm:pt>
  </dgm:ptLst>
  <dgm:cxnLst>
    <dgm:cxn modelId="{B38B48AB-D474-4E92-A3D1-2BD2C63203F5}" srcId="{717BAD8D-0521-4DB6-8AEE-CDC5D4B094F3}" destId="{F10412C0-B787-4878-AC92-576B5480EFEB}" srcOrd="1" destOrd="0" parTransId="{EF6FAB70-66D9-4F77-BC56-57BB7394309F}" sibTransId="{FDE48693-F3D3-428B-B9C8-86C2DD33C680}"/>
    <dgm:cxn modelId="{05783C78-7042-496F-9A14-1A7925E29334}" srcId="{244C78BB-8234-4460-A708-FC311757AFBC}" destId="{97034009-C0E4-4BB6-B414-9E9CAE4D95B4}" srcOrd="0" destOrd="0" parTransId="{B04D939F-0F29-4912-A19A-2438B93D8E4B}" sibTransId="{B2D85F1E-62D6-4295-9270-27377268B782}"/>
    <dgm:cxn modelId="{8B49F522-01C9-431B-94D1-8561FA2B1D36}" type="presOf" srcId="{C968E124-8A60-438F-90C0-E8759ED0477C}" destId="{4E7F0834-9C71-41F4-99CD-F490618FCDF1}" srcOrd="0" destOrd="0" presId="urn:microsoft.com/office/officeart/2008/layout/HorizontalMultiLevelHierarchy"/>
    <dgm:cxn modelId="{A8E59D7B-63E6-499F-A895-B04F426C6EA8}" type="presOf" srcId="{70D2DBF6-3869-4084-A12E-D5221F889783}" destId="{EEB6CC0A-6150-4220-80E6-D828D0096B84}" srcOrd="0" destOrd="0" presId="urn:microsoft.com/office/officeart/2008/layout/HorizontalMultiLevelHierarchy"/>
    <dgm:cxn modelId="{DD72CD2C-5961-4F6D-BD31-07F3884D7868}" srcId="{717BAD8D-0521-4DB6-8AEE-CDC5D4B094F3}" destId="{3E3EB488-9745-435A-9D70-E1171A78134C}" srcOrd="2" destOrd="0" parTransId="{4DBC43C1-287E-4776-9121-BD2C5350999A}" sibTransId="{854063AE-FEFD-4EED-8942-919A01DD65E9}"/>
    <dgm:cxn modelId="{580D776B-C507-488A-B0D9-93DA9FF7C7ED}" type="presOf" srcId="{EF6FAB70-66D9-4F77-BC56-57BB7394309F}" destId="{C3FDEA13-7E77-4019-9C01-69FB807D96F6}" srcOrd="0" destOrd="0" presId="urn:microsoft.com/office/officeart/2008/layout/HorizontalMultiLevelHierarchy"/>
    <dgm:cxn modelId="{3ADA1DDA-0A95-47AB-89C0-BB3525128315}" type="presOf" srcId="{70D2DBF6-3869-4084-A12E-D5221F889783}" destId="{441B2E56-37B0-4094-A950-58AFA5280944}" srcOrd="1" destOrd="0" presId="urn:microsoft.com/office/officeart/2008/layout/HorizontalMultiLevelHierarchy"/>
    <dgm:cxn modelId="{8966723C-3DEA-4ED4-A912-7CCA73CD6570}" type="presOf" srcId="{A465BE75-87E8-4881-9CE9-92E37339624B}" destId="{E95392DC-41DF-4F13-896E-B5698C7A0AB9}" srcOrd="0" destOrd="0" presId="urn:microsoft.com/office/officeart/2008/layout/HorizontalMultiLevelHierarchy"/>
    <dgm:cxn modelId="{CA553DD3-32CA-4430-B111-4282D9A58C35}" type="presOf" srcId="{863317DA-356E-4AF5-A03E-2CEA310F3071}" destId="{46120DDE-761C-4090-8423-08C505B606BA}" srcOrd="0" destOrd="0" presId="urn:microsoft.com/office/officeart/2008/layout/HorizontalMultiLevelHierarchy"/>
    <dgm:cxn modelId="{3B634196-E3E1-4F02-BCC7-0A260F196D20}" srcId="{717BAD8D-0521-4DB6-8AEE-CDC5D4B094F3}" destId="{863317DA-356E-4AF5-A03E-2CEA310F3071}" srcOrd="0" destOrd="0" parTransId="{F2937A8F-F093-4928-9F6A-B6A6F1B323E3}" sibTransId="{6CA4FF15-0A58-4410-A6B6-3E2A049A3B86}"/>
    <dgm:cxn modelId="{31ACFD87-F64F-46B0-8A2A-18F20E80A73D}" type="presOf" srcId="{8B9F6BC3-F64F-4B3C-A950-B75C415B5655}" destId="{4E8376C8-154A-43FE-971A-B35FE6A49E52}" srcOrd="0" destOrd="0" presId="urn:microsoft.com/office/officeart/2008/layout/HorizontalMultiLevelHierarchy"/>
    <dgm:cxn modelId="{FAD37289-AE93-4333-923B-B519C40B12D9}" srcId="{97034009-C0E4-4BB6-B414-9E9CAE4D95B4}" destId="{12529252-EAC8-45E3-ACF0-ADEEA9EE077A}" srcOrd="0" destOrd="0" parTransId="{70D2DBF6-3869-4084-A12E-D5221F889783}" sibTransId="{4999D5BB-0D14-421F-8232-BF9D9AC3D55F}"/>
    <dgm:cxn modelId="{B7AD3BCE-4D04-406B-9446-401C8FD710E2}" type="presOf" srcId="{59AE803C-23A3-4E58-B902-2CECACA3BC24}" destId="{91E08DAE-A6DC-4B33-9596-103FA9E72641}" srcOrd="1" destOrd="0" presId="urn:microsoft.com/office/officeart/2008/layout/HorizontalMultiLevelHierarchy"/>
    <dgm:cxn modelId="{1A1DB03B-512E-47B2-A287-D2D32E8A33C2}" type="presOf" srcId="{12529252-EAC8-45E3-ACF0-ADEEA9EE077A}" destId="{43BAD27E-76A6-4C00-B4C5-E98808CC1B09}" srcOrd="0" destOrd="0" presId="urn:microsoft.com/office/officeart/2008/layout/HorizontalMultiLevelHierarchy"/>
    <dgm:cxn modelId="{C2429364-BB96-468B-95C5-EC33E5EFCF80}" type="presOf" srcId="{F2937A8F-F093-4928-9F6A-B6A6F1B323E3}" destId="{00453F0E-4F6C-4309-AD6D-0A77B8210BDB}" srcOrd="1" destOrd="0" presId="urn:microsoft.com/office/officeart/2008/layout/HorizontalMultiLevelHierarchy"/>
    <dgm:cxn modelId="{8FB70193-F544-4311-8495-9BD843DABC33}" type="presOf" srcId="{674A77AE-DADC-40D5-ACCA-F9F051F2D602}" destId="{A78A2355-5998-4AD6-9F01-C967C32385F3}" srcOrd="0" destOrd="0" presId="urn:microsoft.com/office/officeart/2008/layout/HorizontalMultiLevelHierarchy"/>
    <dgm:cxn modelId="{FE6BAEBD-F2D0-4DB3-86AE-2CA32F265096}" type="presOf" srcId="{4F067457-97F7-49AC-9647-66545A5FB50B}" destId="{53E106FC-801F-45F4-92A1-5AF3CEC27F58}" srcOrd="1" destOrd="0" presId="urn:microsoft.com/office/officeart/2008/layout/HorizontalMultiLevelHierarchy"/>
    <dgm:cxn modelId="{BFB7C68D-1B8B-4448-95B9-8CE8C223ABF6}" type="presOf" srcId="{8B9F6BC3-F64F-4B3C-A950-B75C415B5655}" destId="{A368A55B-1384-4706-A811-1D7A56F37520}" srcOrd="1" destOrd="0" presId="urn:microsoft.com/office/officeart/2008/layout/HorizontalMultiLevelHierarchy"/>
    <dgm:cxn modelId="{07192B43-BED8-4DBE-AE11-F6C1FF454602}" type="presOf" srcId="{4DBC43C1-287E-4776-9121-BD2C5350999A}" destId="{0CCFB419-FE2D-4636-B630-69FBA6BBA8F4}" srcOrd="0" destOrd="0" presId="urn:microsoft.com/office/officeart/2008/layout/HorizontalMultiLevelHierarchy"/>
    <dgm:cxn modelId="{4991C3A2-4034-45B2-8E4D-8166FDBD224A}" type="presOf" srcId="{4F067457-97F7-49AC-9647-66545A5FB50B}" destId="{31900004-8B14-47A8-BDB6-32C723773B22}" srcOrd="0" destOrd="0" presId="urn:microsoft.com/office/officeart/2008/layout/HorizontalMultiLevelHierarchy"/>
    <dgm:cxn modelId="{0D39E5AE-6EED-41FF-A4AF-2D0694BAE85B}" type="presOf" srcId="{F10412C0-B787-4878-AC92-576B5480EFEB}" destId="{2EB08149-0B62-4FF4-BCAC-C959D1CEF934}" srcOrd="0" destOrd="0" presId="urn:microsoft.com/office/officeart/2008/layout/HorizontalMultiLevelHierarchy"/>
    <dgm:cxn modelId="{92545378-847A-4CDD-83EC-D90FA2F49B27}" srcId="{12529252-EAC8-45E3-ACF0-ADEEA9EE077A}" destId="{A465BE75-87E8-4881-9CE9-92E37339624B}" srcOrd="1" destOrd="0" parTransId="{4F067457-97F7-49AC-9647-66545A5FB50B}" sibTransId="{77A84821-7C9B-41BB-9779-25ADF6A9384C}"/>
    <dgm:cxn modelId="{4EF84276-53DF-4D69-855C-337B36343570}" type="presOf" srcId="{244C78BB-8234-4460-A708-FC311757AFBC}" destId="{7B4623D6-0B46-46AD-9687-E5EFD1CC42FF}" srcOrd="0" destOrd="0" presId="urn:microsoft.com/office/officeart/2008/layout/HorizontalMultiLevelHierarchy"/>
    <dgm:cxn modelId="{101FDA98-3CAB-416E-A8B7-8EA3B7D7D1A7}" srcId="{717BAD8D-0521-4DB6-8AEE-CDC5D4B094F3}" destId="{674A77AE-DADC-40D5-ACCA-F9F051F2D602}" srcOrd="3" destOrd="0" parTransId="{8B9F6BC3-F64F-4B3C-A950-B75C415B5655}" sibTransId="{C26BAF8B-F6C6-4F56-8E98-DED94C54F312}"/>
    <dgm:cxn modelId="{068A0363-7FC4-41A4-B3D3-249FD7DFFA9B}" type="presOf" srcId="{BF3C94FB-57E7-4944-9388-6D2C0A514008}" destId="{6841AA45-E8DC-4A5D-B71E-7E0765D4594D}" srcOrd="1" destOrd="0" presId="urn:microsoft.com/office/officeart/2008/layout/HorizontalMultiLevelHierarchy"/>
    <dgm:cxn modelId="{25DED5D1-17DD-44AA-BEC7-7A5467DBDE69}" type="presOf" srcId="{3E3EB488-9745-435A-9D70-E1171A78134C}" destId="{507290BC-1552-494B-A0A3-679244EBA7C2}" srcOrd="0" destOrd="0" presId="urn:microsoft.com/office/officeart/2008/layout/HorizontalMultiLevelHierarchy"/>
    <dgm:cxn modelId="{A87E625F-B710-44CE-8DD9-4CE10330A52B}" srcId="{12529252-EAC8-45E3-ACF0-ADEEA9EE077A}" destId="{C968E124-8A60-438F-90C0-E8759ED0477C}" srcOrd="0" destOrd="0" parTransId="{BF3C94FB-57E7-4944-9388-6D2C0A514008}" sibTransId="{208100C6-5117-4C03-836F-F659BBECE3B3}"/>
    <dgm:cxn modelId="{B04A3AA9-F980-44C8-9C23-893F6CC55B71}" type="presOf" srcId="{717BAD8D-0521-4DB6-8AEE-CDC5D4B094F3}" destId="{28DDC0A4-1DEF-46BD-B93C-3EA874427834}" srcOrd="0" destOrd="0" presId="urn:microsoft.com/office/officeart/2008/layout/HorizontalMultiLevelHierarchy"/>
    <dgm:cxn modelId="{E87A2FA7-D616-497A-8530-348C8503F716}" type="presOf" srcId="{97034009-C0E4-4BB6-B414-9E9CAE4D95B4}" destId="{36A10378-5CD1-4A63-8A62-DA553F3FBDF9}" srcOrd="0" destOrd="0" presId="urn:microsoft.com/office/officeart/2008/layout/HorizontalMultiLevelHierarchy"/>
    <dgm:cxn modelId="{9E14ACA1-A885-44A7-B222-10DA0D28042A}" type="presOf" srcId="{4DBC43C1-287E-4776-9121-BD2C5350999A}" destId="{4E0EDC9F-434E-49FD-A429-E9DF06CC1264}" srcOrd="1" destOrd="0" presId="urn:microsoft.com/office/officeart/2008/layout/HorizontalMultiLevelHierarchy"/>
    <dgm:cxn modelId="{6A89BC58-0A22-48DE-9E8E-6A82830261FC}" type="presOf" srcId="{59AE803C-23A3-4E58-B902-2CECACA3BC24}" destId="{BA1177EF-6ADA-4676-AA0D-5BD83CC7630A}" srcOrd="0" destOrd="0" presId="urn:microsoft.com/office/officeart/2008/layout/HorizontalMultiLevelHierarchy"/>
    <dgm:cxn modelId="{C2D109D4-9D37-4317-AAE1-7D4F1648642B}" type="presOf" srcId="{F2937A8F-F093-4928-9F6A-B6A6F1B323E3}" destId="{77C9FFAA-13FC-432C-965B-F2517B961AEB}" srcOrd="0" destOrd="0" presId="urn:microsoft.com/office/officeart/2008/layout/HorizontalMultiLevelHierarchy"/>
    <dgm:cxn modelId="{B16CE627-A179-4DBA-A978-747EAB3CC692}" type="presOf" srcId="{BF3C94FB-57E7-4944-9388-6D2C0A514008}" destId="{7DFADEED-F7A6-48A2-90E9-36F75348847C}" srcOrd="0" destOrd="0" presId="urn:microsoft.com/office/officeart/2008/layout/HorizontalMultiLevelHierarchy"/>
    <dgm:cxn modelId="{14AF4680-2AA0-4E73-8265-870D608851E5}" type="presOf" srcId="{EF6FAB70-66D9-4F77-BC56-57BB7394309F}" destId="{96FAEA48-A154-4A41-845F-6C41483A921E}" srcOrd="1" destOrd="0" presId="urn:microsoft.com/office/officeart/2008/layout/HorizontalMultiLevelHierarchy"/>
    <dgm:cxn modelId="{0B3FC109-528D-4E96-BDBC-435177055DA3}" srcId="{97034009-C0E4-4BB6-B414-9E9CAE4D95B4}" destId="{717BAD8D-0521-4DB6-8AEE-CDC5D4B094F3}" srcOrd="1" destOrd="0" parTransId="{59AE803C-23A3-4E58-B902-2CECACA3BC24}" sibTransId="{BF19C0E8-FD40-4F9A-9942-5ADCD4E1EDF7}"/>
    <dgm:cxn modelId="{0B5EF822-C254-4093-9621-85FA5C60B586}" type="presParOf" srcId="{7B4623D6-0B46-46AD-9687-E5EFD1CC42FF}" destId="{353E3D7E-8070-4F1F-8BD4-38A888C77EAE}" srcOrd="0" destOrd="0" presId="urn:microsoft.com/office/officeart/2008/layout/HorizontalMultiLevelHierarchy"/>
    <dgm:cxn modelId="{33088074-4E45-4C66-9ACE-4F19D542D61E}" type="presParOf" srcId="{353E3D7E-8070-4F1F-8BD4-38A888C77EAE}" destId="{36A10378-5CD1-4A63-8A62-DA553F3FBDF9}" srcOrd="0" destOrd="0" presId="urn:microsoft.com/office/officeart/2008/layout/HorizontalMultiLevelHierarchy"/>
    <dgm:cxn modelId="{412AD90F-2F8C-4004-BC79-2015D6F06490}" type="presParOf" srcId="{353E3D7E-8070-4F1F-8BD4-38A888C77EAE}" destId="{3F20440D-C797-438A-8642-8636EE45F354}" srcOrd="1" destOrd="0" presId="urn:microsoft.com/office/officeart/2008/layout/HorizontalMultiLevelHierarchy"/>
    <dgm:cxn modelId="{34E588BB-AD4C-48BE-BE5F-BD807D3AA28A}" type="presParOf" srcId="{3F20440D-C797-438A-8642-8636EE45F354}" destId="{EEB6CC0A-6150-4220-80E6-D828D0096B84}" srcOrd="0" destOrd="0" presId="urn:microsoft.com/office/officeart/2008/layout/HorizontalMultiLevelHierarchy"/>
    <dgm:cxn modelId="{AEA6E7BC-4C8F-49BF-88E6-3D553A7C65AD}" type="presParOf" srcId="{EEB6CC0A-6150-4220-80E6-D828D0096B84}" destId="{441B2E56-37B0-4094-A950-58AFA5280944}" srcOrd="0" destOrd="0" presId="urn:microsoft.com/office/officeart/2008/layout/HorizontalMultiLevelHierarchy"/>
    <dgm:cxn modelId="{047F14DA-08FA-432F-8C8C-0627035B585F}" type="presParOf" srcId="{3F20440D-C797-438A-8642-8636EE45F354}" destId="{36DEE2BE-3B96-4080-B4D2-F2A28618B6D1}" srcOrd="1" destOrd="0" presId="urn:microsoft.com/office/officeart/2008/layout/HorizontalMultiLevelHierarchy"/>
    <dgm:cxn modelId="{E250E6F1-222A-48E8-90AD-61238F796592}" type="presParOf" srcId="{36DEE2BE-3B96-4080-B4D2-F2A28618B6D1}" destId="{43BAD27E-76A6-4C00-B4C5-E98808CC1B09}" srcOrd="0" destOrd="0" presId="urn:microsoft.com/office/officeart/2008/layout/HorizontalMultiLevelHierarchy"/>
    <dgm:cxn modelId="{AE98C559-9F63-4D24-A171-4184029AA6BD}" type="presParOf" srcId="{36DEE2BE-3B96-4080-B4D2-F2A28618B6D1}" destId="{F50AA0ED-8A3F-4BA5-96D8-79ED31BF3207}" srcOrd="1" destOrd="0" presId="urn:microsoft.com/office/officeart/2008/layout/HorizontalMultiLevelHierarchy"/>
    <dgm:cxn modelId="{E6957F3E-8017-4CB8-BD3E-C7319EC91ECF}" type="presParOf" srcId="{F50AA0ED-8A3F-4BA5-96D8-79ED31BF3207}" destId="{7DFADEED-F7A6-48A2-90E9-36F75348847C}" srcOrd="0" destOrd="0" presId="urn:microsoft.com/office/officeart/2008/layout/HorizontalMultiLevelHierarchy"/>
    <dgm:cxn modelId="{BCEF19A1-2F23-415E-94EF-537C003D9351}" type="presParOf" srcId="{7DFADEED-F7A6-48A2-90E9-36F75348847C}" destId="{6841AA45-E8DC-4A5D-B71E-7E0765D4594D}" srcOrd="0" destOrd="0" presId="urn:microsoft.com/office/officeart/2008/layout/HorizontalMultiLevelHierarchy"/>
    <dgm:cxn modelId="{975D2CE6-C6B3-470B-860C-402588BE2D87}" type="presParOf" srcId="{F50AA0ED-8A3F-4BA5-96D8-79ED31BF3207}" destId="{E6216868-5210-4FB2-B5CE-40A82E4EE1FD}" srcOrd="1" destOrd="0" presId="urn:microsoft.com/office/officeart/2008/layout/HorizontalMultiLevelHierarchy"/>
    <dgm:cxn modelId="{55C92E89-7215-4206-A4B2-B3282C67AD62}" type="presParOf" srcId="{E6216868-5210-4FB2-B5CE-40A82E4EE1FD}" destId="{4E7F0834-9C71-41F4-99CD-F490618FCDF1}" srcOrd="0" destOrd="0" presId="urn:microsoft.com/office/officeart/2008/layout/HorizontalMultiLevelHierarchy"/>
    <dgm:cxn modelId="{A75BDCC8-E27B-4926-8DA8-178B352ED7CE}" type="presParOf" srcId="{E6216868-5210-4FB2-B5CE-40A82E4EE1FD}" destId="{66B30C68-C3BA-4CAE-8469-587B1C834BB3}" srcOrd="1" destOrd="0" presId="urn:microsoft.com/office/officeart/2008/layout/HorizontalMultiLevelHierarchy"/>
    <dgm:cxn modelId="{CD744AA8-DD68-4B3E-AF59-0D557CBA48A3}" type="presParOf" srcId="{F50AA0ED-8A3F-4BA5-96D8-79ED31BF3207}" destId="{31900004-8B14-47A8-BDB6-32C723773B22}" srcOrd="2" destOrd="0" presId="urn:microsoft.com/office/officeart/2008/layout/HorizontalMultiLevelHierarchy"/>
    <dgm:cxn modelId="{254A082D-F503-486A-8468-A7434F90009B}" type="presParOf" srcId="{31900004-8B14-47A8-BDB6-32C723773B22}" destId="{53E106FC-801F-45F4-92A1-5AF3CEC27F58}" srcOrd="0" destOrd="0" presId="urn:microsoft.com/office/officeart/2008/layout/HorizontalMultiLevelHierarchy"/>
    <dgm:cxn modelId="{DEC4714C-92FB-4F45-ABD5-5645F9F7C5E8}" type="presParOf" srcId="{F50AA0ED-8A3F-4BA5-96D8-79ED31BF3207}" destId="{19FD91DC-E6A9-4738-BB14-BE9DB534AC9D}" srcOrd="3" destOrd="0" presId="urn:microsoft.com/office/officeart/2008/layout/HorizontalMultiLevelHierarchy"/>
    <dgm:cxn modelId="{DA1A8813-EAFE-4D8C-AF50-52546D1C1B85}" type="presParOf" srcId="{19FD91DC-E6A9-4738-BB14-BE9DB534AC9D}" destId="{E95392DC-41DF-4F13-896E-B5698C7A0AB9}" srcOrd="0" destOrd="0" presId="urn:microsoft.com/office/officeart/2008/layout/HorizontalMultiLevelHierarchy"/>
    <dgm:cxn modelId="{136DBC5E-E83F-46D9-B05A-D14CBF074E47}" type="presParOf" srcId="{19FD91DC-E6A9-4738-BB14-BE9DB534AC9D}" destId="{609E0BF4-ACED-46C1-900C-4E724E5E51DD}" srcOrd="1" destOrd="0" presId="urn:microsoft.com/office/officeart/2008/layout/HorizontalMultiLevelHierarchy"/>
    <dgm:cxn modelId="{84B26766-35B4-4411-940F-E25D17834601}" type="presParOf" srcId="{3F20440D-C797-438A-8642-8636EE45F354}" destId="{BA1177EF-6ADA-4676-AA0D-5BD83CC7630A}" srcOrd="2" destOrd="0" presId="urn:microsoft.com/office/officeart/2008/layout/HorizontalMultiLevelHierarchy"/>
    <dgm:cxn modelId="{080B183D-9160-4962-8C32-A776AD19B957}" type="presParOf" srcId="{BA1177EF-6ADA-4676-AA0D-5BD83CC7630A}" destId="{91E08DAE-A6DC-4B33-9596-103FA9E72641}" srcOrd="0" destOrd="0" presId="urn:microsoft.com/office/officeart/2008/layout/HorizontalMultiLevelHierarchy"/>
    <dgm:cxn modelId="{278A1B98-AAF5-4990-AABC-2C3ACD9098A0}" type="presParOf" srcId="{3F20440D-C797-438A-8642-8636EE45F354}" destId="{BFF07152-3498-43E2-B629-D7A71945F90A}" srcOrd="3" destOrd="0" presId="urn:microsoft.com/office/officeart/2008/layout/HorizontalMultiLevelHierarchy"/>
    <dgm:cxn modelId="{42D998BA-09E7-4727-98E5-5187B26BDEC2}" type="presParOf" srcId="{BFF07152-3498-43E2-B629-D7A71945F90A}" destId="{28DDC0A4-1DEF-46BD-B93C-3EA874427834}" srcOrd="0" destOrd="0" presId="urn:microsoft.com/office/officeart/2008/layout/HorizontalMultiLevelHierarchy"/>
    <dgm:cxn modelId="{B142ED56-BB60-4AB5-A5E1-A9B2FFC3326B}" type="presParOf" srcId="{BFF07152-3498-43E2-B629-D7A71945F90A}" destId="{4244694C-23FC-46E2-B5CD-514A28C4876E}" srcOrd="1" destOrd="0" presId="urn:microsoft.com/office/officeart/2008/layout/HorizontalMultiLevelHierarchy"/>
    <dgm:cxn modelId="{A3EE26F8-08D8-4519-AD43-91FD0B351EE6}" type="presParOf" srcId="{4244694C-23FC-46E2-B5CD-514A28C4876E}" destId="{77C9FFAA-13FC-432C-965B-F2517B961AEB}" srcOrd="0" destOrd="0" presId="urn:microsoft.com/office/officeart/2008/layout/HorizontalMultiLevelHierarchy"/>
    <dgm:cxn modelId="{55AC3C27-2AE4-4BBA-B183-792299C62D3F}" type="presParOf" srcId="{77C9FFAA-13FC-432C-965B-F2517B961AEB}" destId="{00453F0E-4F6C-4309-AD6D-0A77B8210BDB}" srcOrd="0" destOrd="0" presId="urn:microsoft.com/office/officeart/2008/layout/HorizontalMultiLevelHierarchy"/>
    <dgm:cxn modelId="{AD0FFD35-4B43-464E-A3EE-87168E2B153D}" type="presParOf" srcId="{4244694C-23FC-46E2-B5CD-514A28C4876E}" destId="{5BDFDA7C-8DE0-464D-8B09-E2F6FDA962F6}" srcOrd="1" destOrd="0" presId="urn:microsoft.com/office/officeart/2008/layout/HorizontalMultiLevelHierarchy"/>
    <dgm:cxn modelId="{B365AF0D-ABA9-44BE-8C1A-B18E15C1E051}" type="presParOf" srcId="{5BDFDA7C-8DE0-464D-8B09-E2F6FDA962F6}" destId="{46120DDE-761C-4090-8423-08C505B606BA}" srcOrd="0" destOrd="0" presId="urn:microsoft.com/office/officeart/2008/layout/HorizontalMultiLevelHierarchy"/>
    <dgm:cxn modelId="{62F9E7FC-E364-4B75-BD8C-27C3D7E50D50}" type="presParOf" srcId="{5BDFDA7C-8DE0-464D-8B09-E2F6FDA962F6}" destId="{915D8CA8-4DE7-4B80-8C3C-D81BD429168F}" srcOrd="1" destOrd="0" presId="urn:microsoft.com/office/officeart/2008/layout/HorizontalMultiLevelHierarchy"/>
    <dgm:cxn modelId="{7F673F26-E0B4-4349-A67D-022AA55628FB}" type="presParOf" srcId="{4244694C-23FC-46E2-B5CD-514A28C4876E}" destId="{C3FDEA13-7E77-4019-9C01-69FB807D96F6}" srcOrd="2" destOrd="0" presId="urn:microsoft.com/office/officeart/2008/layout/HorizontalMultiLevelHierarchy"/>
    <dgm:cxn modelId="{220C551A-1ECB-4B58-9A5B-D09DF234C68D}" type="presParOf" srcId="{C3FDEA13-7E77-4019-9C01-69FB807D96F6}" destId="{96FAEA48-A154-4A41-845F-6C41483A921E}" srcOrd="0" destOrd="0" presId="urn:microsoft.com/office/officeart/2008/layout/HorizontalMultiLevelHierarchy"/>
    <dgm:cxn modelId="{7131EB45-0E74-448B-8273-4B30F3365A06}" type="presParOf" srcId="{4244694C-23FC-46E2-B5CD-514A28C4876E}" destId="{070506FF-3421-4225-B381-12C651B7E21C}" srcOrd="3" destOrd="0" presId="urn:microsoft.com/office/officeart/2008/layout/HorizontalMultiLevelHierarchy"/>
    <dgm:cxn modelId="{288DAB59-946E-45DB-A774-1A183B6084EB}" type="presParOf" srcId="{070506FF-3421-4225-B381-12C651B7E21C}" destId="{2EB08149-0B62-4FF4-BCAC-C959D1CEF934}" srcOrd="0" destOrd="0" presId="urn:microsoft.com/office/officeart/2008/layout/HorizontalMultiLevelHierarchy"/>
    <dgm:cxn modelId="{947658B1-C23E-41E3-9ACB-C1851D22895A}" type="presParOf" srcId="{070506FF-3421-4225-B381-12C651B7E21C}" destId="{135C6BFC-5E4B-47B4-9B0D-F17DD42C8D39}" srcOrd="1" destOrd="0" presId="urn:microsoft.com/office/officeart/2008/layout/HorizontalMultiLevelHierarchy"/>
    <dgm:cxn modelId="{E5E498E0-98CD-4087-878B-F8447608C2E9}" type="presParOf" srcId="{4244694C-23FC-46E2-B5CD-514A28C4876E}" destId="{0CCFB419-FE2D-4636-B630-69FBA6BBA8F4}" srcOrd="4" destOrd="0" presId="urn:microsoft.com/office/officeart/2008/layout/HorizontalMultiLevelHierarchy"/>
    <dgm:cxn modelId="{95CF5FF9-E9BF-4408-A8E8-B983B8545518}" type="presParOf" srcId="{0CCFB419-FE2D-4636-B630-69FBA6BBA8F4}" destId="{4E0EDC9F-434E-49FD-A429-E9DF06CC1264}" srcOrd="0" destOrd="0" presId="urn:microsoft.com/office/officeart/2008/layout/HorizontalMultiLevelHierarchy"/>
    <dgm:cxn modelId="{50996335-DBE1-4250-9CAB-2BB14DC3C6B2}" type="presParOf" srcId="{4244694C-23FC-46E2-B5CD-514A28C4876E}" destId="{3C22F59F-C6F5-44BE-B7E9-F6F48ECAA439}" srcOrd="5" destOrd="0" presId="urn:microsoft.com/office/officeart/2008/layout/HorizontalMultiLevelHierarchy"/>
    <dgm:cxn modelId="{626FEAC5-3C6F-4306-AF2A-21BC831F177C}" type="presParOf" srcId="{3C22F59F-C6F5-44BE-B7E9-F6F48ECAA439}" destId="{507290BC-1552-494B-A0A3-679244EBA7C2}" srcOrd="0" destOrd="0" presId="urn:microsoft.com/office/officeart/2008/layout/HorizontalMultiLevelHierarchy"/>
    <dgm:cxn modelId="{545F694A-F304-4981-A4B5-70DB13B370B5}" type="presParOf" srcId="{3C22F59F-C6F5-44BE-B7E9-F6F48ECAA439}" destId="{A136BEFE-0ABA-4546-89CB-4B0111E2E8F2}" srcOrd="1" destOrd="0" presId="urn:microsoft.com/office/officeart/2008/layout/HorizontalMultiLevelHierarchy"/>
    <dgm:cxn modelId="{AFDE268C-A1C5-4C13-BB4C-4C1F0CEBC209}" type="presParOf" srcId="{4244694C-23FC-46E2-B5CD-514A28C4876E}" destId="{4E8376C8-154A-43FE-971A-B35FE6A49E52}" srcOrd="6" destOrd="0" presId="urn:microsoft.com/office/officeart/2008/layout/HorizontalMultiLevelHierarchy"/>
    <dgm:cxn modelId="{781EB5B2-3415-4617-A587-B353DAA46C7C}" type="presParOf" srcId="{4E8376C8-154A-43FE-971A-B35FE6A49E52}" destId="{A368A55B-1384-4706-A811-1D7A56F37520}" srcOrd="0" destOrd="0" presId="urn:microsoft.com/office/officeart/2008/layout/HorizontalMultiLevelHierarchy"/>
    <dgm:cxn modelId="{9CDFDA34-BD1E-4480-B9FF-0BF78F850D41}" type="presParOf" srcId="{4244694C-23FC-46E2-B5CD-514A28C4876E}" destId="{DD07F4C7-CE3E-4C99-95B2-36A18566AA25}" srcOrd="7" destOrd="0" presId="urn:microsoft.com/office/officeart/2008/layout/HorizontalMultiLevelHierarchy"/>
    <dgm:cxn modelId="{92D92293-EC72-4B84-B5B2-EAB29676110A}" type="presParOf" srcId="{DD07F4C7-CE3E-4C99-95B2-36A18566AA25}" destId="{A78A2355-5998-4AD6-9F01-C967C32385F3}" srcOrd="0" destOrd="0" presId="urn:microsoft.com/office/officeart/2008/layout/HorizontalMultiLevelHierarchy"/>
    <dgm:cxn modelId="{27E3ECC3-3246-4FA3-8F4E-C90BD01A6D14}" type="presParOf" srcId="{DD07F4C7-CE3E-4C99-95B2-36A18566AA25}" destId="{52D4AC6A-7049-48CD-A67F-BC745351D6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BEB2F-B382-4848-900B-421BF2378A67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41125D4-2ECF-4C07-8D72-50A041BBFC38}">
      <dgm:prSet phldrT="[Texto]" custT="1"/>
      <dgm:spPr>
        <a:solidFill>
          <a:srgbClr val="FF7D25"/>
        </a:solidFill>
      </dgm:spPr>
      <dgm:t>
        <a:bodyPr/>
        <a:lstStyle/>
        <a:p>
          <a:r>
            <a:rPr lang="es-ES" sz="1800" b="1" dirty="0">
              <a:latin typeface="Century Gothic" panose="020B0502020202020204" pitchFamily="34" charset="0"/>
            </a:rPr>
            <a:t>Identidad</a:t>
          </a:r>
        </a:p>
      </dgm:t>
    </dgm:pt>
    <dgm:pt modelId="{939951CB-E194-4A08-88CC-511EE1ED8245}" type="parTrans" cxnId="{A12A555E-305E-45F4-B1BB-777FFABA9DBC}">
      <dgm:prSet/>
      <dgm:spPr/>
      <dgm:t>
        <a:bodyPr/>
        <a:lstStyle/>
        <a:p>
          <a:endParaRPr lang="es-ES"/>
        </a:p>
      </dgm:t>
    </dgm:pt>
    <dgm:pt modelId="{AD27741F-FA58-4065-A266-D5096C7DCCD8}" type="sibTrans" cxnId="{A12A555E-305E-45F4-B1BB-777FFABA9DBC}">
      <dgm:prSet/>
      <dgm:spPr>
        <a:ln>
          <a:solidFill>
            <a:srgbClr val="6C3F22"/>
          </a:solidFill>
        </a:ln>
      </dgm:spPr>
      <dgm:t>
        <a:bodyPr/>
        <a:lstStyle/>
        <a:p>
          <a:endParaRPr lang="es-ES"/>
        </a:p>
      </dgm:t>
    </dgm:pt>
    <dgm:pt modelId="{4996BADB-0A62-4E41-9C80-9ABF7502585D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" sz="1800" b="1" dirty="0">
              <a:latin typeface="Century Gothic" panose="020B0502020202020204" pitchFamily="34" charset="0"/>
            </a:rPr>
            <a:t>Credibilidad</a:t>
          </a:r>
        </a:p>
      </dgm:t>
    </dgm:pt>
    <dgm:pt modelId="{8D600574-1593-4AC2-869E-C897C29025E8}" type="parTrans" cxnId="{CF5019CB-44ED-471C-84BC-2AA2D3B4FB1F}">
      <dgm:prSet/>
      <dgm:spPr/>
      <dgm:t>
        <a:bodyPr/>
        <a:lstStyle/>
        <a:p>
          <a:endParaRPr lang="es-ES"/>
        </a:p>
      </dgm:t>
    </dgm:pt>
    <dgm:pt modelId="{337885EE-49FE-4D50-A9C6-FF8291C64F76}" type="sibTrans" cxnId="{CF5019CB-44ED-471C-84BC-2AA2D3B4FB1F}">
      <dgm:prSet/>
      <dgm:spPr>
        <a:ln>
          <a:solidFill>
            <a:srgbClr val="6C3F22"/>
          </a:solidFill>
        </a:ln>
      </dgm:spPr>
      <dgm:t>
        <a:bodyPr/>
        <a:lstStyle/>
        <a:p>
          <a:endParaRPr lang="es-ES"/>
        </a:p>
      </dgm:t>
    </dgm:pt>
    <dgm:pt modelId="{81791B18-6B2C-42DC-B100-C1DFC97206B6}">
      <dgm:prSet phldrT="[Texto]" custT="1"/>
      <dgm:spPr>
        <a:solidFill>
          <a:srgbClr val="F68222"/>
        </a:solidFill>
      </dgm:spPr>
      <dgm:t>
        <a:bodyPr/>
        <a:lstStyle/>
        <a:p>
          <a:r>
            <a:rPr lang="es-ES" sz="1800" b="1" dirty="0">
              <a:latin typeface="Century Gothic" panose="020B0502020202020204" pitchFamily="34" charset="0"/>
            </a:rPr>
            <a:t>Confiabilidad</a:t>
          </a:r>
        </a:p>
      </dgm:t>
    </dgm:pt>
    <dgm:pt modelId="{066D8D93-F4E3-4434-86E6-1579D370593B}" type="parTrans" cxnId="{41161E0B-16EB-4D40-AC22-DA0212CF37BD}">
      <dgm:prSet/>
      <dgm:spPr/>
      <dgm:t>
        <a:bodyPr/>
        <a:lstStyle/>
        <a:p>
          <a:endParaRPr lang="es-ES"/>
        </a:p>
      </dgm:t>
    </dgm:pt>
    <dgm:pt modelId="{B8EAFAB6-C16D-4481-88C0-153CBA3DE9C0}" type="sibTrans" cxnId="{41161E0B-16EB-4D40-AC22-DA0212CF37BD}">
      <dgm:prSet/>
      <dgm:spPr>
        <a:ln>
          <a:solidFill>
            <a:srgbClr val="6C3F22"/>
          </a:solidFill>
        </a:ln>
      </dgm:spPr>
      <dgm:t>
        <a:bodyPr/>
        <a:lstStyle/>
        <a:p>
          <a:endParaRPr lang="es-ES"/>
        </a:p>
      </dgm:t>
    </dgm:pt>
    <dgm:pt modelId="{6BAD6A67-10DE-48F9-B2F7-F74713ABB3EA}" type="pres">
      <dgm:prSet presAssocID="{C69BEB2F-B382-4848-900B-421BF2378A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963AC37-1327-4E1F-A238-C3349EA2E38E}" type="pres">
      <dgm:prSet presAssocID="{641125D4-2ECF-4C07-8D72-50A041BBFC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8F7580-8227-42BB-AA7F-86DE624AAD75}" type="pres">
      <dgm:prSet presAssocID="{641125D4-2ECF-4C07-8D72-50A041BBFC38}" presName="spNode" presStyleCnt="0"/>
      <dgm:spPr/>
    </dgm:pt>
    <dgm:pt modelId="{02E80A55-1F41-4938-A677-436C9B37D3D3}" type="pres">
      <dgm:prSet presAssocID="{AD27741F-FA58-4065-A266-D5096C7DCCD8}" presName="sibTrans" presStyleLbl="sibTrans1D1" presStyleIdx="0" presStyleCnt="3"/>
      <dgm:spPr/>
      <dgm:t>
        <a:bodyPr/>
        <a:lstStyle/>
        <a:p>
          <a:endParaRPr lang="es-ES"/>
        </a:p>
      </dgm:t>
    </dgm:pt>
    <dgm:pt modelId="{53C5C2BB-3798-46D3-929C-C75D18988364}" type="pres">
      <dgm:prSet presAssocID="{4996BADB-0A62-4E41-9C80-9ABF7502585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EDD523-847B-4877-8DDC-9D4961F7970D}" type="pres">
      <dgm:prSet presAssocID="{4996BADB-0A62-4E41-9C80-9ABF7502585D}" presName="spNode" presStyleCnt="0"/>
      <dgm:spPr/>
    </dgm:pt>
    <dgm:pt modelId="{7A471D07-35B2-40E2-B9B5-32F38C0883F7}" type="pres">
      <dgm:prSet presAssocID="{337885EE-49FE-4D50-A9C6-FF8291C64F76}" presName="sibTrans" presStyleLbl="sibTrans1D1" presStyleIdx="1" presStyleCnt="3"/>
      <dgm:spPr/>
      <dgm:t>
        <a:bodyPr/>
        <a:lstStyle/>
        <a:p>
          <a:endParaRPr lang="es-ES"/>
        </a:p>
      </dgm:t>
    </dgm:pt>
    <dgm:pt modelId="{9C2A87AF-8619-4C69-BF77-7F5B66CC539D}" type="pres">
      <dgm:prSet presAssocID="{81791B18-6B2C-42DC-B100-C1DFC97206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1D96E8-4606-4514-A41E-AEE219F9242D}" type="pres">
      <dgm:prSet presAssocID="{81791B18-6B2C-42DC-B100-C1DFC97206B6}" presName="spNode" presStyleCnt="0"/>
      <dgm:spPr/>
    </dgm:pt>
    <dgm:pt modelId="{F62049E4-8186-45C6-95CE-E7B39D4D39C2}" type="pres">
      <dgm:prSet presAssocID="{B8EAFAB6-C16D-4481-88C0-153CBA3DE9C0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8B13F393-A132-4259-B660-9E8BC7813AB9}" type="presOf" srcId="{81791B18-6B2C-42DC-B100-C1DFC97206B6}" destId="{9C2A87AF-8619-4C69-BF77-7F5B66CC539D}" srcOrd="0" destOrd="0" presId="urn:microsoft.com/office/officeart/2005/8/layout/cycle6"/>
    <dgm:cxn modelId="{3E30AA56-D0D3-4559-8CE0-88050ADD3E88}" type="presOf" srcId="{B8EAFAB6-C16D-4481-88C0-153CBA3DE9C0}" destId="{F62049E4-8186-45C6-95CE-E7B39D4D39C2}" srcOrd="0" destOrd="0" presId="urn:microsoft.com/office/officeart/2005/8/layout/cycle6"/>
    <dgm:cxn modelId="{C8DB60E9-361C-4DCD-8D10-0EE69BBFB248}" type="presOf" srcId="{4996BADB-0A62-4E41-9C80-9ABF7502585D}" destId="{53C5C2BB-3798-46D3-929C-C75D18988364}" srcOrd="0" destOrd="0" presId="urn:microsoft.com/office/officeart/2005/8/layout/cycle6"/>
    <dgm:cxn modelId="{744075B6-30A3-4FBA-8742-00CA14D020C1}" type="presOf" srcId="{641125D4-2ECF-4C07-8D72-50A041BBFC38}" destId="{A963AC37-1327-4E1F-A238-C3349EA2E38E}" srcOrd="0" destOrd="0" presId="urn:microsoft.com/office/officeart/2005/8/layout/cycle6"/>
    <dgm:cxn modelId="{A12A555E-305E-45F4-B1BB-777FFABA9DBC}" srcId="{C69BEB2F-B382-4848-900B-421BF2378A67}" destId="{641125D4-2ECF-4C07-8D72-50A041BBFC38}" srcOrd="0" destOrd="0" parTransId="{939951CB-E194-4A08-88CC-511EE1ED8245}" sibTransId="{AD27741F-FA58-4065-A266-D5096C7DCCD8}"/>
    <dgm:cxn modelId="{A73F2B68-6246-4926-B1EA-59726C435659}" type="presOf" srcId="{AD27741F-FA58-4065-A266-D5096C7DCCD8}" destId="{02E80A55-1F41-4938-A677-436C9B37D3D3}" srcOrd="0" destOrd="0" presId="urn:microsoft.com/office/officeart/2005/8/layout/cycle6"/>
    <dgm:cxn modelId="{711039E9-1DE3-4953-9663-F05275EBC460}" type="presOf" srcId="{C69BEB2F-B382-4848-900B-421BF2378A67}" destId="{6BAD6A67-10DE-48F9-B2F7-F74713ABB3EA}" srcOrd="0" destOrd="0" presId="urn:microsoft.com/office/officeart/2005/8/layout/cycle6"/>
    <dgm:cxn modelId="{CF5019CB-44ED-471C-84BC-2AA2D3B4FB1F}" srcId="{C69BEB2F-B382-4848-900B-421BF2378A67}" destId="{4996BADB-0A62-4E41-9C80-9ABF7502585D}" srcOrd="1" destOrd="0" parTransId="{8D600574-1593-4AC2-869E-C897C29025E8}" sibTransId="{337885EE-49FE-4D50-A9C6-FF8291C64F76}"/>
    <dgm:cxn modelId="{E52C6986-3BA9-440E-B832-5867538A7165}" type="presOf" srcId="{337885EE-49FE-4D50-A9C6-FF8291C64F76}" destId="{7A471D07-35B2-40E2-B9B5-32F38C0883F7}" srcOrd="0" destOrd="0" presId="urn:microsoft.com/office/officeart/2005/8/layout/cycle6"/>
    <dgm:cxn modelId="{41161E0B-16EB-4D40-AC22-DA0212CF37BD}" srcId="{C69BEB2F-B382-4848-900B-421BF2378A67}" destId="{81791B18-6B2C-42DC-B100-C1DFC97206B6}" srcOrd="2" destOrd="0" parTransId="{066D8D93-F4E3-4434-86E6-1579D370593B}" sibTransId="{B8EAFAB6-C16D-4481-88C0-153CBA3DE9C0}"/>
    <dgm:cxn modelId="{9402A6F0-818F-4C0D-8809-41A90C94B041}" type="presParOf" srcId="{6BAD6A67-10DE-48F9-B2F7-F74713ABB3EA}" destId="{A963AC37-1327-4E1F-A238-C3349EA2E38E}" srcOrd="0" destOrd="0" presId="urn:microsoft.com/office/officeart/2005/8/layout/cycle6"/>
    <dgm:cxn modelId="{9D35DDB4-7626-4A00-BFD8-5D267598315A}" type="presParOf" srcId="{6BAD6A67-10DE-48F9-B2F7-F74713ABB3EA}" destId="{A08F7580-8227-42BB-AA7F-86DE624AAD75}" srcOrd="1" destOrd="0" presId="urn:microsoft.com/office/officeart/2005/8/layout/cycle6"/>
    <dgm:cxn modelId="{D9E5AF8C-7E5F-417A-8068-747F40E5E515}" type="presParOf" srcId="{6BAD6A67-10DE-48F9-B2F7-F74713ABB3EA}" destId="{02E80A55-1F41-4938-A677-436C9B37D3D3}" srcOrd="2" destOrd="0" presId="urn:microsoft.com/office/officeart/2005/8/layout/cycle6"/>
    <dgm:cxn modelId="{29FFC9D8-66F8-46E1-B274-C7FC235F3AB3}" type="presParOf" srcId="{6BAD6A67-10DE-48F9-B2F7-F74713ABB3EA}" destId="{53C5C2BB-3798-46D3-929C-C75D18988364}" srcOrd="3" destOrd="0" presId="urn:microsoft.com/office/officeart/2005/8/layout/cycle6"/>
    <dgm:cxn modelId="{3C493294-4B8C-4766-939B-5E85F651501C}" type="presParOf" srcId="{6BAD6A67-10DE-48F9-B2F7-F74713ABB3EA}" destId="{F2EDD523-847B-4877-8DDC-9D4961F7970D}" srcOrd="4" destOrd="0" presId="urn:microsoft.com/office/officeart/2005/8/layout/cycle6"/>
    <dgm:cxn modelId="{6E70EC84-4DDA-4921-B788-24B662BE1F47}" type="presParOf" srcId="{6BAD6A67-10DE-48F9-B2F7-F74713ABB3EA}" destId="{7A471D07-35B2-40E2-B9B5-32F38C0883F7}" srcOrd="5" destOrd="0" presId="urn:microsoft.com/office/officeart/2005/8/layout/cycle6"/>
    <dgm:cxn modelId="{F4F78600-6522-4578-A0CD-353836BF08E4}" type="presParOf" srcId="{6BAD6A67-10DE-48F9-B2F7-F74713ABB3EA}" destId="{9C2A87AF-8619-4C69-BF77-7F5B66CC539D}" srcOrd="6" destOrd="0" presId="urn:microsoft.com/office/officeart/2005/8/layout/cycle6"/>
    <dgm:cxn modelId="{66FBE006-9576-4BF3-89C8-4CECB04528A4}" type="presParOf" srcId="{6BAD6A67-10DE-48F9-B2F7-F74713ABB3EA}" destId="{0E1D96E8-4606-4514-A41E-AEE219F9242D}" srcOrd="7" destOrd="0" presId="urn:microsoft.com/office/officeart/2005/8/layout/cycle6"/>
    <dgm:cxn modelId="{799DA196-5E4E-4D14-8B71-90183E068067}" type="presParOf" srcId="{6BAD6A67-10DE-48F9-B2F7-F74713ABB3EA}" destId="{F62049E4-8186-45C6-95CE-E7B39D4D39C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5E4A05-72E4-4615-9F92-CD285F730CB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933D494-133A-4B2F-969D-11795167D670}">
      <dgm:prSet phldrT="[Texto]" custT="1"/>
      <dgm:spPr>
        <a:xfrm>
          <a:off x="1674788" y="1739543"/>
          <a:ext cx="1641613" cy="105195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MX" sz="18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comprendo</a:t>
          </a:r>
        </a:p>
      </dgm:t>
    </dgm:pt>
    <dgm:pt modelId="{0A568FA2-1906-4C07-AF2B-E97E293FB6B9}" type="parTrans" cxnId="{6D3405EE-8813-4274-AC48-D30729FE1629}">
      <dgm:prSet/>
      <dgm:spPr/>
      <dgm:t>
        <a:bodyPr/>
        <a:lstStyle/>
        <a:p>
          <a:endParaRPr lang="es-MX"/>
        </a:p>
      </dgm:t>
    </dgm:pt>
    <dgm:pt modelId="{ECA9F045-0D00-43F9-8A5F-29A3560AE926}" type="sibTrans" cxnId="{6D3405EE-8813-4274-AC48-D30729FE1629}">
      <dgm:prSet/>
      <dgm:spPr>
        <a:xfrm>
          <a:off x="1251227" y="-985"/>
          <a:ext cx="2488734" cy="2488734"/>
        </a:xfrm>
        <a:prstGeom prst="circularArrow">
          <a:avLst>
            <a:gd name="adj1" fmla="val 8242"/>
            <a:gd name="adj2" fmla="val 575603"/>
            <a:gd name="adj3" fmla="val 10174252"/>
            <a:gd name="adj4" fmla="val 8605209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s-MX"/>
        </a:p>
      </dgm:t>
    </dgm:pt>
    <dgm:pt modelId="{497EC806-EACA-4A92-A95E-3D607D68F368}">
      <dgm:prSet phldrT="[Texto]" custT="1"/>
      <dgm:spPr>
        <a:xfrm>
          <a:off x="1084415" y="206331"/>
          <a:ext cx="1051959" cy="105195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MX" sz="18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apoyo</a:t>
          </a:r>
        </a:p>
      </dgm:t>
    </dgm:pt>
    <dgm:pt modelId="{E5712390-B473-4CD4-91EA-D843AE15F0C1}" type="parTrans" cxnId="{6CB4CA07-6661-4781-AB11-5A4ADCD4ACC8}">
      <dgm:prSet/>
      <dgm:spPr/>
      <dgm:t>
        <a:bodyPr/>
        <a:lstStyle/>
        <a:p>
          <a:endParaRPr lang="es-MX"/>
        </a:p>
      </dgm:t>
    </dgm:pt>
    <dgm:pt modelId="{2BF5D71C-5B5B-4B9B-9BC7-3DA5A1AE30DC}" type="sibTrans" cxnId="{6CB4CA07-6661-4781-AB11-5A4ADCD4ACC8}">
      <dgm:prSet/>
      <dgm:spPr>
        <a:xfrm>
          <a:off x="1251227" y="-985"/>
          <a:ext cx="2488734" cy="2488734"/>
        </a:xfrm>
        <a:prstGeom prst="circularArrow">
          <a:avLst>
            <a:gd name="adj1" fmla="val 8242"/>
            <a:gd name="adj2" fmla="val 575603"/>
            <a:gd name="adj3" fmla="val 16707503"/>
            <a:gd name="adj4" fmla="val 14965478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s-MX"/>
        </a:p>
      </dgm:t>
    </dgm:pt>
    <dgm:pt modelId="{6C20371E-A4BF-400C-940B-0003BE7D9E1B}">
      <dgm:prSet phldrT="[Texto]" custT="1"/>
      <dgm:spPr>
        <a:xfrm>
          <a:off x="2812332" y="206331"/>
          <a:ext cx="1136925" cy="105195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s-MX" sz="18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escucho</a:t>
          </a:r>
        </a:p>
      </dgm:t>
    </dgm:pt>
    <dgm:pt modelId="{EDE35C53-0DA4-4420-9A65-BE833F16DB82}" type="sibTrans" cxnId="{DB8A3957-AF48-42AB-886F-B1E4849EC29B}">
      <dgm:prSet/>
      <dgm:spPr>
        <a:xfrm>
          <a:off x="1233981" y="59391"/>
          <a:ext cx="2488734" cy="2488734"/>
        </a:xfrm>
        <a:prstGeom prst="circularArrow">
          <a:avLst>
            <a:gd name="adj1" fmla="val 8242"/>
            <a:gd name="adj2" fmla="val 575603"/>
            <a:gd name="adj3" fmla="val 1619188"/>
            <a:gd name="adj4" fmla="val 50145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s-MX"/>
        </a:p>
      </dgm:t>
    </dgm:pt>
    <dgm:pt modelId="{52C423CB-DD13-4E3E-B9BE-E062ADD16531}" type="parTrans" cxnId="{DB8A3957-AF48-42AB-886F-B1E4849EC29B}">
      <dgm:prSet/>
      <dgm:spPr/>
      <dgm:t>
        <a:bodyPr/>
        <a:lstStyle/>
        <a:p>
          <a:endParaRPr lang="es-MX"/>
        </a:p>
      </dgm:t>
    </dgm:pt>
    <dgm:pt modelId="{C34A027A-A2EA-423F-A667-FF5048DF4EF1}" type="pres">
      <dgm:prSet presAssocID="{095E4A05-72E4-4615-9F92-CD285F730C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5741723-DCA5-4781-876B-A55FC9CCF33D}" type="pres">
      <dgm:prSet presAssocID="{6C20371E-A4BF-400C-940B-0003BE7D9E1B}" presName="dummy" presStyleCnt="0"/>
      <dgm:spPr/>
    </dgm:pt>
    <dgm:pt modelId="{1956FC5A-F1D0-4AF3-A039-F6FF46EF24ED}" type="pres">
      <dgm:prSet presAssocID="{6C20371E-A4BF-400C-940B-0003BE7D9E1B}" presName="node" presStyleLbl="revTx" presStyleIdx="0" presStyleCnt="3" custScaleX="1080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8F5EEA-7726-4992-B32A-07BC996C1B31}" type="pres">
      <dgm:prSet presAssocID="{EDE35C53-0DA4-4420-9A65-BE833F16DB82}" presName="sibTrans" presStyleLbl="node1" presStyleIdx="0" presStyleCnt="3" custLinFactNeighborX="-693" custLinFactNeighborY="2426"/>
      <dgm:spPr/>
      <dgm:t>
        <a:bodyPr/>
        <a:lstStyle/>
        <a:p>
          <a:endParaRPr lang="es-ES"/>
        </a:p>
      </dgm:t>
    </dgm:pt>
    <dgm:pt modelId="{1DFE88B2-E819-4D64-BB7B-3FC8349616E3}" type="pres">
      <dgm:prSet presAssocID="{F933D494-133A-4B2F-969D-11795167D670}" presName="dummy" presStyleCnt="0"/>
      <dgm:spPr/>
    </dgm:pt>
    <dgm:pt modelId="{318F454F-34FF-4A3F-B947-2FD63A85663B}" type="pres">
      <dgm:prSet presAssocID="{F933D494-133A-4B2F-969D-11795167D670}" presName="node" presStyleLbl="revTx" presStyleIdx="1" presStyleCnt="3" custScaleX="1560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B23289-6833-42A9-8E9B-8C961ADE3691}" type="pres">
      <dgm:prSet presAssocID="{ECA9F045-0D00-43F9-8A5F-29A3560AE926}" presName="sibTrans" presStyleLbl="node1" presStyleIdx="1" presStyleCnt="3"/>
      <dgm:spPr/>
      <dgm:t>
        <a:bodyPr/>
        <a:lstStyle/>
        <a:p>
          <a:endParaRPr lang="es-ES"/>
        </a:p>
      </dgm:t>
    </dgm:pt>
    <dgm:pt modelId="{B53CB476-9BF3-43C9-BC9F-4278142DD0E3}" type="pres">
      <dgm:prSet presAssocID="{497EC806-EACA-4A92-A95E-3D607D68F368}" presName="dummy" presStyleCnt="0"/>
      <dgm:spPr/>
    </dgm:pt>
    <dgm:pt modelId="{DBDE1D3F-C12D-4953-AAAC-B0F875852F61}" type="pres">
      <dgm:prSet presAssocID="{497EC806-EACA-4A92-A95E-3D607D68F368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4895CA-FB76-4AC4-AE59-48C225D861B3}" type="pres">
      <dgm:prSet presAssocID="{2BF5D71C-5B5B-4B9B-9BC7-3DA5A1AE30DC}" presName="sibTrans" presStyleLbl="node1" presStyleIdx="2" presStyleCnt="3"/>
      <dgm:spPr/>
      <dgm:t>
        <a:bodyPr/>
        <a:lstStyle/>
        <a:p>
          <a:endParaRPr lang="es-ES"/>
        </a:p>
      </dgm:t>
    </dgm:pt>
  </dgm:ptLst>
  <dgm:cxnLst>
    <dgm:cxn modelId="{F6925AEA-2FE4-41FA-8A10-21C78A280709}" type="presOf" srcId="{6C20371E-A4BF-400C-940B-0003BE7D9E1B}" destId="{1956FC5A-F1D0-4AF3-A039-F6FF46EF24ED}" srcOrd="0" destOrd="0" presId="urn:microsoft.com/office/officeart/2005/8/layout/cycle1"/>
    <dgm:cxn modelId="{F531D989-D6B3-4A83-9278-BD4DA071CE80}" type="presOf" srcId="{EDE35C53-0DA4-4420-9A65-BE833F16DB82}" destId="{3C8F5EEA-7726-4992-B32A-07BC996C1B31}" srcOrd="0" destOrd="0" presId="urn:microsoft.com/office/officeart/2005/8/layout/cycle1"/>
    <dgm:cxn modelId="{2713B658-E624-4203-9900-260D1B034FB6}" type="presOf" srcId="{095E4A05-72E4-4615-9F92-CD285F730CB9}" destId="{C34A027A-A2EA-423F-A667-FF5048DF4EF1}" srcOrd="0" destOrd="0" presId="urn:microsoft.com/office/officeart/2005/8/layout/cycle1"/>
    <dgm:cxn modelId="{CF8B57FA-4C96-469A-A33E-3332C18C1E75}" type="presOf" srcId="{497EC806-EACA-4A92-A95E-3D607D68F368}" destId="{DBDE1D3F-C12D-4953-AAAC-B0F875852F61}" srcOrd="0" destOrd="0" presId="urn:microsoft.com/office/officeart/2005/8/layout/cycle1"/>
    <dgm:cxn modelId="{58207A14-C69B-45A3-B5E7-A405ECF1841A}" type="presOf" srcId="{F933D494-133A-4B2F-969D-11795167D670}" destId="{318F454F-34FF-4A3F-B947-2FD63A85663B}" srcOrd="0" destOrd="0" presId="urn:microsoft.com/office/officeart/2005/8/layout/cycle1"/>
    <dgm:cxn modelId="{6CB4CA07-6661-4781-AB11-5A4ADCD4ACC8}" srcId="{095E4A05-72E4-4615-9F92-CD285F730CB9}" destId="{497EC806-EACA-4A92-A95E-3D607D68F368}" srcOrd="2" destOrd="0" parTransId="{E5712390-B473-4CD4-91EA-D843AE15F0C1}" sibTransId="{2BF5D71C-5B5B-4B9B-9BC7-3DA5A1AE30DC}"/>
    <dgm:cxn modelId="{DB8A3957-AF48-42AB-886F-B1E4849EC29B}" srcId="{095E4A05-72E4-4615-9F92-CD285F730CB9}" destId="{6C20371E-A4BF-400C-940B-0003BE7D9E1B}" srcOrd="0" destOrd="0" parTransId="{52C423CB-DD13-4E3E-B9BE-E062ADD16531}" sibTransId="{EDE35C53-0DA4-4420-9A65-BE833F16DB82}"/>
    <dgm:cxn modelId="{4CDEA72A-7740-4772-8C5F-2B55A62C64F7}" type="presOf" srcId="{2BF5D71C-5B5B-4B9B-9BC7-3DA5A1AE30DC}" destId="{1B4895CA-FB76-4AC4-AE59-48C225D861B3}" srcOrd="0" destOrd="0" presId="urn:microsoft.com/office/officeart/2005/8/layout/cycle1"/>
    <dgm:cxn modelId="{6D3405EE-8813-4274-AC48-D30729FE1629}" srcId="{095E4A05-72E4-4615-9F92-CD285F730CB9}" destId="{F933D494-133A-4B2F-969D-11795167D670}" srcOrd="1" destOrd="0" parTransId="{0A568FA2-1906-4C07-AF2B-E97E293FB6B9}" sibTransId="{ECA9F045-0D00-43F9-8A5F-29A3560AE926}"/>
    <dgm:cxn modelId="{C10BF65E-D129-4C8C-A5CE-5C58E5131BDF}" type="presOf" srcId="{ECA9F045-0D00-43F9-8A5F-29A3560AE926}" destId="{F7B23289-6833-42A9-8E9B-8C961ADE3691}" srcOrd="0" destOrd="0" presId="urn:microsoft.com/office/officeart/2005/8/layout/cycle1"/>
    <dgm:cxn modelId="{8DEFFD97-59DC-4DB1-A31D-1BB37EBFC925}" type="presParOf" srcId="{C34A027A-A2EA-423F-A667-FF5048DF4EF1}" destId="{55741723-DCA5-4781-876B-A55FC9CCF33D}" srcOrd="0" destOrd="0" presId="urn:microsoft.com/office/officeart/2005/8/layout/cycle1"/>
    <dgm:cxn modelId="{CB9D8908-4311-4331-AF44-F215D6D32E4C}" type="presParOf" srcId="{C34A027A-A2EA-423F-A667-FF5048DF4EF1}" destId="{1956FC5A-F1D0-4AF3-A039-F6FF46EF24ED}" srcOrd="1" destOrd="0" presId="urn:microsoft.com/office/officeart/2005/8/layout/cycle1"/>
    <dgm:cxn modelId="{70FD3DE0-893C-408D-BE53-5886088EB522}" type="presParOf" srcId="{C34A027A-A2EA-423F-A667-FF5048DF4EF1}" destId="{3C8F5EEA-7726-4992-B32A-07BC996C1B31}" srcOrd="2" destOrd="0" presId="urn:microsoft.com/office/officeart/2005/8/layout/cycle1"/>
    <dgm:cxn modelId="{1C1FA2B2-844E-4FFB-AF34-EB278B634972}" type="presParOf" srcId="{C34A027A-A2EA-423F-A667-FF5048DF4EF1}" destId="{1DFE88B2-E819-4D64-BB7B-3FC8349616E3}" srcOrd="3" destOrd="0" presId="urn:microsoft.com/office/officeart/2005/8/layout/cycle1"/>
    <dgm:cxn modelId="{5D3D6B37-FB59-4FC3-B5F2-608A0EB0B290}" type="presParOf" srcId="{C34A027A-A2EA-423F-A667-FF5048DF4EF1}" destId="{318F454F-34FF-4A3F-B947-2FD63A85663B}" srcOrd="4" destOrd="0" presId="urn:microsoft.com/office/officeart/2005/8/layout/cycle1"/>
    <dgm:cxn modelId="{ABEC276B-C4A6-4C35-85A2-0F34E4FC8717}" type="presParOf" srcId="{C34A027A-A2EA-423F-A667-FF5048DF4EF1}" destId="{F7B23289-6833-42A9-8E9B-8C961ADE3691}" srcOrd="5" destOrd="0" presId="urn:microsoft.com/office/officeart/2005/8/layout/cycle1"/>
    <dgm:cxn modelId="{36C677E3-7DE2-425B-87DC-CB2929F9D73C}" type="presParOf" srcId="{C34A027A-A2EA-423F-A667-FF5048DF4EF1}" destId="{B53CB476-9BF3-43C9-BC9F-4278142DD0E3}" srcOrd="6" destOrd="0" presId="urn:microsoft.com/office/officeart/2005/8/layout/cycle1"/>
    <dgm:cxn modelId="{E80A25A2-4836-4B11-8D3A-6AF8AF36F03C}" type="presParOf" srcId="{C34A027A-A2EA-423F-A667-FF5048DF4EF1}" destId="{DBDE1D3F-C12D-4953-AAAC-B0F875852F61}" srcOrd="7" destOrd="0" presId="urn:microsoft.com/office/officeart/2005/8/layout/cycle1"/>
    <dgm:cxn modelId="{6CD406D8-632A-47EB-A378-F395E5FCC6DA}" type="presParOf" srcId="{C34A027A-A2EA-423F-A667-FF5048DF4EF1}" destId="{1B4895CA-FB76-4AC4-AE59-48C225D861B3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66F2601-A707-4710-8BD8-705A3DEA3680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Equilibrio económico ambientas y social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AD43B69D-AA0C-4CE7-AE79-F67A9812298B}" type="parTrans" cxnId="{86CEB5FB-7B58-4CC4-B7C5-33F8A10E4AA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E2FD619-5A9B-4D83-9462-11935AF42450}" type="sibTrans" cxnId="{86CEB5FB-7B58-4CC4-B7C5-33F8A10E4AA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EFB4724D-76BB-42E1-9835-8AA5B88C2B7F}">
      <dgm:prSet phldrT="[Texto]" custT="1"/>
      <dgm:spPr>
        <a:solidFill>
          <a:srgbClr val="F9B47B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Por la consolidación de la sustentabilidad social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solidFill>
          <a:srgbClr val="FF8F43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Transparencia y rendición de cuenta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solidFill>
          <a:srgbClr val="F9B47B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Formación e investigación en el bien común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solidFill>
          <a:srgbClr val="FF8F43"/>
        </a:solidFill>
      </dgm:spPr>
      <dgm:t>
        <a:bodyPr/>
        <a:lstStyle/>
        <a:p>
          <a:pPr algn="ctr"/>
          <a:r>
            <a:rPr lang="es-ES" sz="1200" dirty="0">
              <a:solidFill>
                <a:schemeClr val="tx1"/>
              </a:solidFill>
              <a:latin typeface="+mj-lt"/>
            </a:rPr>
            <a:t>La responsabilidad social en la comunidad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16E0D99D-3A1C-4C99-8141-E99C4B7074F8}">
      <dgm:prSet custT="1"/>
      <dgm:spPr>
        <a:solidFill>
          <a:srgbClr val="F9B47B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Liderazgo sustentable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D4902E10-6E30-4721-ADBF-B8E79CB4A4D7}" type="parTrans" cxnId="{0A3837EC-7B99-47C1-85D5-C0FABAF6FB77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CC684BBD-EBA3-4F4F-B594-9EDE49D32CFE}" type="sibTrans" cxnId="{0A3837EC-7B99-47C1-85D5-C0FABAF6FB77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solidFill>
          <a:srgbClr val="FF6600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Liderazgo en responsabilidad social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F70F3B8-9CBC-4D24-A871-3CD51E7F5ACE}">
      <dgm:prSet custT="1"/>
      <dgm:spPr>
        <a:solidFill>
          <a:srgbClr val="FF8F43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La RS en la una somos todos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D9B7ACA1-DCB2-41BC-B83A-EECBA71957C8}" type="par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32E2AB8C-1BF4-4D5D-8CF7-A0CBA5F215F5}" type="sib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DAF6593-87F5-4009-8830-2B6BE8BB8815}">
      <dgm:prSet custT="1"/>
      <dgm:spPr>
        <a:solidFill>
          <a:srgbClr val="FF6600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Profesionalizando la RS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597AEFDF-541C-44DF-884F-E6E0E9F2083F}" type="parTrans" cxnId="{40A344DE-D9B4-478D-878A-1ED9DDD88A73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EEC41009-B73C-4ECC-BA98-1E603DEE4850}" type="sibTrans" cxnId="{40A344DE-D9B4-478D-878A-1ED9DDD88A73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2AD50C7-DD71-4C4C-BEE3-7B555033C659}">
      <dgm:prSet custT="1"/>
      <dgm:spPr>
        <a:solidFill>
          <a:srgbClr val="FF8F43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Experiencia</a:t>
          </a:r>
          <a:endParaRPr lang="es-ES" sz="1200" b="0" dirty="0">
            <a:solidFill>
              <a:schemeClr val="tx1"/>
            </a:solidFill>
            <a:latin typeface="+mj-lt"/>
          </a:endParaRPr>
        </a:p>
      </dgm:t>
    </dgm:pt>
    <dgm:pt modelId="{5F053D8D-FE28-4296-9C06-8E0360C9C8E5}" type="parTrans" cxnId="{66439D17-242D-459C-BCEB-86043C440850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3E91DEDD-4C0E-404A-9085-E598659AC7E4}" type="sibTrans" cxnId="{66439D17-242D-459C-BCEB-86043C440850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E7D55E47-3D75-41A6-B9DD-D009C1E43E94}">
      <dgm:prSet custT="1"/>
      <dgm:spPr>
        <a:solidFill>
          <a:srgbClr val="FF7415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Corresponsabilidad activa</a:t>
          </a:r>
        </a:p>
      </dgm:t>
    </dgm:pt>
    <dgm:pt modelId="{6C810610-0D10-4A6A-97C6-31CACE4D529C}" type="parTrans" cxnId="{524918A6-4D14-4907-8DAB-9D23B1B6DE27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0807A8E3-49AC-479E-AF29-BD80D758CB7E}" type="sibTrans" cxnId="{524918A6-4D14-4907-8DAB-9D23B1B6DE27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B89C8504-F0A8-486D-A7BF-F36D9034F6DB}">
      <dgm:prSet custT="1"/>
      <dgm:spPr>
        <a:solidFill>
          <a:srgbClr val="F9B47B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Investigación y practica</a:t>
          </a:r>
        </a:p>
      </dgm:t>
    </dgm:pt>
    <dgm:pt modelId="{993F460F-85B3-475A-9444-7055198DEAF7}" type="parTrans" cxnId="{EFE987EB-9C9B-4F52-ADD2-0B3D88BDAB68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3B47CD5C-FD67-41FB-BEE3-02B6CB09B52E}" type="sibTrans" cxnId="{EFE987EB-9C9B-4F52-ADD2-0B3D88BDAB68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C8D19B80-C6F3-445A-B191-32E28C00310B}">
      <dgm:prSet custT="1"/>
      <dgm:spPr>
        <a:solidFill>
          <a:srgbClr val="FF8F43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Generación de valor (humanizando la) </a:t>
          </a:r>
        </a:p>
      </dgm:t>
    </dgm:pt>
    <dgm:pt modelId="{12A47685-4DB4-41E0-8A70-1DF6B07B5637}" type="parTrans" cxnId="{290E5936-65AF-473C-96B9-086F60DEBB1E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77FEF62D-217B-455F-B043-EA4A4B3CE6A6}" type="sibTrans" cxnId="{290E5936-65AF-473C-96B9-086F60DEBB1E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3B97D2EC-12A0-468A-8356-4FD0FA6EE99C}">
      <dgm:prSet custT="1"/>
      <dgm:spPr>
        <a:solidFill>
          <a:srgbClr val="FF7415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Intercambio de valor</a:t>
          </a:r>
        </a:p>
      </dgm:t>
    </dgm:pt>
    <dgm:pt modelId="{AF28AE5A-A946-4161-8392-819431E98429}" type="parTrans" cxnId="{91C26D81-3B91-4804-B90E-722ED81154E8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ECC497C0-E231-4AA7-B856-C864BFC941FE}" type="sibTrans" cxnId="{91C26D81-3B91-4804-B90E-722ED81154E8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DE653473-E6BE-4AC9-A604-984F296EC996}">
      <dgm:prSet custT="1"/>
      <dgm:spPr>
        <a:solidFill>
          <a:srgbClr val="F9B47B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RS una forma de vida</a:t>
          </a:r>
        </a:p>
      </dgm:t>
    </dgm:pt>
    <dgm:pt modelId="{B71D4E31-6681-4B99-A65F-B5680D81C35A}" type="parTrans" cxnId="{D461E1A0-2E45-4ED2-B579-3F723E9189E9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C1A7E32B-C46F-456F-B5D2-CC3CE32E9985}" type="sibTrans" cxnId="{D461E1A0-2E45-4ED2-B579-3F723E9189E9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074F90E8-037F-4EFB-BF65-56B0AFCBDD9A}">
      <dgm:prSet custT="1"/>
      <dgm:spPr>
        <a:solidFill>
          <a:srgbClr val="FF8F43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Practica y experiencia</a:t>
          </a:r>
        </a:p>
      </dgm:t>
    </dgm:pt>
    <dgm:pt modelId="{2F081CC6-3E76-401B-BF91-C4C8781A4A2B}" type="parTrans" cxnId="{3461A4F5-EC71-4633-A030-04D9DF09D99F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CFEF1205-62A4-47F1-9D68-6C6F7ECCC252}" type="sibTrans" cxnId="{3461A4F5-EC71-4633-A030-04D9DF09D99F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CD465D87-3318-4173-80C3-179F858BA3E9}">
      <dgm:prSet custT="1"/>
      <dgm:spPr>
        <a:solidFill>
          <a:srgbClr val="FF7415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La responsabilidad de la innovación</a:t>
          </a:r>
        </a:p>
      </dgm:t>
    </dgm:pt>
    <dgm:pt modelId="{BBADBF47-C602-4C58-9496-E42AD3DEB281}" type="parTrans" cxnId="{D9FB54FD-7561-4FCB-A941-3A537BF29594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2993A6DB-7385-44C4-B42C-FA63B61BFA45}" type="sibTrans" cxnId="{D9FB54FD-7561-4FCB-A941-3A537BF29594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B11E9B28-9AD2-4C48-87BA-F9C22084B20D}">
      <dgm:prSet custT="1"/>
      <dgm:spPr>
        <a:solidFill>
          <a:srgbClr val="FF8F43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Construcción de la ciudadanía</a:t>
          </a:r>
        </a:p>
      </dgm:t>
    </dgm:pt>
    <dgm:pt modelId="{B619B494-DC19-479E-BAB7-4800A073E928}" type="parTrans" cxnId="{5756BF35-6779-44E1-B88F-EEBC7E3E87FA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E545F048-D816-4B43-A1D9-24ADC817CB33}" type="sibTrans" cxnId="{5756BF35-6779-44E1-B88F-EEBC7E3E87FA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345B02A6-FDC2-4222-80F0-B5A4CCD4BED0}">
      <dgm:prSet custT="1"/>
      <dgm:spPr>
        <a:solidFill>
          <a:srgbClr val="F9B47B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s-ES" sz="1200" dirty="0">
              <a:solidFill>
                <a:schemeClr val="tx1"/>
              </a:solidFill>
              <a:latin typeface="+mj-lt"/>
            </a:rPr>
            <a:t>Resiliencia</a:t>
          </a:r>
        </a:p>
      </dgm:t>
    </dgm:pt>
    <dgm:pt modelId="{D17B87DE-83D4-49C0-A6F7-277E7D97B56F}" type="parTrans" cxnId="{AC713E7F-9E65-4649-9F4A-938AC2FA6D5D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C60FA764-DB9F-4D09-B719-955DC3F960AD}" type="sibTrans" cxnId="{AC713E7F-9E65-4649-9F4A-938AC2FA6D5D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AFAF3AC1-2C9F-4380-93BF-4B166F306C2F}">
      <dgm:prSet custT="1"/>
      <dgm:spPr>
        <a:solidFill>
          <a:srgbClr val="FF7415"/>
        </a:solidFill>
      </dgm:spPr>
      <dgm:t>
        <a:bodyPr/>
        <a:lstStyle/>
        <a:p>
          <a:r>
            <a:rPr lang="es-ES" sz="1200" dirty="0">
              <a:solidFill>
                <a:schemeClr val="tx1"/>
              </a:solidFill>
              <a:latin typeface="+mj-lt"/>
            </a:rPr>
            <a:t>Solidaridad</a:t>
          </a:r>
        </a:p>
      </dgm:t>
    </dgm:pt>
    <dgm:pt modelId="{606C688A-52D8-43C3-B377-D9A1279F2AF0}" type="parTrans" cxnId="{FB8211C5-F735-4BCC-B92F-AADA9C42B373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F4ED7D2A-2696-4EB4-ADEA-24B8426B0827}" type="sibTrans" cxnId="{FB8211C5-F735-4BCC-B92F-AADA9C42B373}">
      <dgm:prSet/>
      <dgm:spPr/>
      <dgm:t>
        <a:bodyPr/>
        <a:lstStyle/>
        <a:p>
          <a:endParaRPr lang="es-ES" sz="1200">
            <a:solidFill>
              <a:schemeClr val="tx1"/>
            </a:solidFill>
            <a:latin typeface="+mj-lt"/>
          </a:endParaRPr>
        </a:p>
      </dgm:t>
    </dgm:pt>
    <dgm:pt modelId="{40772F13-9BF6-4C3F-AECB-FEC3B34FC606}" type="pres">
      <dgm:prSet presAssocID="{E025BA43-ADCF-428C-A192-79260274CB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6511304-E335-4756-9909-A65E4CE36588}" type="pres">
      <dgm:prSet presAssocID="{E66F2601-A707-4710-8BD8-705A3DEA3680}" presName="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0D3C7A-C05D-4E02-ABDC-EBD1D2CC01AF}" type="pres">
      <dgm:prSet presAssocID="{6E2FD619-5A9B-4D83-9462-11935AF42450}" presName="sibTrans" presStyleCnt="0"/>
      <dgm:spPr/>
    </dgm:pt>
    <dgm:pt modelId="{9F210440-36D8-4956-812D-0B194C45D4A2}" type="pres">
      <dgm:prSet presAssocID="{EFB4724D-76BB-42E1-9835-8AA5B88C2B7F}" presName="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71122-E6A6-4733-B105-B162870E7F2A}" type="pres">
      <dgm:prSet presAssocID="{925655DD-A227-4279-B879-40B5E0FB2D75}" presName="sibTrans" presStyleCnt="0"/>
      <dgm:spPr/>
    </dgm:pt>
    <dgm:pt modelId="{3A8CF1A4-4BF7-4A35-8D0E-26F379FCC851}" type="pres">
      <dgm:prSet presAssocID="{A2B8E0E1-FC14-4E2D-B528-9C42EDCEEBFB}" presName="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D21445-DA66-4807-8283-4B47E435AF5A}" type="pres">
      <dgm:prSet presAssocID="{AD0C892E-777E-4F00-BA07-872319864B43}" presName="sibTrans" presStyleCnt="0"/>
      <dgm:spPr/>
    </dgm:pt>
    <dgm:pt modelId="{1E93DF38-2AD7-4FD1-BC75-32DD5EFA76FB}" type="pres">
      <dgm:prSet presAssocID="{2C796012-02F1-4608-9A9C-32BC93D7A18D}" presName="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8F7C34-0715-43EB-81C0-0E28F0D4487A}" type="pres">
      <dgm:prSet presAssocID="{654DE814-D1F9-4D34-9AD5-B0DE48005348}" presName="sibTrans" presStyleCnt="0"/>
      <dgm:spPr/>
    </dgm:pt>
    <dgm:pt modelId="{7DA6D900-5768-4762-9DF6-0BE38D9CC721}" type="pres">
      <dgm:prSet presAssocID="{BCEB4FF3-EE0D-43A2-8528-0F66C97538A9}" presName="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39A4B1-1AAC-443C-AF39-0BB25E4EECC3}" type="pres">
      <dgm:prSet presAssocID="{AA254ECB-57A6-4BB8-BC9F-03A9F989FAC2}" presName="sibTrans" presStyleCnt="0"/>
      <dgm:spPr/>
    </dgm:pt>
    <dgm:pt modelId="{D1266015-EEBB-4512-AE74-6F75E42AEA9C}" type="pres">
      <dgm:prSet presAssocID="{16E0D99D-3A1C-4C99-8141-E99C4B7074F8}" presName="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084463-8FC9-4DD1-9566-4BC62ECC9A7E}" type="pres">
      <dgm:prSet presAssocID="{CC684BBD-EBA3-4F4F-B594-9EDE49D32CFE}" presName="sibTrans" presStyleCnt="0"/>
      <dgm:spPr/>
    </dgm:pt>
    <dgm:pt modelId="{4B244BEA-7D60-4519-B8A5-A807A5253F8D}" type="pres">
      <dgm:prSet presAssocID="{400A9B6C-5B15-4F4C-93D1-C03559F62776}" presName="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A41FA1-98D2-434C-812A-F99436F69459}" type="pres">
      <dgm:prSet presAssocID="{A0C73F66-1F22-4D6B-97EB-59892E4DF4D4}" presName="sibTrans" presStyleCnt="0"/>
      <dgm:spPr/>
    </dgm:pt>
    <dgm:pt modelId="{A8F63215-1B00-4505-B3F8-FD89B53700FB}" type="pres">
      <dgm:prSet presAssocID="{2F70F3B8-9CBC-4D24-A871-3CD51E7F5ACE}" presName="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51B5FE-986D-4601-9B45-67EBF21F5784}" type="pres">
      <dgm:prSet presAssocID="{32E2AB8C-1BF4-4D5D-8CF7-A0CBA5F215F5}" presName="sibTrans" presStyleCnt="0"/>
      <dgm:spPr/>
    </dgm:pt>
    <dgm:pt modelId="{7AEE8E5B-1EFA-4DB4-8341-33D2E074D9E0}" type="pres">
      <dgm:prSet presAssocID="{6DAF6593-87F5-4009-8830-2B6BE8BB8815}" presName="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63CFAC-7D68-4B06-A102-C11E3A720975}" type="pres">
      <dgm:prSet presAssocID="{EEC41009-B73C-4ECC-BA98-1E603DEE4850}" presName="sibTrans" presStyleCnt="0"/>
      <dgm:spPr/>
    </dgm:pt>
    <dgm:pt modelId="{25F9C82D-1D23-459F-81BD-F3EAC75F32BE}" type="pres">
      <dgm:prSet presAssocID="{22AD50C7-DD71-4C4C-BEE3-7B555033C659}" presName="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764289-8419-44C4-B9E4-76651458E210}" type="pres">
      <dgm:prSet presAssocID="{3E91DEDD-4C0E-404A-9085-E598659AC7E4}" presName="sibTrans" presStyleCnt="0"/>
      <dgm:spPr/>
    </dgm:pt>
    <dgm:pt modelId="{E3B48B2F-526A-475E-821F-CBB4FEA2FE0C}" type="pres">
      <dgm:prSet presAssocID="{E7D55E47-3D75-41A6-B9DD-D009C1E43E94}" presName="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D0F027-3554-403C-B81D-FC86A5B57666}" type="pres">
      <dgm:prSet presAssocID="{0807A8E3-49AC-479E-AF29-BD80D758CB7E}" presName="sibTrans" presStyleCnt="0"/>
      <dgm:spPr/>
    </dgm:pt>
    <dgm:pt modelId="{4D441A86-175D-48A2-B016-D5AD4E2749D4}" type="pres">
      <dgm:prSet presAssocID="{B89C8504-F0A8-486D-A7BF-F36D9034F6DB}" presName="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73560C-1A92-40EB-A1FE-A24E9B0ECCBD}" type="pres">
      <dgm:prSet presAssocID="{3B47CD5C-FD67-41FB-BEE3-02B6CB09B52E}" presName="sibTrans" presStyleCnt="0"/>
      <dgm:spPr/>
    </dgm:pt>
    <dgm:pt modelId="{FA2F1126-1EFB-41EA-A32E-76AD0B54C21A}" type="pres">
      <dgm:prSet presAssocID="{C8D19B80-C6F3-445A-B191-32E28C00310B}" presName="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F08331-0EB5-4F61-8592-71171490E9DD}" type="pres">
      <dgm:prSet presAssocID="{77FEF62D-217B-455F-B043-EA4A4B3CE6A6}" presName="sibTrans" presStyleCnt="0"/>
      <dgm:spPr/>
    </dgm:pt>
    <dgm:pt modelId="{9C616BBD-4183-44F6-9F1C-B439C8070A43}" type="pres">
      <dgm:prSet presAssocID="{3B97D2EC-12A0-468A-8356-4FD0FA6EE99C}" presName="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82309F-0510-4E05-8341-16CADADDA90D}" type="pres">
      <dgm:prSet presAssocID="{ECC497C0-E231-4AA7-B856-C864BFC941FE}" presName="sibTrans" presStyleCnt="0"/>
      <dgm:spPr/>
    </dgm:pt>
    <dgm:pt modelId="{156CFC20-B129-4A50-BF9C-82019CA0F934}" type="pres">
      <dgm:prSet presAssocID="{DE653473-E6BE-4AC9-A604-984F296EC996}" presName="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9CED07-06EE-4BFE-ABD7-CED5607A64F3}" type="pres">
      <dgm:prSet presAssocID="{C1A7E32B-C46F-456F-B5D2-CC3CE32E9985}" presName="sibTrans" presStyleCnt="0"/>
      <dgm:spPr/>
    </dgm:pt>
    <dgm:pt modelId="{91D8554A-01B3-487A-AE69-EAE03BB20931}" type="pres">
      <dgm:prSet presAssocID="{074F90E8-037F-4EFB-BF65-56B0AFCBDD9A}" presName="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450401-6965-407B-A8D0-4AE3E5788AE1}" type="pres">
      <dgm:prSet presAssocID="{CFEF1205-62A4-47F1-9D68-6C6F7ECCC252}" presName="sibTrans" presStyleCnt="0"/>
      <dgm:spPr/>
    </dgm:pt>
    <dgm:pt modelId="{AE4ED3D1-2140-48DA-A282-B579A13034B9}" type="pres">
      <dgm:prSet presAssocID="{CD465D87-3318-4173-80C3-179F858BA3E9}" presName="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D8018A-5CD7-43FE-9C45-316BFD018E96}" type="pres">
      <dgm:prSet presAssocID="{2993A6DB-7385-44C4-B42C-FA63B61BFA45}" presName="sibTrans" presStyleCnt="0"/>
      <dgm:spPr/>
    </dgm:pt>
    <dgm:pt modelId="{98021060-FDF3-4E26-8F60-AD3E138B5B1B}" type="pres">
      <dgm:prSet presAssocID="{B11E9B28-9AD2-4C48-87BA-F9C22084B20D}" presName="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AC20AB-F60D-4F94-ABB3-8D323DE627E7}" type="pres">
      <dgm:prSet presAssocID="{E545F048-D816-4B43-A1D9-24ADC817CB33}" presName="sibTrans" presStyleCnt="0"/>
      <dgm:spPr/>
    </dgm:pt>
    <dgm:pt modelId="{4B051F30-72A4-4B3C-8834-BEAF97742970}" type="pres">
      <dgm:prSet presAssocID="{345B02A6-FDC2-4222-80F0-B5A4CCD4BED0}" presName="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9213D7-A330-423C-9915-F31D17648070}" type="pres">
      <dgm:prSet presAssocID="{C60FA764-DB9F-4D09-B719-955DC3F960AD}" presName="sibTrans" presStyleCnt="0"/>
      <dgm:spPr/>
    </dgm:pt>
    <dgm:pt modelId="{F56302D5-797D-48DE-8851-3A0D8E543268}" type="pres">
      <dgm:prSet presAssocID="{AFAF3AC1-2C9F-4380-93BF-4B166F306C2F}" presName="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58ECCC7-A887-46B4-B404-EE4A3825437E}" type="presOf" srcId="{E7D55E47-3D75-41A6-B9DD-D009C1E43E94}" destId="{E3B48B2F-526A-475E-821F-CBB4FEA2FE0C}" srcOrd="0" destOrd="0" presId="urn:microsoft.com/office/officeart/2005/8/layout/default"/>
    <dgm:cxn modelId="{65198F7F-3A24-46D4-AED7-E26A297A79F7}" type="presOf" srcId="{BCEB4FF3-EE0D-43A2-8528-0F66C97538A9}" destId="{7DA6D900-5768-4762-9DF6-0BE38D9CC721}" srcOrd="0" destOrd="0" presId="urn:microsoft.com/office/officeart/2005/8/layout/default"/>
    <dgm:cxn modelId="{115FF0AF-CF11-44D4-BBF6-3CC7702A30A6}" srcId="{E025BA43-ADCF-428C-A192-79260274CB0B}" destId="{EFB4724D-76BB-42E1-9835-8AA5B88C2B7F}" srcOrd="1" destOrd="0" parTransId="{76F8F0F5-316B-4E68-829F-B0D2A71DDE28}" sibTransId="{925655DD-A227-4279-B879-40B5E0FB2D75}"/>
    <dgm:cxn modelId="{84B70C74-8BA3-4C36-8A4F-EA998C8EA259}" type="presOf" srcId="{EFB4724D-76BB-42E1-9835-8AA5B88C2B7F}" destId="{9F210440-36D8-4956-812D-0B194C45D4A2}" srcOrd="0" destOrd="0" presId="urn:microsoft.com/office/officeart/2005/8/layout/default"/>
    <dgm:cxn modelId="{75A4120F-0246-4F94-9DE6-57B5BDF7734C}" type="presOf" srcId="{B11E9B28-9AD2-4C48-87BA-F9C22084B20D}" destId="{98021060-FDF3-4E26-8F60-AD3E138B5B1B}" srcOrd="0" destOrd="0" presId="urn:microsoft.com/office/officeart/2005/8/layout/default"/>
    <dgm:cxn modelId="{3C375305-5F10-4D3F-87FD-2FAF8E8FAB0C}" srcId="{E025BA43-ADCF-428C-A192-79260274CB0B}" destId="{400A9B6C-5B15-4F4C-93D1-C03559F62776}" srcOrd="6" destOrd="0" parTransId="{EBF7976C-2454-444E-B7F2-D8BD8342938F}" sibTransId="{A0C73F66-1F22-4D6B-97EB-59892E4DF4D4}"/>
    <dgm:cxn modelId="{5756BF35-6779-44E1-B88F-EEBC7E3E87FA}" srcId="{E025BA43-ADCF-428C-A192-79260274CB0B}" destId="{B11E9B28-9AD2-4C48-87BA-F9C22084B20D}" srcOrd="17" destOrd="0" parTransId="{B619B494-DC19-479E-BAB7-4800A073E928}" sibTransId="{E545F048-D816-4B43-A1D9-24ADC817CB33}"/>
    <dgm:cxn modelId="{290E5936-65AF-473C-96B9-086F60DEBB1E}" srcId="{E025BA43-ADCF-428C-A192-79260274CB0B}" destId="{C8D19B80-C6F3-445A-B191-32E28C00310B}" srcOrd="12" destOrd="0" parTransId="{12A47685-4DB4-41E0-8A70-1DF6B07B5637}" sibTransId="{77FEF62D-217B-455F-B043-EA4A4B3CE6A6}"/>
    <dgm:cxn modelId="{0A3837EC-7B99-47C1-85D5-C0FABAF6FB77}" srcId="{E025BA43-ADCF-428C-A192-79260274CB0B}" destId="{16E0D99D-3A1C-4C99-8141-E99C4B7074F8}" srcOrd="5" destOrd="0" parTransId="{D4902E10-6E30-4721-ADBF-B8E79CB4A4D7}" sibTransId="{CC684BBD-EBA3-4F4F-B594-9EDE49D32CFE}"/>
    <dgm:cxn modelId="{EA63BE81-1FE2-476C-90D6-F186EF4157FB}" srcId="{E025BA43-ADCF-428C-A192-79260274CB0B}" destId="{2C796012-02F1-4608-9A9C-32BC93D7A18D}" srcOrd="3" destOrd="0" parTransId="{17EFA2E3-488E-4E1C-9947-3AA82F457185}" sibTransId="{654DE814-D1F9-4D34-9AD5-B0DE48005348}"/>
    <dgm:cxn modelId="{AA822CBE-CE4D-4371-A85E-1C891EA2EE35}" type="presOf" srcId="{A2B8E0E1-FC14-4E2D-B528-9C42EDCEEBFB}" destId="{3A8CF1A4-4BF7-4A35-8D0E-26F379FCC851}" srcOrd="0" destOrd="0" presId="urn:microsoft.com/office/officeart/2005/8/layout/default"/>
    <dgm:cxn modelId="{D461E1A0-2E45-4ED2-B579-3F723E9189E9}" srcId="{E025BA43-ADCF-428C-A192-79260274CB0B}" destId="{DE653473-E6BE-4AC9-A604-984F296EC996}" srcOrd="14" destOrd="0" parTransId="{B71D4E31-6681-4B99-A65F-B5680D81C35A}" sibTransId="{C1A7E32B-C46F-456F-B5D2-CC3CE32E9985}"/>
    <dgm:cxn modelId="{CAF6B533-F09E-41EA-A992-D1152573C15C}" srcId="{E025BA43-ADCF-428C-A192-79260274CB0B}" destId="{2F70F3B8-9CBC-4D24-A871-3CD51E7F5ACE}" srcOrd="7" destOrd="0" parTransId="{D9B7ACA1-DCB2-41BC-B83A-EECBA71957C8}" sibTransId="{32E2AB8C-1BF4-4D5D-8CF7-A0CBA5F215F5}"/>
    <dgm:cxn modelId="{AC713E7F-9E65-4649-9F4A-938AC2FA6D5D}" srcId="{E025BA43-ADCF-428C-A192-79260274CB0B}" destId="{345B02A6-FDC2-4222-80F0-B5A4CCD4BED0}" srcOrd="18" destOrd="0" parTransId="{D17B87DE-83D4-49C0-A6F7-277E7D97B56F}" sibTransId="{C60FA764-DB9F-4D09-B719-955DC3F960AD}"/>
    <dgm:cxn modelId="{524918A6-4D14-4907-8DAB-9D23B1B6DE27}" srcId="{E025BA43-ADCF-428C-A192-79260274CB0B}" destId="{E7D55E47-3D75-41A6-B9DD-D009C1E43E94}" srcOrd="10" destOrd="0" parTransId="{6C810610-0D10-4A6A-97C6-31CACE4D529C}" sibTransId="{0807A8E3-49AC-479E-AF29-BD80D758CB7E}"/>
    <dgm:cxn modelId="{3461A4F5-EC71-4633-A030-04D9DF09D99F}" srcId="{E025BA43-ADCF-428C-A192-79260274CB0B}" destId="{074F90E8-037F-4EFB-BF65-56B0AFCBDD9A}" srcOrd="15" destOrd="0" parTransId="{2F081CC6-3E76-401B-BF91-C4C8781A4A2B}" sibTransId="{CFEF1205-62A4-47F1-9D68-6C6F7ECCC252}"/>
    <dgm:cxn modelId="{14ABB41E-176B-457F-A7C0-695F52EBA090}" type="presOf" srcId="{2C796012-02F1-4608-9A9C-32BC93D7A18D}" destId="{1E93DF38-2AD7-4FD1-BC75-32DD5EFA76FB}" srcOrd="0" destOrd="0" presId="urn:microsoft.com/office/officeart/2005/8/layout/default"/>
    <dgm:cxn modelId="{40A344DE-D9B4-478D-878A-1ED9DDD88A73}" srcId="{E025BA43-ADCF-428C-A192-79260274CB0B}" destId="{6DAF6593-87F5-4009-8830-2B6BE8BB8815}" srcOrd="8" destOrd="0" parTransId="{597AEFDF-541C-44DF-884F-E6E0E9F2083F}" sibTransId="{EEC41009-B73C-4ECC-BA98-1E603DEE4850}"/>
    <dgm:cxn modelId="{0EC90FD7-C79C-44DC-B849-CA63EB3595AF}" type="presOf" srcId="{C8D19B80-C6F3-445A-B191-32E28C00310B}" destId="{FA2F1126-1EFB-41EA-A32E-76AD0B54C21A}" srcOrd="0" destOrd="0" presId="urn:microsoft.com/office/officeart/2005/8/layout/default"/>
    <dgm:cxn modelId="{57C1E7E0-C4F7-472D-8768-C7B32977B90F}" srcId="{E025BA43-ADCF-428C-A192-79260274CB0B}" destId="{A2B8E0E1-FC14-4E2D-B528-9C42EDCEEBFB}" srcOrd="2" destOrd="0" parTransId="{B5EC93CD-548C-4E7E-8103-8B89A8FF083F}" sibTransId="{AD0C892E-777E-4F00-BA07-872319864B43}"/>
    <dgm:cxn modelId="{66439D17-242D-459C-BCEB-86043C440850}" srcId="{E025BA43-ADCF-428C-A192-79260274CB0B}" destId="{22AD50C7-DD71-4C4C-BEE3-7B555033C659}" srcOrd="9" destOrd="0" parTransId="{5F053D8D-FE28-4296-9C06-8E0360C9C8E5}" sibTransId="{3E91DEDD-4C0E-404A-9085-E598659AC7E4}"/>
    <dgm:cxn modelId="{394E9D29-97AD-465E-A4FE-47BAC86DF9FE}" type="presOf" srcId="{074F90E8-037F-4EFB-BF65-56B0AFCBDD9A}" destId="{91D8554A-01B3-487A-AE69-EAE03BB20931}" srcOrd="0" destOrd="0" presId="urn:microsoft.com/office/officeart/2005/8/layout/default"/>
    <dgm:cxn modelId="{CB4024B5-BA61-4378-9A3C-63DB7523C698}" type="presOf" srcId="{6DAF6593-87F5-4009-8830-2B6BE8BB8815}" destId="{7AEE8E5B-1EFA-4DB4-8341-33D2E074D9E0}" srcOrd="0" destOrd="0" presId="urn:microsoft.com/office/officeart/2005/8/layout/default"/>
    <dgm:cxn modelId="{64B79781-1228-4474-A28F-4D31C17B8A9D}" type="presOf" srcId="{E66F2601-A707-4710-8BD8-705A3DEA3680}" destId="{86511304-E335-4756-9909-A65E4CE36588}" srcOrd="0" destOrd="0" presId="urn:microsoft.com/office/officeart/2005/8/layout/default"/>
    <dgm:cxn modelId="{0AB3F4B2-A8D5-4534-87FA-B1D6F1CAF8D3}" type="presOf" srcId="{DE653473-E6BE-4AC9-A604-984F296EC996}" destId="{156CFC20-B129-4A50-BF9C-82019CA0F934}" srcOrd="0" destOrd="0" presId="urn:microsoft.com/office/officeart/2005/8/layout/default"/>
    <dgm:cxn modelId="{D9FB54FD-7561-4FCB-A941-3A537BF29594}" srcId="{E025BA43-ADCF-428C-A192-79260274CB0B}" destId="{CD465D87-3318-4173-80C3-179F858BA3E9}" srcOrd="16" destOrd="0" parTransId="{BBADBF47-C602-4C58-9496-E42AD3DEB281}" sibTransId="{2993A6DB-7385-44C4-B42C-FA63B61BFA45}"/>
    <dgm:cxn modelId="{FBB4A439-AB16-4267-B04E-EFC6EF75636E}" type="presOf" srcId="{2F70F3B8-9CBC-4D24-A871-3CD51E7F5ACE}" destId="{A8F63215-1B00-4505-B3F8-FD89B53700FB}" srcOrd="0" destOrd="0" presId="urn:microsoft.com/office/officeart/2005/8/layout/default"/>
    <dgm:cxn modelId="{86CEB5FB-7B58-4CC4-B7C5-33F8A10E4AAC}" srcId="{E025BA43-ADCF-428C-A192-79260274CB0B}" destId="{E66F2601-A707-4710-8BD8-705A3DEA3680}" srcOrd="0" destOrd="0" parTransId="{AD43B69D-AA0C-4CE7-AE79-F67A9812298B}" sibTransId="{6E2FD619-5A9B-4D83-9462-11935AF42450}"/>
    <dgm:cxn modelId="{983128AC-7C02-4DC7-93D9-40FF1AD14958}" type="presOf" srcId="{400A9B6C-5B15-4F4C-93D1-C03559F62776}" destId="{4B244BEA-7D60-4519-B8A5-A807A5253F8D}" srcOrd="0" destOrd="0" presId="urn:microsoft.com/office/officeart/2005/8/layout/default"/>
    <dgm:cxn modelId="{DD6E9B9C-7547-4AAE-B610-B47F98CA58E1}" type="presOf" srcId="{AFAF3AC1-2C9F-4380-93BF-4B166F306C2F}" destId="{F56302D5-797D-48DE-8851-3A0D8E543268}" srcOrd="0" destOrd="0" presId="urn:microsoft.com/office/officeart/2005/8/layout/default"/>
    <dgm:cxn modelId="{7513ED89-1260-4F12-B44A-B3131225ADF6}" type="presOf" srcId="{E025BA43-ADCF-428C-A192-79260274CB0B}" destId="{40772F13-9BF6-4C3F-AECB-FEC3B34FC606}" srcOrd="0" destOrd="0" presId="urn:microsoft.com/office/officeart/2005/8/layout/default"/>
    <dgm:cxn modelId="{E129E8E6-52AD-47BF-8FF7-75B2A4A8C1A9}" type="presOf" srcId="{22AD50C7-DD71-4C4C-BEE3-7B555033C659}" destId="{25F9C82D-1D23-459F-81BD-F3EAC75F32BE}" srcOrd="0" destOrd="0" presId="urn:microsoft.com/office/officeart/2005/8/layout/default"/>
    <dgm:cxn modelId="{EFE987EB-9C9B-4F52-ADD2-0B3D88BDAB68}" srcId="{E025BA43-ADCF-428C-A192-79260274CB0B}" destId="{B89C8504-F0A8-486D-A7BF-F36D9034F6DB}" srcOrd="11" destOrd="0" parTransId="{993F460F-85B3-475A-9444-7055198DEAF7}" sibTransId="{3B47CD5C-FD67-41FB-BEE3-02B6CB09B52E}"/>
    <dgm:cxn modelId="{11A8CC00-312A-4358-8E37-6D7DD2EE3D1E}" type="presOf" srcId="{CD465D87-3318-4173-80C3-179F858BA3E9}" destId="{AE4ED3D1-2140-48DA-A282-B579A13034B9}" srcOrd="0" destOrd="0" presId="urn:microsoft.com/office/officeart/2005/8/layout/default"/>
    <dgm:cxn modelId="{309079AA-9234-40FE-A256-572BFE64F1BF}" type="presOf" srcId="{B89C8504-F0A8-486D-A7BF-F36D9034F6DB}" destId="{4D441A86-175D-48A2-B016-D5AD4E2749D4}" srcOrd="0" destOrd="0" presId="urn:microsoft.com/office/officeart/2005/8/layout/default"/>
    <dgm:cxn modelId="{5EDF356D-7149-459F-B950-A2F654D77411}" type="presOf" srcId="{16E0D99D-3A1C-4C99-8141-E99C4B7074F8}" destId="{D1266015-EEBB-4512-AE74-6F75E42AEA9C}" srcOrd="0" destOrd="0" presId="urn:microsoft.com/office/officeart/2005/8/layout/default"/>
    <dgm:cxn modelId="{91C26D81-3B91-4804-B90E-722ED81154E8}" srcId="{E025BA43-ADCF-428C-A192-79260274CB0B}" destId="{3B97D2EC-12A0-468A-8356-4FD0FA6EE99C}" srcOrd="13" destOrd="0" parTransId="{AF28AE5A-A946-4161-8392-819431E98429}" sibTransId="{ECC497C0-E231-4AA7-B856-C864BFC941FE}"/>
    <dgm:cxn modelId="{FB8211C5-F735-4BCC-B92F-AADA9C42B373}" srcId="{E025BA43-ADCF-428C-A192-79260274CB0B}" destId="{AFAF3AC1-2C9F-4380-93BF-4B166F306C2F}" srcOrd="19" destOrd="0" parTransId="{606C688A-52D8-43C3-B377-D9A1279F2AF0}" sibTransId="{F4ED7D2A-2696-4EB4-ADEA-24B8426B0827}"/>
    <dgm:cxn modelId="{19490D75-BED6-4E67-9D17-EE5D7871DFEF}" type="presOf" srcId="{3B97D2EC-12A0-468A-8356-4FD0FA6EE99C}" destId="{9C616BBD-4183-44F6-9F1C-B439C8070A43}" srcOrd="0" destOrd="0" presId="urn:microsoft.com/office/officeart/2005/8/layout/default"/>
    <dgm:cxn modelId="{FD31E4AF-A1A5-4871-91B9-595C7DEF6E3F}" type="presOf" srcId="{345B02A6-FDC2-4222-80F0-B5A4CCD4BED0}" destId="{4B051F30-72A4-4B3C-8834-BEAF97742970}" srcOrd="0" destOrd="0" presId="urn:microsoft.com/office/officeart/2005/8/layout/default"/>
    <dgm:cxn modelId="{7F916686-82E9-4F53-87EF-70450283DCEB}" srcId="{E025BA43-ADCF-428C-A192-79260274CB0B}" destId="{BCEB4FF3-EE0D-43A2-8528-0F66C97538A9}" srcOrd="4" destOrd="0" parTransId="{99A7AF0A-EBFA-4437-9012-A202FBAC7DC1}" sibTransId="{AA254ECB-57A6-4BB8-BC9F-03A9F989FAC2}"/>
    <dgm:cxn modelId="{E96604E4-4555-4B8B-8E3C-935678727BBF}" type="presParOf" srcId="{40772F13-9BF6-4C3F-AECB-FEC3B34FC606}" destId="{86511304-E335-4756-9909-A65E4CE36588}" srcOrd="0" destOrd="0" presId="urn:microsoft.com/office/officeart/2005/8/layout/default"/>
    <dgm:cxn modelId="{7C706725-8363-4397-BC6B-BFF8AAD7CAD6}" type="presParOf" srcId="{40772F13-9BF6-4C3F-AECB-FEC3B34FC606}" destId="{E80D3C7A-C05D-4E02-ABDC-EBD1D2CC01AF}" srcOrd="1" destOrd="0" presId="urn:microsoft.com/office/officeart/2005/8/layout/default"/>
    <dgm:cxn modelId="{A4986696-DBD8-4889-B7DE-6BA1FCCE714F}" type="presParOf" srcId="{40772F13-9BF6-4C3F-AECB-FEC3B34FC606}" destId="{9F210440-36D8-4956-812D-0B194C45D4A2}" srcOrd="2" destOrd="0" presId="urn:microsoft.com/office/officeart/2005/8/layout/default"/>
    <dgm:cxn modelId="{FDE7D6FF-99E9-4968-834A-CBD8D060FAD7}" type="presParOf" srcId="{40772F13-9BF6-4C3F-AECB-FEC3B34FC606}" destId="{3ED71122-E6A6-4733-B105-B162870E7F2A}" srcOrd="3" destOrd="0" presId="urn:microsoft.com/office/officeart/2005/8/layout/default"/>
    <dgm:cxn modelId="{EDD867DE-7E88-4629-8195-8C540BD95676}" type="presParOf" srcId="{40772F13-9BF6-4C3F-AECB-FEC3B34FC606}" destId="{3A8CF1A4-4BF7-4A35-8D0E-26F379FCC851}" srcOrd="4" destOrd="0" presId="urn:microsoft.com/office/officeart/2005/8/layout/default"/>
    <dgm:cxn modelId="{3020B627-D0B6-485D-9569-4B185715F4FA}" type="presParOf" srcId="{40772F13-9BF6-4C3F-AECB-FEC3B34FC606}" destId="{FED21445-DA66-4807-8283-4B47E435AF5A}" srcOrd="5" destOrd="0" presId="urn:microsoft.com/office/officeart/2005/8/layout/default"/>
    <dgm:cxn modelId="{CA823FFF-ACCD-4100-A6D5-D93AF87A2B33}" type="presParOf" srcId="{40772F13-9BF6-4C3F-AECB-FEC3B34FC606}" destId="{1E93DF38-2AD7-4FD1-BC75-32DD5EFA76FB}" srcOrd="6" destOrd="0" presId="urn:microsoft.com/office/officeart/2005/8/layout/default"/>
    <dgm:cxn modelId="{8C7C0393-102E-4C98-B663-A74D629DF72D}" type="presParOf" srcId="{40772F13-9BF6-4C3F-AECB-FEC3B34FC606}" destId="{F88F7C34-0715-43EB-81C0-0E28F0D4487A}" srcOrd="7" destOrd="0" presId="urn:microsoft.com/office/officeart/2005/8/layout/default"/>
    <dgm:cxn modelId="{15F74655-DBEA-4070-8DBA-5A818543D111}" type="presParOf" srcId="{40772F13-9BF6-4C3F-AECB-FEC3B34FC606}" destId="{7DA6D900-5768-4762-9DF6-0BE38D9CC721}" srcOrd="8" destOrd="0" presId="urn:microsoft.com/office/officeart/2005/8/layout/default"/>
    <dgm:cxn modelId="{5E5E1965-6B26-44EA-9EA9-215902522FF7}" type="presParOf" srcId="{40772F13-9BF6-4C3F-AECB-FEC3B34FC606}" destId="{D739A4B1-1AAC-443C-AF39-0BB25E4EECC3}" srcOrd="9" destOrd="0" presId="urn:microsoft.com/office/officeart/2005/8/layout/default"/>
    <dgm:cxn modelId="{2A8A99C0-C6D4-4CFF-B8A5-428A23D21CC7}" type="presParOf" srcId="{40772F13-9BF6-4C3F-AECB-FEC3B34FC606}" destId="{D1266015-EEBB-4512-AE74-6F75E42AEA9C}" srcOrd="10" destOrd="0" presId="urn:microsoft.com/office/officeart/2005/8/layout/default"/>
    <dgm:cxn modelId="{F16D1EDD-E912-4EDA-BB88-EED7821F92F1}" type="presParOf" srcId="{40772F13-9BF6-4C3F-AECB-FEC3B34FC606}" destId="{19084463-8FC9-4DD1-9566-4BC62ECC9A7E}" srcOrd="11" destOrd="0" presId="urn:microsoft.com/office/officeart/2005/8/layout/default"/>
    <dgm:cxn modelId="{F9030CA9-BC21-4FA0-A8C1-3C98D750066C}" type="presParOf" srcId="{40772F13-9BF6-4C3F-AECB-FEC3B34FC606}" destId="{4B244BEA-7D60-4519-B8A5-A807A5253F8D}" srcOrd="12" destOrd="0" presId="urn:microsoft.com/office/officeart/2005/8/layout/default"/>
    <dgm:cxn modelId="{BD487C78-464C-4633-BE59-DA240B1CE9C4}" type="presParOf" srcId="{40772F13-9BF6-4C3F-AECB-FEC3B34FC606}" destId="{66A41FA1-98D2-434C-812A-F99436F69459}" srcOrd="13" destOrd="0" presId="urn:microsoft.com/office/officeart/2005/8/layout/default"/>
    <dgm:cxn modelId="{5CA11024-BC30-4623-A68C-CCAB5D6B92D5}" type="presParOf" srcId="{40772F13-9BF6-4C3F-AECB-FEC3B34FC606}" destId="{A8F63215-1B00-4505-B3F8-FD89B53700FB}" srcOrd="14" destOrd="0" presId="urn:microsoft.com/office/officeart/2005/8/layout/default"/>
    <dgm:cxn modelId="{B0AFD2F3-3B25-4A2E-9266-2C35F6A8381F}" type="presParOf" srcId="{40772F13-9BF6-4C3F-AECB-FEC3B34FC606}" destId="{5351B5FE-986D-4601-9B45-67EBF21F5784}" srcOrd="15" destOrd="0" presId="urn:microsoft.com/office/officeart/2005/8/layout/default"/>
    <dgm:cxn modelId="{D4762C67-384E-4536-88C8-E059AF01F6F1}" type="presParOf" srcId="{40772F13-9BF6-4C3F-AECB-FEC3B34FC606}" destId="{7AEE8E5B-1EFA-4DB4-8341-33D2E074D9E0}" srcOrd="16" destOrd="0" presId="urn:microsoft.com/office/officeart/2005/8/layout/default"/>
    <dgm:cxn modelId="{6EEF6D95-DEF2-47DE-85A3-A9194FDF2DA0}" type="presParOf" srcId="{40772F13-9BF6-4C3F-AECB-FEC3B34FC606}" destId="{0863CFAC-7D68-4B06-A102-C11E3A720975}" srcOrd="17" destOrd="0" presId="urn:microsoft.com/office/officeart/2005/8/layout/default"/>
    <dgm:cxn modelId="{AEF8B714-8658-4837-B16B-7D028DE7D0C2}" type="presParOf" srcId="{40772F13-9BF6-4C3F-AECB-FEC3B34FC606}" destId="{25F9C82D-1D23-459F-81BD-F3EAC75F32BE}" srcOrd="18" destOrd="0" presId="urn:microsoft.com/office/officeart/2005/8/layout/default"/>
    <dgm:cxn modelId="{FB640B12-7E53-4FA7-A32C-1FDFCD40567E}" type="presParOf" srcId="{40772F13-9BF6-4C3F-AECB-FEC3B34FC606}" destId="{56764289-8419-44C4-B9E4-76651458E210}" srcOrd="19" destOrd="0" presId="urn:microsoft.com/office/officeart/2005/8/layout/default"/>
    <dgm:cxn modelId="{60373978-128B-4ECD-8507-ADE49B5ACDE1}" type="presParOf" srcId="{40772F13-9BF6-4C3F-AECB-FEC3B34FC606}" destId="{E3B48B2F-526A-475E-821F-CBB4FEA2FE0C}" srcOrd="20" destOrd="0" presId="urn:microsoft.com/office/officeart/2005/8/layout/default"/>
    <dgm:cxn modelId="{C0C04919-0B05-46D8-BB36-E912EFE825F8}" type="presParOf" srcId="{40772F13-9BF6-4C3F-AECB-FEC3B34FC606}" destId="{E7D0F027-3554-403C-B81D-FC86A5B57666}" srcOrd="21" destOrd="0" presId="urn:microsoft.com/office/officeart/2005/8/layout/default"/>
    <dgm:cxn modelId="{D0EC04A5-B80B-4C3E-ABEA-14446801A1A2}" type="presParOf" srcId="{40772F13-9BF6-4C3F-AECB-FEC3B34FC606}" destId="{4D441A86-175D-48A2-B016-D5AD4E2749D4}" srcOrd="22" destOrd="0" presId="urn:microsoft.com/office/officeart/2005/8/layout/default"/>
    <dgm:cxn modelId="{7C7833D3-EE64-4783-81A8-B0AC872BA1DF}" type="presParOf" srcId="{40772F13-9BF6-4C3F-AECB-FEC3B34FC606}" destId="{0073560C-1A92-40EB-A1FE-A24E9B0ECCBD}" srcOrd="23" destOrd="0" presId="urn:microsoft.com/office/officeart/2005/8/layout/default"/>
    <dgm:cxn modelId="{29306A71-B00D-4EC0-B291-97A5FF20E9DF}" type="presParOf" srcId="{40772F13-9BF6-4C3F-AECB-FEC3B34FC606}" destId="{FA2F1126-1EFB-41EA-A32E-76AD0B54C21A}" srcOrd="24" destOrd="0" presId="urn:microsoft.com/office/officeart/2005/8/layout/default"/>
    <dgm:cxn modelId="{B8A173DE-B973-4165-A191-B720DF7B085D}" type="presParOf" srcId="{40772F13-9BF6-4C3F-AECB-FEC3B34FC606}" destId="{4DF08331-0EB5-4F61-8592-71171490E9DD}" srcOrd="25" destOrd="0" presId="urn:microsoft.com/office/officeart/2005/8/layout/default"/>
    <dgm:cxn modelId="{E6F981C5-7906-4C6C-8D26-65CEF19F5A27}" type="presParOf" srcId="{40772F13-9BF6-4C3F-AECB-FEC3B34FC606}" destId="{9C616BBD-4183-44F6-9F1C-B439C8070A43}" srcOrd="26" destOrd="0" presId="urn:microsoft.com/office/officeart/2005/8/layout/default"/>
    <dgm:cxn modelId="{5799420A-F6A2-4161-8A08-2545A6FC477E}" type="presParOf" srcId="{40772F13-9BF6-4C3F-AECB-FEC3B34FC606}" destId="{B682309F-0510-4E05-8341-16CADADDA90D}" srcOrd="27" destOrd="0" presId="urn:microsoft.com/office/officeart/2005/8/layout/default"/>
    <dgm:cxn modelId="{1C755FEB-AC5E-4C63-B18B-DFF81A3F2C06}" type="presParOf" srcId="{40772F13-9BF6-4C3F-AECB-FEC3B34FC606}" destId="{156CFC20-B129-4A50-BF9C-82019CA0F934}" srcOrd="28" destOrd="0" presId="urn:microsoft.com/office/officeart/2005/8/layout/default"/>
    <dgm:cxn modelId="{BC547060-1933-40A4-B305-DC6638F71150}" type="presParOf" srcId="{40772F13-9BF6-4C3F-AECB-FEC3B34FC606}" destId="{319CED07-06EE-4BFE-ABD7-CED5607A64F3}" srcOrd="29" destOrd="0" presId="urn:microsoft.com/office/officeart/2005/8/layout/default"/>
    <dgm:cxn modelId="{6A431B65-4DD5-4542-8BF9-B550A707595D}" type="presParOf" srcId="{40772F13-9BF6-4C3F-AECB-FEC3B34FC606}" destId="{91D8554A-01B3-487A-AE69-EAE03BB20931}" srcOrd="30" destOrd="0" presId="urn:microsoft.com/office/officeart/2005/8/layout/default"/>
    <dgm:cxn modelId="{9574576D-F339-42C1-885F-007C784C39FF}" type="presParOf" srcId="{40772F13-9BF6-4C3F-AECB-FEC3B34FC606}" destId="{83450401-6965-407B-A8D0-4AE3E5788AE1}" srcOrd="31" destOrd="0" presId="urn:microsoft.com/office/officeart/2005/8/layout/default"/>
    <dgm:cxn modelId="{5CB65EC7-F30D-490C-8224-2320FBE00F94}" type="presParOf" srcId="{40772F13-9BF6-4C3F-AECB-FEC3B34FC606}" destId="{AE4ED3D1-2140-48DA-A282-B579A13034B9}" srcOrd="32" destOrd="0" presId="urn:microsoft.com/office/officeart/2005/8/layout/default"/>
    <dgm:cxn modelId="{6AC6AF71-4E83-4177-9FB7-1B1AA3838EE3}" type="presParOf" srcId="{40772F13-9BF6-4C3F-AECB-FEC3B34FC606}" destId="{58D8018A-5CD7-43FE-9C45-316BFD018E96}" srcOrd="33" destOrd="0" presId="urn:microsoft.com/office/officeart/2005/8/layout/default"/>
    <dgm:cxn modelId="{73CCB4AC-499A-4C30-AE29-CACEC92B60C8}" type="presParOf" srcId="{40772F13-9BF6-4C3F-AECB-FEC3B34FC606}" destId="{98021060-FDF3-4E26-8F60-AD3E138B5B1B}" srcOrd="34" destOrd="0" presId="urn:microsoft.com/office/officeart/2005/8/layout/default"/>
    <dgm:cxn modelId="{B42D8DE2-8D55-4F84-AE7E-03031A80729D}" type="presParOf" srcId="{40772F13-9BF6-4C3F-AECB-FEC3B34FC606}" destId="{97AC20AB-F60D-4F94-ABB3-8D323DE627E7}" srcOrd="35" destOrd="0" presId="urn:microsoft.com/office/officeart/2005/8/layout/default"/>
    <dgm:cxn modelId="{44560CEB-2237-4D8F-92F6-54D35C82BE9A}" type="presParOf" srcId="{40772F13-9BF6-4C3F-AECB-FEC3B34FC606}" destId="{4B051F30-72A4-4B3C-8834-BEAF97742970}" srcOrd="36" destOrd="0" presId="urn:microsoft.com/office/officeart/2005/8/layout/default"/>
    <dgm:cxn modelId="{140894A3-8749-4D5A-B2F9-1F1A1D5346CE}" type="presParOf" srcId="{40772F13-9BF6-4C3F-AECB-FEC3B34FC606}" destId="{F79213D7-A330-423C-9915-F31D17648070}" srcOrd="37" destOrd="0" presId="urn:microsoft.com/office/officeart/2005/8/layout/default"/>
    <dgm:cxn modelId="{655B115F-5A09-40A7-9CE2-3FE2F585CD85}" type="presParOf" srcId="{40772F13-9BF6-4C3F-AECB-FEC3B34FC606}" destId="{F56302D5-797D-48DE-8851-3A0D8E543268}" srcOrd="3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66F2601-A707-4710-8BD8-705A3DEA3680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Impacto Social</a:t>
          </a:r>
        </a:p>
      </dgm:t>
    </dgm:pt>
    <dgm:pt modelId="{AD43B69D-AA0C-4CE7-AE79-F67A9812298B}" type="parTrans" cxnId="{86CEB5FB-7B58-4CC4-B7C5-33F8A10E4AA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6E2FD619-5A9B-4D83-9462-11935AF42450}" type="sibTrans" cxnId="{86CEB5FB-7B58-4CC4-B7C5-33F8A10E4AA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EFB4724D-76BB-42E1-9835-8AA5B88C2B7F}">
      <dgm:prSet phldrT="[Texto]" custT="1"/>
      <dgm:spPr>
        <a:solidFill>
          <a:srgbClr val="F9B47B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Mercadotecnia Social</a:t>
          </a: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solidFill>
          <a:srgbClr val="FF8F43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Derechos Humanos</a:t>
          </a: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solidFill>
          <a:srgbClr val="F9B47B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Responsabilidad Social Universitaria</a:t>
          </a: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solidFill>
          <a:srgbClr val="FF8F43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Cambio Climático</a:t>
          </a: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16E0D99D-3A1C-4C99-8141-E99C4B7074F8}">
      <dgm:prSet custT="1"/>
      <dgm:spPr>
        <a:solidFill>
          <a:srgbClr val="F9B47B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Ética</a:t>
          </a:r>
        </a:p>
      </dgm:t>
    </dgm:pt>
    <dgm:pt modelId="{D4902E10-6E30-4721-ADBF-B8E79CB4A4D7}" type="parTrans" cxnId="{0A3837EC-7B99-47C1-85D5-C0FABAF6FB77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CC684BBD-EBA3-4F4F-B594-9EDE49D32CFE}" type="sibTrans" cxnId="{0A3837EC-7B99-47C1-85D5-C0FABAF6FB77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solidFill>
          <a:srgbClr val="FF6600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Comunicación</a:t>
          </a: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2F70F3B8-9CBC-4D24-A871-3CD51E7F5ACE}">
      <dgm:prSet custT="1"/>
      <dgm:spPr>
        <a:solidFill>
          <a:srgbClr val="FF8F43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Empresa Socialmente Responsable</a:t>
          </a:r>
        </a:p>
      </dgm:t>
    </dgm:pt>
    <dgm:pt modelId="{D9B7ACA1-DCB2-41BC-B83A-EECBA71957C8}" type="parTrans" cxnId="{CAF6B533-F09E-41EA-A992-D1152573C15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32E2AB8C-1BF4-4D5D-8CF7-A0CBA5F215F5}" type="sibTrans" cxnId="{CAF6B533-F09E-41EA-A992-D1152573C15C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6DAF6593-87F5-4009-8830-2B6BE8BB8815}">
      <dgm:prSet custT="1"/>
      <dgm:spPr>
        <a:solidFill>
          <a:srgbClr val="FF6600"/>
        </a:solidFill>
      </dgm:spPr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Equidad de género</a:t>
          </a:r>
        </a:p>
      </dgm:t>
    </dgm:pt>
    <dgm:pt modelId="{597AEFDF-541C-44DF-884F-E6E0E9F2083F}" type="parTrans" cxnId="{40A344DE-D9B4-478D-878A-1ED9DDD88A73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EEC41009-B73C-4ECC-BA98-1E603DEE4850}" type="sibTrans" cxnId="{40A344DE-D9B4-478D-878A-1ED9DDD88A73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22AD50C7-DD71-4C4C-BEE3-7B555033C659}">
      <dgm:prSet custT="1"/>
      <dgm:spPr/>
      <dgm:t>
        <a:bodyPr/>
        <a:lstStyle/>
        <a:p>
          <a:r>
            <a:rPr lang="es-ES" sz="2000" b="0" dirty="0">
              <a:solidFill>
                <a:schemeClr val="tx1"/>
              </a:solidFill>
              <a:latin typeface="+mj-lt"/>
            </a:rPr>
            <a:t>Economía circular</a:t>
          </a:r>
        </a:p>
      </dgm:t>
    </dgm:pt>
    <dgm:pt modelId="{5F053D8D-FE28-4296-9C06-8E0360C9C8E5}" type="parTrans" cxnId="{66439D17-242D-459C-BCEB-86043C440850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3E91DEDD-4C0E-404A-9085-E598659AC7E4}" type="sibTrans" cxnId="{66439D17-242D-459C-BCEB-86043C440850}">
      <dgm:prSet/>
      <dgm:spPr/>
      <dgm:t>
        <a:bodyPr/>
        <a:lstStyle/>
        <a:p>
          <a:endParaRPr lang="es-ES" sz="1600" b="0">
            <a:solidFill>
              <a:schemeClr val="tx1"/>
            </a:solidFill>
            <a:latin typeface="+mj-lt"/>
          </a:endParaRPr>
        </a:p>
      </dgm:t>
    </dgm:pt>
    <dgm:pt modelId="{40772F13-9BF6-4C3F-AECB-FEC3B34FC606}" type="pres">
      <dgm:prSet presAssocID="{E025BA43-ADCF-428C-A192-79260274CB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6511304-E335-4756-9909-A65E4CE36588}" type="pres">
      <dgm:prSet presAssocID="{E66F2601-A707-4710-8BD8-705A3DEA368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0D3C7A-C05D-4E02-ABDC-EBD1D2CC01AF}" type="pres">
      <dgm:prSet presAssocID="{6E2FD619-5A9B-4D83-9462-11935AF42450}" presName="sibTrans" presStyleCnt="0"/>
      <dgm:spPr/>
    </dgm:pt>
    <dgm:pt modelId="{9F210440-36D8-4956-812D-0B194C45D4A2}" type="pres">
      <dgm:prSet presAssocID="{EFB4724D-76BB-42E1-9835-8AA5B88C2B7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71122-E6A6-4733-B105-B162870E7F2A}" type="pres">
      <dgm:prSet presAssocID="{925655DD-A227-4279-B879-40B5E0FB2D75}" presName="sibTrans" presStyleCnt="0"/>
      <dgm:spPr/>
    </dgm:pt>
    <dgm:pt modelId="{3A8CF1A4-4BF7-4A35-8D0E-26F379FCC851}" type="pres">
      <dgm:prSet presAssocID="{A2B8E0E1-FC14-4E2D-B528-9C42EDCEEBFB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D21445-DA66-4807-8283-4B47E435AF5A}" type="pres">
      <dgm:prSet presAssocID="{AD0C892E-777E-4F00-BA07-872319864B43}" presName="sibTrans" presStyleCnt="0"/>
      <dgm:spPr/>
    </dgm:pt>
    <dgm:pt modelId="{1E93DF38-2AD7-4FD1-BC75-32DD5EFA76FB}" type="pres">
      <dgm:prSet presAssocID="{2C796012-02F1-4608-9A9C-32BC93D7A18D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8F7C34-0715-43EB-81C0-0E28F0D4487A}" type="pres">
      <dgm:prSet presAssocID="{654DE814-D1F9-4D34-9AD5-B0DE48005348}" presName="sibTrans" presStyleCnt="0"/>
      <dgm:spPr/>
    </dgm:pt>
    <dgm:pt modelId="{7DA6D900-5768-4762-9DF6-0BE38D9CC721}" type="pres">
      <dgm:prSet presAssocID="{BCEB4FF3-EE0D-43A2-8528-0F66C97538A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39A4B1-1AAC-443C-AF39-0BB25E4EECC3}" type="pres">
      <dgm:prSet presAssocID="{AA254ECB-57A6-4BB8-BC9F-03A9F989FAC2}" presName="sibTrans" presStyleCnt="0"/>
      <dgm:spPr/>
    </dgm:pt>
    <dgm:pt modelId="{D1266015-EEBB-4512-AE74-6F75E42AEA9C}" type="pres">
      <dgm:prSet presAssocID="{16E0D99D-3A1C-4C99-8141-E99C4B7074F8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084463-8FC9-4DD1-9566-4BC62ECC9A7E}" type="pres">
      <dgm:prSet presAssocID="{CC684BBD-EBA3-4F4F-B594-9EDE49D32CFE}" presName="sibTrans" presStyleCnt="0"/>
      <dgm:spPr/>
    </dgm:pt>
    <dgm:pt modelId="{4B244BEA-7D60-4519-B8A5-A807A5253F8D}" type="pres">
      <dgm:prSet presAssocID="{400A9B6C-5B15-4F4C-93D1-C03559F62776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A41FA1-98D2-434C-812A-F99436F69459}" type="pres">
      <dgm:prSet presAssocID="{A0C73F66-1F22-4D6B-97EB-59892E4DF4D4}" presName="sibTrans" presStyleCnt="0"/>
      <dgm:spPr/>
    </dgm:pt>
    <dgm:pt modelId="{A8F63215-1B00-4505-B3F8-FD89B53700FB}" type="pres">
      <dgm:prSet presAssocID="{2F70F3B8-9CBC-4D24-A871-3CD51E7F5AC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51B5FE-986D-4601-9B45-67EBF21F5784}" type="pres">
      <dgm:prSet presAssocID="{32E2AB8C-1BF4-4D5D-8CF7-A0CBA5F215F5}" presName="sibTrans" presStyleCnt="0"/>
      <dgm:spPr/>
    </dgm:pt>
    <dgm:pt modelId="{7AEE8E5B-1EFA-4DB4-8341-33D2E074D9E0}" type="pres">
      <dgm:prSet presAssocID="{6DAF6593-87F5-4009-8830-2B6BE8BB881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63CFAC-7D68-4B06-A102-C11E3A720975}" type="pres">
      <dgm:prSet presAssocID="{EEC41009-B73C-4ECC-BA98-1E603DEE4850}" presName="sibTrans" presStyleCnt="0"/>
      <dgm:spPr/>
    </dgm:pt>
    <dgm:pt modelId="{25F9C82D-1D23-459F-81BD-F3EAC75F32BE}" type="pres">
      <dgm:prSet presAssocID="{22AD50C7-DD71-4C4C-BEE3-7B555033C65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F6B533-F09E-41EA-A992-D1152573C15C}" srcId="{E025BA43-ADCF-428C-A192-79260274CB0B}" destId="{2F70F3B8-9CBC-4D24-A871-3CD51E7F5ACE}" srcOrd="7" destOrd="0" parTransId="{D9B7ACA1-DCB2-41BC-B83A-EECBA71957C8}" sibTransId="{32E2AB8C-1BF4-4D5D-8CF7-A0CBA5F215F5}"/>
    <dgm:cxn modelId="{7513ED89-1260-4F12-B44A-B3131225ADF6}" type="presOf" srcId="{E025BA43-ADCF-428C-A192-79260274CB0B}" destId="{40772F13-9BF6-4C3F-AECB-FEC3B34FC606}" srcOrd="0" destOrd="0" presId="urn:microsoft.com/office/officeart/2005/8/layout/default"/>
    <dgm:cxn modelId="{3C375305-5F10-4D3F-87FD-2FAF8E8FAB0C}" srcId="{E025BA43-ADCF-428C-A192-79260274CB0B}" destId="{400A9B6C-5B15-4F4C-93D1-C03559F62776}" srcOrd="6" destOrd="0" parTransId="{EBF7976C-2454-444E-B7F2-D8BD8342938F}" sibTransId="{A0C73F66-1F22-4D6B-97EB-59892E4DF4D4}"/>
    <dgm:cxn modelId="{57C1E7E0-C4F7-472D-8768-C7B32977B90F}" srcId="{E025BA43-ADCF-428C-A192-79260274CB0B}" destId="{A2B8E0E1-FC14-4E2D-B528-9C42EDCEEBFB}" srcOrd="2" destOrd="0" parTransId="{B5EC93CD-548C-4E7E-8103-8B89A8FF083F}" sibTransId="{AD0C892E-777E-4F00-BA07-872319864B43}"/>
    <dgm:cxn modelId="{7F916686-82E9-4F53-87EF-70450283DCEB}" srcId="{E025BA43-ADCF-428C-A192-79260274CB0B}" destId="{BCEB4FF3-EE0D-43A2-8528-0F66C97538A9}" srcOrd="4" destOrd="0" parTransId="{99A7AF0A-EBFA-4437-9012-A202FBAC7DC1}" sibTransId="{AA254ECB-57A6-4BB8-BC9F-03A9F989FAC2}"/>
    <dgm:cxn modelId="{40A344DE-D9B4-478D-878A-1ED9DDD88A73}" srcId="{E025BA43-ADCF-428C-A192-79260274CB0B}" destId="{6DAF6593-87F5-4009-8830-2B6BE8BB8815}" srcOrd="8" destOrd="0" parTransId="{597AEFDF-541C-44DF-884F-E6E0E9F2083F}" sibTransId="{EEC41009-B73C-4ECC-BA98-1E603DEE4850}"/>
    <dgm:cxn modelId="{0A3837EC-7B99-47C1-85D5-C0FABAF6FB77}" srcId="{E025BA43-ADCF-428C-A192-79260274CB0B}" destId="{16E0D99D-3A1C-4C99-8141-E99C4B7074F8}" srcOrd="5" destOrd="0" parTransId="{D4902E10-6E30-4721-ADBF-B8E79CB4A4D7}" sibTransId="{CC684BBD-EBA3-4F4F-B594-9EDE49D32CFE}"/>
    <dgm:cxn modelId="{5EDF356D-7149-459F-B950-A2F654D77411}" type="presOf" srcId="{16E0D99D-3A1C-4C99-8141-E99C4B7074F8}" destId="{D1266015-EEBB-4512-AE74-6F75E42AEA9C}" srcOrd="0" destOrd="0" presId="urn:microsoft.com/office/officeart/2005/8/layout/default"/>
    <dgm:cxn modelId="{64B79781-1228-4474-A28F-4D31C17B8A9D}" type="presOf" srcId="{E66F2601-A707-4710-8BD8-705A3DEA3680}" destId="{86511304-E335-4756-9909-A65E4CE36588}" srcOrd="0" destOrd="0" presId="urn:microsoft.com/office/officeart/2005/8/layout/default"/>
    <dgm:cxn modelId="{983128AC-7C02-4DC7-93D9-40FF1AD14958}" type="presOf" srcId="{400A9B6C-5B15-4F4C-93D1-C03559F62776}" destId="{4B244BEA-7D60-4519-B8A5-A807A5253F8D}" srcOrd="0" destOrd="0" presId="urn:microsoft.com/office/officeart/2005/8/layout/default"/>
    <dgm:cxn modelId="{66439D17-242D-459C-BCEB-86043C440850}" srcId="{E025BA43-ADCF-428C-A192-79260274CB0B}" destId="{22AD50C7-DD71-4C4C-BEE3-7B555033C659}" srcOrd="9" destOrd="0" parTransId="{5F053D8D-FE28-4296-9C06-8E0360C9C8E5}" sibTransId="{3E91DEDD-4C0E-404A-9085-E598659AC7E4}"/>
    <dgm:cxn modelId="{14ABB41E-176B-457F-A7C0-695F52EBA090}" type="presOf" srcId="{2C796012-02F1-4608-9A9C-32BC93D7A18D}" destId="{1E93DF38-2AD7-4FD1-BC75-32DD5EFA76FB}" srcOrd="0" destOrd="0" presId="urn:microsoft.com/office/officeart/2005/8/layout/default"/>
    <dgm:cxn modelId="{E129E8E6-52AD-47BF-8FF7-75B2A4A8C1A9}" type="presOf" srcId="{22AD50C7-DD71-4C4C-BEE3-7B555033C659}" destId="{25F9C82D-1D23-459F-81BD-F3EAC75F32BE}" srcOrd="0" destOrd="0" presId="urn:microsoft.com/office/officeart/2005/8/layout/default"/>
    <dgm:cxn modelId="{115FF0AF-CF11-44D4-BBF6-3CC7702A30A6}" srcId="{E025BA43-ADCF-428C-A192-79260274CB0B}" destId="{EFB4724D-76BB-42E1-9835-8AA5B88C2B7F}" srcOrd="1" destOrd="0" parTransId="{76F8F0F5-316B-4E68-829F-B0D2A71DDE28}" sibTransId="{925655DD-A227-4279-B879-40B5E0FB2D75}"/>
    <dgm:cxn modelId="{84B70C74-8BA3-4C36-8A4F-EA998C8EA259}" type="presOf" srcId="{EFB4724D-76BB-42E1-9835-8AA5B88C2B7F}" destId="{9F210440-36D8-4956-812D-0B194C45D4A2}" srcOrd="0" destOrd="0" presId="urn:microsoft.com/office/officeart/2005/8/layout/default"/>
    <dgm:cxn modelId="{86CEB5FB-7B58-4CC4-B7C5-33F8A10E4AAC}" srcId="{E025BA43-ADCF-428C-A192-79260274CB0B}" destId="{E66F2601-A707-4710-8BD8-705A3DEA3680}" srcOrd="0" destOrd="0" parTransId="{AD43B69D-AA0C-4CE7-AE79-F67A9812298B}" sibTransId="{6E2FD619-5A9B-4D83-9462-11935AF42450}"/>
    <dgm:cxn modelId="{CB4024B5-BA61-4378-9A3C-63DB7523C698}" type="presOf" srcId="{6DAF6593-87F5-4009-8830-2B6BE8BB8815}" destId="{7AEE8E5B-1EFA-4DB4-8341-33D2E074D9E0}" srcOrd="0" destOrd="0" presId="urn:microsoft.com/office/officeart/2005/8/layout/default"/>
    <dgm:cxn modelId="{FBB4A439-AB16-4267-B04E-EFC6EF75636E}" type="presOf" srcId="{2F70F3B8-9CBC-4D24-A871-3CD51E7F5ACE}" destId="{A8F63215-1B00-4505-B3F8-FD89B53700FB}" srcOrd="0" destOrd="0" presId="urn:microsoft.com/office/officeart/2005/8/layout/default"/>
    <dgm:cxn modelId="{EA63BE81-1FE2-476C-90D6-F186EF4157FB}" srcId="{E025BA43-ADCF-428C-A192-79260274CB0B}" destId="{2C796012-02F1-4608-9A9C-32BC93D7A18D}" srcOrd="3" destOrd="0" parTransId="{17EFA2E3-488E-4E1C-9947-3AA82F457185}" sibTransId="{654DE814-D1F9-4D34-9AD5-B0DE48005348}"/>
    <dgm:cxn modelId="{65198F7F-3A24-46D4-AED7-E26A297A79F7}" type="presOf" srcId="{BCEB4FF3-EE0D-43A2-8528-0F66C97538A9}" destId="{7DA6D900-5768-4762-9DF6-0BE38D9CC721}" srcOrd="0" destOrd="0" presId="urn:microsoft.com/office/officeart/2005/8/layout/default"/>
    <dgm:cxn modelId="{AA822CBE-CE4D-4371-A85E-1C891EA2EE35}" type="presOf" srcId="{A2B8E0E1-FC14-4E2D-B528-9C42EDCEEBFB}" destId="{3A8CF1A4-4BF7-4A35-8D0E-26F379FCC851}" srcOrd="0" destOrd="0" presId="urn:microsoft.com/office/officeart/2005/8/layout/default"/>
    <dgm:cxn modelId="{E96604E4-4555-4B8B-8E3C-935678727BBF}" type="presParOf" srcId="{40772F13-9BF6-4C3F-AECB-FEC3B34FC606}" destId="{86511304-E335-4756-9909-A65E4CE36588}" srcOrd="0" destOrd="0" presId="urn:microsoft.com/office/officeart/2005/8/layout/default"/>
    <dgm:cxn modelId="{7C706725-8363-4397-BC6B-BFF8AAD7CAD6}" type="presParOf" srcId="{40772F13-9BF6-4C3F-AECB-FEC3B34FC606}" destId="{E80D3C7A-C05D-4E02-ABDC-EBD1D2CC01AF}" srcOrd="1" destOrd="0" presId="urn:microsoft.com/office/officeart/2005/8/layout/default"/>
    <dgm:cxn modelId="{A4986696-DBD8-4889-B7DE-6BA1FCCE714F}" type="presParOf" srcId="{40772F13-9BF6-4C3F-AECB-FEC3B34FC606}" destId="{9F210440-36D8-4956-812D-0B194C45D4A2}" srcOrd="2" destOrd="0" presId="urn:microsoft.com/office/officeart/2005/8/layout/default"/>
    <dgm:cxn modelId="{FDE7D6FF-99E9-4968-834A-CBD8D060FAD7}" type="presParOf" srcId="{40772F13-9BF6-4C3F-AECB-FEC3B34FC606}" destId="{3ED71122-E6A6-4733-B105-B162870E7F2A}" srcOrd="3" destOrd="0" presId="urn:microsoft.com/office/officeart/2005/8/layout/default"/>
    <dgm:cxn modelId="{EDD867DE-7E88-4629-8195-8C540BD95676}" type="presParOf" srcId="{40772F13-9BF6-4C3F-AECB-FEC3B34FC606}" destId="{3A8CF1A4-4BF7-4A35-8D0E-26F379FCC851}" srcOrd="4" destOrd="0" presId="urn:microsoft.com/office/officeart/2005/8/layout/default"/>
    <dgm:cxn modelId="{3020B627-D0B6-485D-9569-4B185715F4FA}" type="presParOf" srcId="{40772F13-9BF6-4C3F-AECB-FEC3B34FC606}" destId="{FED21445-DA66-4807-8283-4B47E435AF5A}" srcOrd="5" destOrd="0" presId="urn:microsoft.com/office/officeart/2005/8/layout/default"/>
    <dgm:cxn modelId="{CA823FFF-ACCD-4100-A6D5-D93AF87A2B33}" type="presParOf" srcId="{40772F13-9BF6-4C3F-AECB-FEC3B34FC606}" destId="{1E93DF38-2AD7-4FD1-BC75-32DD5EFA76FB}" srcOrd="6" destOrd="0" presId="urn:microsoft.com/office/officeart/2005/8/layout/default"/>
    <dgm:cxn modelId="{8C7C0393-102E-4C98-B663-A74D629DF72D}" type="presParOf" srcId="{40772F13-9BF6-4C3F-AECB-FEC3B34FC606}" destId="{F88F7C34-0715-43EB-81C0-0E28F0D4487A}" srcOrd="7" destOrd="0" presId="urn:microsoft.com/office/officeart/2005/8/layout/default"/>
    <dgm:cxn modelId="{15F74655-DBEA-4070-8DBA-5A818543D111}" type="presParOf" srcId="{40772F13-9BF6-4C3F-AECB-FEC3B34FC606}" destId="{7DA6D900-5768-4762-9DF6-0BE38D9CC721}" srcOrd="8" destOrd="0" presId="urn:microsoft.com/office/officeart/2005/8/layout/default"/>
    <dgm:cxn modelId="{5E5E1965-6B26-44EA-9EA9-215902522FF7}" type="presParOf" srcId="{40772F13-9BF6-4C3F-AECB-FEC3B34FC606}" destId="{D739A4B1-1AAC-443C-AF39-0BB25E4EECC3}" srcOrd="9" destOrd="0" presId="urn:microsoft.com/office/officeart/2005/8/layout/default"/>
    <dgm:cxn modelId="{2A8A99C0-C6D4-4CFF-B8A5-428A23D21CC7}" type="presParOf" srcId="{40772F13-9BF6-4C3F-AECB-FEC3B34FC606}" destId="{D1266015-EEBB-4512-AE74-6F75E42AEA9C}" srcOrd="10" destOrd="0" presId="urn:microsoft.com/office/officeart/2005/8/layout/default"/>
    <dgm:cxn modelId="{F16D1EDD-E912-4EDA-BB88-EED7821F92F1}" type="presParOf" srcId="{40772F13-9BF6-4C3F-AECB-FEC3B34FC606}" destId="{19084463-8FC9-4DD1-9566-4BC62ECC9A7E}" srcOrd="11" destOrd="0" presId="urn:microsoft.com/office/officeart/2005/8/layout/default"/>
    <dgm:cxn modelId="{F9030CA9-BC21-4FA0-A8C1-3C98D750066C}" type="presParOf" srcId="{40772F13-9BF6-4C3F-AECB-FEC3B34FC606}" destId="{4B244BEA-7D60-4519-B8A5-A807A5253F8D}" srcOrd="12" destOrd="0" presId="urn:microsoft.com/office/officeart/2005/8/layout/default"/>
    <dgm:cxn modelId="{BD487C78-464C-4633-BE59-DA240B1CE9C4}" type="presParOf" srcId="{40772F13-9BF6-4C3F-AECB-FEC3B34FC606}" destId="{66A41FA1-98D2-434C-812A-F99436F69459}" srcOrd="13" destOrd="0" presId="urn:microsoft.com/office/officeart/2005/8/layout/default"/>
    <dgm:cxn modelId="{5CA11024-BC30-4623-A68C-CCAB5D6B92D5}" type="presParOf" srcId="{40772F13-9BF6-4C3F-AECB-FEC3B34FC606}" destId="{A8F63215-1B00-4505-B3F8-FD89B53700FB}" srcOrd="14" destOrd="0" presId="urn:microsoft.com/office/officeart/2005/8/layout/default"/>
    <dgm:cxn modelId="{B0AFD2F3-3B25-4A2E-9266-2C35F6A8381F}" type="presParOf" srcId="{40772F13-9BF6-4C3F-AECB-FEC3B34FC606}" destId="{5351B5FE-986D-4601-9B45-67EBF21F5784}" srcOrd="15" destOrd="0" presId="urn:microsoft.com/office/officeart/2005/8/layout/default"/>
    <dgm:cxn modelId="{D4762C67-384E-4536-88C8-E059AF01F6F1}" type="presParOf" srcId="{40772F13-9BF6-4C3F-AECB-FEC3B34FC606}" destId="{7AEE8E5B-1EFA-4DB4-8341-33D2E074D9E0}" srcOrd="16" destOrd="0" presId="urn:microsoft.com/office/officeart/2005/8/layout/default"/>
    <dgm:cxn modelId="{6EEF6D95-DEF2-47DE-85A3-A9194FDF2DA0}" type="presParOf" srcId="{40772F13-9BF6-4C3F-AECB-FEC3B34FC606}" destId="{0863CFAC-7D68-4B06-A102-C11E3A720975}" srcOrd="17" destOrd="0" presId="urn:microsoft.com/office/officeart/2005/8/layout/default"/>
    <dgm:cxn modelId="{AEF8B714-8658-4837-B16B-7D028DE7D0C2}" type="presParOf" srcId="{40772F13-9BF6-4C3F-AECB-FEC3B34FC606}" destId="{25F9C82D-1D23-459F-81BD-F3EAC75F32BE}" srcOrd="1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F32588-F514-46DB-AF0F-475368873377}" type="doc">
      <dgm:prSet loTypeId="urn:microsoft.com/office/officeart/2005/8/layout/cycle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03C9939-3BBB-4838-8CBA-DAE95CDFE5C0}">
      <dgm:prSet phldrT="[Texto]" custT="1"/>
      <dgm:spPr>
        <a:noFill/>
        <a:ln>
          <a:solidFill>
            <a:srgbClr val="FF741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sz="1400" b="1" dirty="0">
              <a:solidFill>
                <a:schemeClr val="tx1"/>
              </a:solidFill>
              <a:effectLst/>
              <a:latin typeface="+mn-lt"/>
            </a:rPr>
            <a:t>Consolidando el liderazgo social sostenible </a:t>
          </a:r>
        </a:p>
        <a:p>
          <a:pPr>
            <a:buFont typeface="Arial" panose="020B0604020202020204" pitchFamily="34" charset="0"/>
            <a:buChar char="•"/>
          </a:pPr>
          <a:r>
            <a:rPr lang="es-MX" sz="1100" b="0" dirty="0">
              <a:solidFill>
                <a:schemeClr val="tx1"/>
              </a:solidFill>
              <a:latin typeface="+mn-lt"/>
            </a:rPr>
            <a:t>(1, 2, 6,7,9, 11, 12, 20, 19, 18)</a:t>
          </a:r>
          <a:endParaRPr lang="es-ES" sz="1400" b="0" dirty="0">
            <a:solidFill>
              <a:schemeClr val="tx1"/>
            </a:solidFill>
            <a:latin typeface="+mn-lt"/>
          </a:endParaRPr>
        </a:p>
      </dgm:t>
    </dgm:pt>
    <dgm:pt modelId="{2D0A551D-549B-439C-888C-39A0450466E8}" type="parTrans" cxnId="{B8FF2977-ABD3-4E36-8E15-3C1FA6A262DD}">
      <dgm:prSet/>
      <dgm:spPr/>
      <dgm:t>
        <a:bodyPr/>
        <a:lstStyle/>
        <a:p>
          <a:endParaRPr lang="es-ES" sz="2000" b="0" dirty="0"/>
        </a:p>
      </dgm:t>
    </dgm:pt>
    <dgm:pt modelId="{17C8949A-003C-4235-92E1-E1116D0903C3}" type="sibTrans" cxnId="{B8FF2977-ABD3-4E36-8E15-3C1FA6A262DD}">
      <dgm:prSet custT="1"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 sz="1000" b="0" dirty="0"/>
        </a:p>
      </dgm:t>
    </dgm:pt>
    <dgm:pt modelId="{E2B6C8F3-19D0-4CF2-A339-6CE743D9C515}">
      <dgm:prSet phldrT="[Texto]" custT="1"/>
      <dgm:spPr>
        <a:noFill/>
        <a:ln>
          <a:solidFill>
            <a:srgbClr val="FF741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s-MX" sz="700" b="1" dirty="0"/>
        </a:p>
        <a:p>
          <a:pPr>
            <a:buFont typeface="Arial" panose="020B0604020202020204" pitchFamily="34" charset="0"/>
            <a:buChar char="•"/>
          </a:pPr>
          <a:r>
            <a:rPr lang="es-MX" sz="1400" b="1" dirty="0">
              <a:solidFill>
                <a:schemeClr val="tx1"/>
              </a:solidFill>
            </a:rPr>
            <a:t>Formación e investigación para el bien común </a:t>
          </a:r>
        </a:p>
        <a:p>
          <a:pPr>
            <a:buFont typeface="Arial" panose="020B0604020202020204" pitchFamily="34" charset="0"/>
            <a:buChar char="•"/>
          </a:pPr>
          <a:r>
            <a:rPr lang="es-MX" sz="1200" b="0" dirty="0">
              <a:solidFill>
                <a:schemeClr val="tx1"/>
              </a:solidFill>
            </a:rPr>
            <a:t>(1, 10, 12, 15, 16, 17, 18, 9, 7) </a:t>
          </a:r>
          <a:endParaRPr lang="es-ES" sz="1200" b="0" dirty="0">
            <a:solidFill>
              <a:schemeClr val="tx1"/>
            </a:solidFill>
          </a:endParaRPr>
        </a:p>
      </dgm:t>
    </dgm:pt>
    <dgm:pt modelId="{252D697C-C3A4-4767-94EF-ED070BEFA4BC}" type="parTrans" cxnId="{8405E07A-312A-4D22-AE21-11B98EB9EE5D}">
      <dgm:prSet/>
      <dgm:spPr/>
      <dgm:t>
        <a:bodyPr/>
        <a:lstStyle/>
        <a:p>
          <a:endParaRPr lang="es-ES" sz="2000" b="0" dirty="0"/>
        </a:p>
      </dgm:t>
    </dgm:pt>
    <dgm:pt modelId="{CAE6204F-E8DB-48D0-8B8E-EC16F42D4A12}" type="sibTrans" cxnId="{8405E07A-312A-4D22-AE21-11B98EB9EE5D}">
      <dgm:prSet custT="1"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 sz="1000" b="0" dirty="0"/>
        </a:p>
      </dgm:t>
    </dgm:pt>
    <dgm:pt modelId="{5448AD80-EED7-4569-AC97-717E66F84B98}">
      <dgm:prSet phldrT="[Texto]" custT="1"/>
      <dgm:spPr>
        <a:noFill/>
        <a:ln>
          <a:solidFill>
            <a:srgbClr val="FF741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sz="1400" b="1" dirty="0">
              <a:solidFill>
                <a:schemeClr val="tx1"/>
              </a:solidFill>
            </a:rPr>
            <a:t>Vinculación estratégica</a:t>
          </a:r>
        </a:p>
        <a:p>
          <a:pPr>
            <a:buFont typeface="Arial" panose="020B0604020202020204" pitchFamily="34" charset="0"/>
            <a:buChar char="•"/>
          </a:pPr>
          <a:r>
            <a:rPr lang="es-MX" sz="1200" b="0" dirty="0">
              <a:solidFill>
                <a:schemeClr val="tx1"/>
              </a:solidFill>
            </a:rPr>
            <a:t> (1, 7, 9, 11, 14, 13, 18, 16, 20) </a:t>
          </a:r>
          <a:endParaRPr lang="es-ES" sz="1200" b="0" dirty="0">
            <a:solidFill>
              <a:schemeClr val="tx1"/>
            </a:solidFill>
          </a:endParaRPr>
        </a:p>
      </dgm:t>
    </dgm:pt>
    <dgm:pt modelId="{EF544774-B228-4F92-8EF4-9A13226D7BB7}" type="parTrans" cxnId="{28A7C0A3-BB0B-4E41-9A69-2ED8DA31E4C7}">
      <dgm:prSet/>
      <dgm:spPr/>
      <dgm:t>
        <a:bodyPr/>
        <a:lstStyle/>
        <a:p>
          <a:endParaRPr lang="es-ES" sz="2000" b="0" dirty="0"/>
        </a:p>
      </dgm:t>
    </dgm:pt>
    <dgm:pt modelId="{63225A20-600A-4CCE-B5DC-2DB6F5E518C8}" type="sibTrans" cxnId="{28A7C0A3-BB0B-4E41-9A69-2ED8DA31E4C7}">
      <dgm:prSet custT="1"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 sz="1000" b="0" dirty="0"/>
        </a:p>
      </dgm:t>
    </dgm:pt>
    <dgm:pt modelId="{26C9246E-56CE-44D8-9F69-59284A733815}">
      <dgm:prSet custT="1"/>
      <dgm:spPr>
        <a:noFill/>
        <a:ln>
          <a:solidFill>
            <a:srgbClr val="FF7415"/>
          </a:solidFill>
        </a:ln>
      </dgm:spPr>
      <dgm:t>
        <a:bodyPr/>
        <a:lstStyle/>
        <a:p>
          <a:r>
            <a:rPr lang="es-MX" sz="1400" b="1" dirty="0">
              <a:solidFill>
                <a:schemeClr val="tx1"/>
              </a:solidFill>
              <a:effectLst/>
            </a:rPr>
            <a:t>La responsabilidad social: una forma de vida </a:t>
          </a:r>
        </a:p>
        <a:p>
          <a:r>
            <a:rPr lang="es-MX" sz="1200" b="0" dirty="0">
              <a:solidFill>
                <a:schemeClr val="tx1"/>
              </a:solidFill>
            </a:rPr>
            <a:t>(20, 19, 14, 16, 13 )</a:t>
          </a:r>
        </a:p>
      </dgm:t>
    </dgm:pt>
    <dgm:pt modelId="{7F45C82D-BF4D-4039-89DB-691D8BDE9DDC}" type="parTrans" cxnId="{1ACC3496-3EE4-4F47-8E24-A1B32385AEBF}">
      <dgm:prSet/>
      <dgm:spPr/>
      <dgm:t>
        <a:bodyPr/>
        <a:lstStyle/>
        <a:p>
          <a:endParaRPr lang="es-ES" sz="2000" b="0" dirty="0"/>
        </a:p>
      </dgm:t>
    </dgm:pt>
    <dgm:pt modelId="{987544A9-6117-42CB-8398-5D7D8E32C989}" type="sibTrans" cxnId="{1ACC3496-3EE4-4F47-8E24-A1B32385AEBF}">
      <dgm:prSet custT="1"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 sz="1000" b="0" dirty="0"/>
        </a:p>
      </dgm:t>
    </dgm:pt>
    <dgm:pt modelId="{12B8DDC3-250D-4138-A335-B0682F099310}">
      <dgm:prSet custT="1"/>
      <dgm:spPr>
        <a:noFill/>
        <a:ln>
          <a:solidFill>
            <a:srgbClr val="FF7415"/>
          </a:solidFill>
        </a:ln>
      </dgm:spPr>
      <dgm:t>
        <a:bodyPr/>
        <a:lstStyle/>
        <a:p>
          <a:r>
            <a:rPr lang="es-MX" sz="1400" b="1" dirty="0">
              <a:solidFill>
                <a:schemeClr val="tx1"/>
              </a:solidFill>
            </a:rPr>
            <a:t>Vinculación,  formación e investigación</a:t>
          </a:r>
        </a:p>
      </dgm:t>
    </dgm:pt>
    <dgm:pt modelId="{083E0506-66E8-44C8-B6E3-5783508585BF}" type="parTrans" cxnId="{052D8578-F6ED-492B-8FE7-D0F87214ABA7}">
      <dgm:prSet/>
      <dgm:spPr/>
      <dgm:t>
        <a:bodyPr/>
        <a:lstStyle/>
        <a:p>
          <a:endParaRPr lang="es-ES" sz="2000" b="0" dirty="0"/>
        </a:p>
      </dgm:t>
    </dgm:pt>
    <dgm:pt modelId="{44AAA940-43F0-479A-8958-0D1F07EF7EA5}" type="sibTrans" cxnId="{052D8578-F6ED-492B-8FE7-D0F87214ABA7}">
      <dgm:prSet custT="1"/>
      <dgm:spPr/>
      <dgm:t>
        <a:bodyPr/>
        <a:lstStyle/>
        <a:p>
          <a:endParaRPr lang="es-ES" sz="1000" b="0" dirty="0"/>
        </a:p>
      </dgm:t>
    </dgm:pt>
    <dgm:pt modelId="{3F6D191D-9A1B-4915-8292-955832C7470A}" type="pres">
      <dgm:prSet presAssocID="{57F32588-F514-46DB-AF0F-47536887337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F7F4F0-47C1-471B-9689-525C80C05368}" type="pres">
      <dgm:prSet presAssocID="{C03C9939-3BBB-4838-8CBA-DAE95CDFE5C0}" presName="node" presStyleLbl="node1" presStyleIdx="0" presStyleCnt="5" custScaleX="164484" custScaleY="128225" custRadScaleRad="102922" custRadScaleInc="27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5986F1-263A-4937-90F2-F05EF83AA983}" type="pres">
      <dgm:prSet presAssocID="{C03C9939-3BBB-4838-8CBA-DAE95CDFE5C0}" presName="spNode" presStyleCnt="0"/>
      <dgm:spPr/>
    </dgm:pt>
    <dgm:pt modelId="{B7344086-EA7D-4B98-BD98-2300C22333D8}" type="pres">
      <dgm:prSet presAssocID="{17C8949A-003C-4235-92E1-E1116D0903C3}" presName="sibTrans" presStyleLbl="sibTrans1D1" presStyleIdx="0" presStyleCnt="5"/>
      <dgm:spPr/>
      <dgm:t>
        <a:bodyPr/>
        <a:lstStyle/>
        <a:p>
          <a:endParaRPr lang="es-ES"/>
        </a:p>
      </dgm:t>
    </dgm:pt>
    <dgm:pt modelId="{8846300F-AE57-4BBF-991E-63141177E0F1}" type="pres">
      <dgm:prSet presAssocID="{26C9246E-56CE-44D8-9F69-59284A733815}" presName="node" presStyleLbl="node1" presStyleIdx="1" presStyleCnt="5" custScaleX="144260" custScaleY="131599" custRadScaleRad="108989" custRadScaleInc="1035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1F60DA-64C2-496C-87CC-C76275AFAAB1}" type="pres">
      <dgm:prSet presAssocID="{26C9246E-56CE-44D8-9F69-59284A733815}" presName="spNode" presStyleCnt="0"/>
      <dgm:spPr/>
    </dgm:pt>
    <dgm:pt modelId="{AA7C5973-1913-4D3A-8819-AED5A826EDFD}" type="pres">
      <dgm:prSet presAssocID="{987544A9-6117-42CB-8398-5D7D8E32C989}" presName="sibTrans" presStyleLbl="sibTrans1D1" presStyleIdx="1" presStyleCnt="5"/>
      <dgm:spPr/>
      <dgm:t>
        <a:bodyPr/>
        <a:lstStyle/>
        <a:p>
          <a:endParaRPr lang="es-ES"/>
        </a:p>
      </dgm:t>
    </dgm:pt>
    <dgm:pt modelId="{F24C8CCB-1804-4157-A637-881F408B6F96}" type="pres">
      <dgm:prSet presAssocID="{E2B6C8F3-19D0-4CF2-A339-6CE743D9C515}" presName="node" presStyleLbl="node1" presStyleIdx="2" presStyleCnt="5" custScaleX="144050" custScaleY="124672" custRadScaleRad="111236" custRadScaleInc="-305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DB7FFD-C8C5-41F5-9D0C-4A8D901F4C89}" type="pres">
      <dgm:prSet presAssocID="{E2B6C8F3-19D0-4CF2-A339-6CE743D9C515}" presName="spNode" presStyleCnt="0"/>
      <dgm:spPr/>
    </dgm:pt>
    <dgm:pt modelId="{58FD760F-BAD2-4F47-A342-DF57930728E5}" type="pres">
      <dgm:prSet presAssocID="{CAE6204F-E8DB-48D0-8B8E-EC16F42D4A12}" presName="sibTrans" presStyleLbl="sibTrans1D1" presStyleIdx="2" presStyleCnt="5"/>
      <dgm:spPr/>
      <dgm:t>
        <a:bodyPr/>
        <a:lstStyle/>
        <a:p>
          <a:endParaRPr lang="es-ES"/>
        </a:p>
      </dgm:t>
    </dgm:pt>
    <dgm:pt modelId="{5443DA2E-BD2A-4DE0-BB12-2D156C981B8C}" type="pres">
      <dgm:prSet presAssocID="{5448AD80-EED7-4569-AC97-717E66F84B98}" presName="node" presStyleLbl="node1" presStyleIdx="3" presStyleCnt="5" custScaleX="145821" custScaleY="126698" custRadScaleRad="104991" custRadScaleInc="1498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597B46-D958-4C62-929F-C88466F963A2}" type="pres">
      <dgm:prSet presAssocID="{5448AD80-EED7-4569-AC97-717E66F84B98}" presName="spNode" presStyleCnt="0"/>
      <dgm:spPr/>
    </dgm:pt>
    <dgm:pt modelId="{7EE93B3B-AA1F-464B-85F8-51285C03E458}" type="pres">
      <dgm:prSet presAssocID="{63225A20-600A-4CCE-B5DC-2DB6F5E518C8}" presName="sibTrans" presStyleLbl="sibTrans1D1" presStyleIdx="3" presStyleCnt="5"/>
      <dgm:spPr/>
      <dgm:t>
        <a:bodyPr/>
        <a:lstStyle/>
        <a:p>
          <a:endParaRPr lang="es-ES"/>
        </a:p>
      </dgm:t>
    </dgm:pt>
    <dgm:pt modelId="{AA370269-FB3F-4202-BEA6-B4518A00B6B2}" type="pres">
      <dgm:prSet presAssocID="{12B8DDC3-250D-4138-A335-B0682F099310}" presName="node" presStyleLbl="node1" presStyleIdx="4" presStyleCnt="5" custScaleX="133935" custScaleY="126934" custRadScaleRad="104439" custRadScaleInc="-129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2F4EB2-1AC6-47AB-9179-17B317D2A6B8}" type="pres">
      <dgm:prSet presAssocID="{12B8DDC3-250D-4138-A335-B0682F099310}" presName="spNode" presStyleCnt="0"/>
      <dgm:spPr/>
    </dgm:pt>
    <dgm:pt modelId="{6C23BF1C-2F22-49F5-8FC4-4286408E912B}" type="pres">
      <dgm:prSet presAssocID="{44AAA940-43F0-479A-8958-0D1F07EF7EA5}" presName="sibTrans" presStyleLbl="sibTrans1D1" presStyleIdx="4" presStyleCnt="5"/>
      <dgm:spPr/>
      <dgm:t>
        <a:bodyPr/>
        <a:lstStyle/>
        <a:p>
          <a:endParaRPr lang="es-ES"/>
        </a:p>
      </dgm:t>
    </dgm:pt>
  </dgm:ptLst>
  <dgm:cxnLst>
    <dgm:cxn modelId="{91356A55-E332-4A38-9E9E-31B852702BE0}" type="presOf" srcId="{44AAA940-43F0-479A-8958-0D1F07EF7EA5}" destId="{6C23BF1C-2F22-49F5-8FC4-4286408E912B}" srcOrd="0" destOrd="0" presId="urn:microsoft.com/office/officeart/2005/8/layout/cycle5"/>
    <dgm:cxn modelId="{7A61C3FC-2078-4F7D-A9D0-BDC5DD137FC2}" type="presOf" srcId="{26C9246E-56CE-44D8-9F69-59284A733815}" destId="{8846300F-AE57-4BBF-991E-63141177E0F1}" srcOrd="0" destOrd="0" presId="urn:microsoft.com/office/officeart/2005/8/layout/cycle5"/>
    <dgm:cxn modelId="{0799466B-E1A5-4F27-A7C3-A654B4C72DFF}" type="presOf" srcId="{C03C9939-3BBB-4838-8CBA-DAE95CDFE5C0}" destId="{5EF7F4F0-47C1-471B-9689-525C80C05368}" srcOrd="0" destOrd="0" presId="urn:microsoft.com/office/officeart/2005/8/layout/cycle5"/>
    <dgm:cxn modelId="{572175CC-2287-490B-82E6-9C7464DB2731}" type="presOf" srcId="{12B8DDC3-250D-4138-A335-B0682F099310}" destId="{AA370269-FB3F-4202-BEA6-B4518A00B6B2}" srcOrd="0" destOrd="0" presId="urn:microsoft.com/office/officeart/2005/8/layout/cycle5"/>
    <dgm:cxn modelId="{1ACC3496-3EE4-4F47-8E24-A1B32385AEBF}" srcId="{57F32588-F514-46DB-AF0F-475368873377}" destId="{26C9246E-56CE-44D8-9F69-59284A733815}" srcOrd="1" destOrd="0" parTransId="{7F45C82D-BF4D-4039-89DB-691D8BDE9DDC}" sibTransId="{987544A9-6117-42CB-8398-5D7D8E32C989}"/>
    <dgm:cxn modelId="{B9C70CA0-1A0F-452A-87F3-C974BCF6C5E7}" type="presOf" srcId="{987544A9-6117-42CB-8398-5D7D8E32C989}" destId="{AA7C5973-1913-4D3A-8819-AED5A826EDFD}" srcOrd="0" destOrd="0" presId="urn:microsoft.com/office/officeart/2005/8/layout/cycle5"/>
    <dgm:cxn modelId="{856B3E29-E582-4516-A4E2-9A6B48CBEB46}" type="presOf" srcId="{17C8949A-003C-4235-92E1-E1116D0903C3}" destId="{B7344086-EA7D-4B98-BD98-2300C22333D8}" srcOrd="0" destOrd="0" presId="urn:microsoft.com/office/officeart/2005/8/layout/cycle5"/>
    <dgm:cxn modelId="{8405E07A-312A-4D22-AE21-11B98EB9EE5D}" srcId="{57F32588-F514-46DB-AF0F-475368873377}" destId="{E2B6C8F3-19D0-4CF2-A339-6CE743D9C515}" srcOrd="2" destOrd="0" parTransId="{252D697C-C3A4-4767-94EF-ED070BEFA4BC}" sibTransId="{CAE6204F-E8DB-48D0-8B8E-EC16F42D4A12}"/>
    <dgm:cxn modelId="{B8FF2977-ABD3-4E36-8E15-3C1FA6A262DD}" srcId="{57F32588-F514-46DB-AF0F-475368873377}" destId="{C03C9939-3BBB-4838-8CBA-DAE95CDFE5C0}" srcOrd="0" destOrd="0" parTransId="{2D0A551D-549B-439C-888C-39A0450466E8}" sibTransId="{17C8949A-003C-4235-92E1-E1116D0903C3}"/>
    <dgm:cxn modelId="{D73EC14C-B416-46DE-B07D-7E5F2519B626}" type="presOf" srcId="{5448AD80-EED7-4569-AC97-717E66F84B98}" destId="{5443DA2E-BD2A-4DE0-BB12-2D156C981B8C}" srcOrd="0" destOrd="0" presId="urn:microsoft.com/office/officeart/2005/8/layout/cycle5"/>
    <dgm:cxn modelId="{EA1E2BE9-3F93-4A8F-A9B9-093D3AEE0BC9}" type="presOf" srcId="{CAE6204F-E8DB-48D0-8B8E-EC16F42D4A12}" destId="{58FD760F-BAD2-4F47-A342-DF57930728E5}" srcOrd="0" destOrd="0" presId="urn:microsoft.com/office/officeart/2005/8/layout/cycle5"/>
    <dgm:cxn modelId="{D6A9F22E-77EB-4B17-BAFE-7C9CF8B49E61}" type="presOf" srcId="{E2B6C8F3-19D0-4CF2-A339-6CE743D9C515}" destId="{F24C8CCB-1804-4157-A637-881F408B6F96}" srcOrd="0" destOrd="0" presId="urn:microsoft.com/office/officeart/2005/8/layout/cycle5"/>
    <dgm:cxn modelId="{262E27BA-F6CC-4292-B51C-DF999D017DDD}" type="presOf" srcId="{63225A20-600A-4CCE-B5DC-2DB6F5E518C8}" destId="{7EE93B3B-AA1F-464B-85F8-51285C03E458}" srcOrd="0" destOrd="0" presId="urn:microsoft.com/office/officeart/2005/8/layout/cycle5"/>
    <dgm:cxn modelId="{052D8578-F6ED-492B-8FE7-D0F87214ABA7}" srcId="{57F32588-F514-46DB-AF0F-475368873377}" destId="{12B8DDC3-250D-4138-A335-B0682F099310}" srcOrd="4" destOrd="0" parTransId="{083E0506-66E8-44C8-B6E3-5783508585BF}" sibTransId="{44AAA940-43F0-479A-8958-0D1F07EF7EA5}"/>
    <dgm:cxn modelId="{CD2F19CE-479A-41D7-85A4-58D132AB709B}" type="presOf" srcId="{57F32588-F514-46DB-AF0F-475368873377}" destId="{3F6D191D-9A1B-4915-8292-955832C7470A}" srcOrd="0" destOrd="0" presId="urn:microsoft.com/office/officeart/2005/8/layout/cycle5"/>
    <dgm:cxn modelId="{28A7C0A3-BB0B-4E41-9A69-2ED8DA31E4C7}" srcId="{57F32588-F514-46DB-AF0F-475368873377}" destId="{5448AD80-EED7-4569-AC97-717E66F84B98}" srcOrd="3" destOrd="0" parTransId="{EF544774-B228-4F92-8EF4-9A13226D7BB7}" sibTransId="{63225A20-600A-4CCE-B5DC-2DB6F5E518C8}"/>
    <dgm:cxn modelId="{50BE667B-3500-404B-AC86-1FEA7C4DB4A9}" type="presParOf" srcId="{3F6D191D-9A1B-4915-8292-955832C7470A}" destId="{5EF7F4F0-47C1-471B-9689-525C80C05368}" srcOrd="0" destOrd="0" presId="urn:microsoft.com/office/officeart/2005/8/layout/cycle5"/>
    <dgm:cxn modelId="{95CA56F3-9AA1-4F13-8D90-EDADFB5FAD08}" type="presParOf" srcId="{3F6D191D-9A1B-4915-8292-955832C7470A}" destId="{525986F1-263A-4937-90F2-F05EF83AA983}" srcOrd="1" destOrd="0" presId="urn:microsoft.com/office/officeart/2005/8/layout/cycle5"/>
    <dgm:cxn modelId="{F01BFB12-5EB4-4602-ACD5-A4037378601C}" type="presParOf" srcId="{3F6D191D-9A1B-4915-8292-955832C7470A}" destId="{B7344086-EA7D-4B98-BD98-2300C22333D8}" srcOrd="2" destOrd="0" presId="urn:microsoft.com/office/officeart/2005/8/layout/cycle5"/>
    <dgm:cxn modelId="{0118400B-206A-4EB1-91A3-3834501014D7}" type="presParOf" srcId="{3F6D191D-9A1B-4915-8292-955832C7470A}" destId="{8846300F-AE57-4BBF-991E-63141177E0F1}" srcOrd="3" destOrd="0" presId="urn:microsoft.com/office/officeart/2005/8/layout/cycle5"/>
    <dgm:cxn modelId="{B6503E33-FD01-49F2-A3AD-4BCB0F06FADF}" type="presParOf" srcId="{3F6D191D-9A1B-4915-8292-955832C7470A}" destId="{7D1F60DA-64C2-496C-87CC-C76275AFAAB1}" srcOrd="4" destOrd="0" presId="urn:microsoft.com/office/officeart/2005/8/layout/cycle5"/>
    <dgm:cxn modelId="{CF387191-7962-4ED1-A12F-0CA49CF3EC45}" type="presParOf" srcId="{3F6D191D-9A1B-4915-8292-955832C7470A}" destId="{AA7C5973-1913-4D3A-8819-AED5A826EDFD}" srcOrd="5" destOrd="0" presId="urn:microsoft.com/office/officeart/2005/8/layout/cycle5"/>
    <dgm:cxn modelId="{F8478037-C8ED-4198-AFAC-AB6D4ECA6672}" type="presParOf" srcId="{3F6D191D-9A1B-4915-8292-955832C7470A}" destId="{F24C8CCB-1804-4157-A637-881F408B6F96}" srcOrd="6" destOrd="0" presId="urn:microsoft.com/office/officeart/2005/8/layout/cycle5"/>
    <dgm:cxn modelId="{14A93EE9-69B8-4520-8076-14A89B084AFD}" type="presParOf" srcId="{3F6D191D-9A1B-4915-8292-955832C7470A}" destId="{C0DB7FFD-C8C5-41F5-9D0C-4A8D901F4C89}" srcOrd="7" destOrd="0" presId="urn:microsoft.com/office/officeart/2005/8/layout/cycle5"/>
    <dgm:cxn modelId="{FC15E87A-CA63-4D8A-B7B7-8A48FB8CC2C0}" type="presParOf" srcId="{3F6D191D-9A1B-4915-8292-955832C7470A}" destId="{58FD760F-BAD2-4F47-A342-DF57930728E5}" srcOrd="8" destOrd="0" presId="urn:microsoft.com/office/officeart/2005/8/layout/cycle5"/>
    <dgm:cxn modelId="{429C627A-FECF-4C1E-8ADE-B089D173C17C}" type="presParOf" srcId="{3F6D191D-9A1B-4915-8292-955832C7470A}" destId="{5443DA2E-BD2A-4DE0-BB12-2D156C981B8C}" srcOrd="9" destOrd="0" presId="urn:microsoft.com/office/officeart/2005/8/layout/cycle5"/>
    <dgm:cxn modelId="{2B1F4FD2-0342-4413-8B47-A8542D53719D}" type="presParOf" srcId="{3F6D191D-9A1B-4915-8292-955832C7470A}" destId="{DA597B46-D958-4C62-929F-C88466F963A2}" srcOrd="10" destOrd="0" presId="urn:microsoft.com/office/officeart/2005/8/layout/cycle5"/>
    <dgm:cxn modelId="{C8860CFD-7130-4037-B15E-72A38C5FBFBD}" type="presParOf" srcId="{3F6D191D-9A1B-4915-8292-955832C7470A}" destId="{7EE93B3B-AA1F-464B-85F8-51285C03E458}" srcOrd="11" destOrd="0" presId="urn:microsoft.com/office/officeart/2005/8/layout/cycle5"/>
    <dgm:cxn modelId="{5A6BEC98-F451-47A7-B3AC-F1D060DA6105}" type="presParOf" srcId="{3F6D191D-9A1B-4915-8292-955832C7470A}" destId="{AA370269-FB3F-4202-BEA6-B4518A00B6B2}" srcOrd="12" destOrd="0" presId="urn:microsoft.com/office/officeart/2005/8/layout/cycle5"/>
    <dgm:cxn modelId="{C6004A9B-C1A8-4043-82B0-7FF22197F1C6}" type="presParOf" srcId="{3F6D191D-9A1B-4915-8292-955832C7470A}" destId="{3D2F4EB2-1AC6-47AB-9179-17B317D2A6B8}" srcOrd="13" destOrd="0" presId="urn:microsoft.com/office/officeart/2005/8/layout/cycle5"/>
    <dgm:cxn modelId="{0067DA36-5641-4332-B7FE-5DAE59A0E352}" type="presParOf" srcId="{3F6D191D-9A1B-4915-8292-955832C7470A}" destId="{6C23BF1C-2F22-49F5-8FC4-4286408E912B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333908-4B01-41D7-8CF3-A8D4CE1A0DFF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6DC1851-595D-4CC4-9574-CD6423CE2A84}">
      <dgm:prSet phldrT="[Texto]" custT="1"/>
      <dgm:spPr>
        <a:solidFill>
          <a:srgbClr val="FE6D04"/>
        </a:solidFill>
      </dgm:spPr>
      <dgm:t>
        <a:bodyPr/>
        <a:lstStyle/>
        <a:p>
          <a:r>
            <a:rPr lang="es-ES" sz="1600" b="1" dirty="0">
              <a:solidFill>
                <a:schemeClr val="bg1"/>
              </a:solidFill>
              <a:effectLst/>
            </a:rPr>
            <a:t>Stakeholders</a:t>
          </a:r>
        </a:p>
      </dgm:t>
    </dgm:pt>
    <dgm:pt modelId="{B2AD51CB-49C3-4965-8139-99C5431094BB}" type="parTrans" cxnId="{2538DFBE-A5AD-4762-9A45-3EAA71E2B81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208CAA20-6982-4BCE-ACC2-2785FC4BE528}" type="sibTrans" cxnId="{2538DFBE-A5AD-4762-9A45-3EAA71E2B81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8F9736C8-8CB4-4FB0-859F-B4991FBF80F2}">
      <dgm:prSet phldrT="[Texto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Prospectos</a:t>
          </a:r>
        </a:p>
      </dgm:t>
    </dgm:pt>
    <dgm:pt modelId="{80795C59-92F2-44D5-9F47-C21A6BA9D26C}" type="parTrans" cxnId="{2D88523A-DB93-4BEB-99F9-0DB7189C53C7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812A199B-74B1-468F-9C34-3AB8545C2B67}" type="sibTrans" cxnId="{2D88523A-DB93-4BEB-99F9-0DB7189C53C7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67A1F7B-A484-4DC2-836F-3872D22757E7}">
      <dgm:prSet phldrT="[Texto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Egresados</a:t>
          </a:r>
        </a:p>
      </dgm:t>
    </dgm:pt>
    <dgm:pt modelId="{EA92F226-3A9B-485C-8CFC-35ECB6CFA578}" type="parTrans" cxnId="{A8FAF088-3B91-4861-86CC-3895760A3065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4E1A5813-5BCB-4993-86AF-434F1084F62A}" type="sibTrans" cxnId="{A8FAF088-3B91-4861-86CC-3895760A3065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9B144707-8104-4ADD-8B75-0F770E66DE18}">
      <dgm:prSet phldrT="[Texto]" custT="1"/>
      <dgm:spPr>
        <a:solidFill>
          <a:srgbClr val="FE6D04"/>
        </a:solidFill>
      </dgm:spPr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Comunidad Universitaria</a:t>
          </a:r>
        </a:p>
      </dgm:t>
    </dgm:pt>
    <dgm:pt modelId="{FF855539-1D54-479A-A5E4-29ADD4F08EA1}" type="parTrans" cxnId="{543BAF4C-72F6-4F33-BBCC-6301F01D8B99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AE0E217-E236-4EB7-8AFD-DA5809F7007F}" type="sibTrans" cxnId="{543BAF4C-72F6-4F33-BBCC-6301F01D8B99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7B856F3-0F65-4CDE-BA08-0F7567C24B2C}">
      <dgm:prSet custT="1"/>
      <dgm:spPr>
        <a:solidFill>
          <a:srgbClr val="F9B47B"/>
        </a:solidFill>
      </dgm:spPr>
      <dgm:t>
        <a:bodyPr/>
        <a:lstStyle/>
        <a:p>
          <a:r>
            <a:rPr lang="es-ES" sz="1200" b="1" dirty="0">
              <a:solidFill>
                <a:schemeClr val="bg1"/>
              </a:solidFill>
            </a:rPr>
            <a:t>Profesores</a:t>
          </a:r>
        </a:p>
      </dgm:t>
    </dgm:pt>
    <dgm:pt modelId="{844EB238-564B-4DF6-BB8F-CE2F9F5D56A8}" type="parTrans" cxnId="{49B68C04-B17C-4AE1-8D70-BC087C93F56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999A921-F445-47C0-96B1-7AE4C5B5DD1F}" type="sibTrans" cxnId="{49B68C04-B17C-4AE1-8D70-BC087C93F566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9705EBB8-CDCC-48DD-8573-0C9F062A8590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Alumnos</a:t>
          </a:r>
        </a:p>
      </dgm:t>
    </dgm:pt>
    <dgm:pt modelId="{317F4758-7E54-4D78-A021-DA976DC71BAA}" type="parTrans" cxnId="{0130A4E4-0F3B-4B2A-9C96-5566631B0AA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2668FD8-80C0-4277-97B6-96BE6B3943EF}" type="sibTrans" cxnId="{0130A4E4-0F3B-4B2A-9C96-5566631B0AA0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A73D1CFC-B2EC-4600-B35D-56CDA721B5B6}">
      <dgm:prSet custT="1"/>
      <dgm:spPr>
        <a:solidFill>
          <a:srgbClr val="FE6D04"/>
        </a:solidFill>
      </dgm:spPr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Sociedad en general </a:t>
          </a:r>
        </a:p>
      </dgm:t>
    </dgm:pt>
    <dgm:pt modelId="{45D3F4CB-4D68-45E9-891C-12DBC8DB7964}" type="parTrans" cxnId="{0CB6D065-2FD4-4D69-975D-A1A8931916F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B0D122B6-AD53-4BB6-BC3C-95C8A89B0A31}" type="sibTrans" cxnId="{0CB6D065-2FD4-4D69-975D-A1A8931916F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6800C686-670B-4638-A26E-E594CB86DD6B}">
      <dgm:prSet custT="1"/>
      <dgm:spPr/>
      <dgm:t>
        <a:bodyPr/>
        <a:lstStyle/>
        <a:p>
          <a:r>
            <a:rPr lang="es-ES" sz="1000" b="1" dirty="0">
              <a:solidFill>
                <a:schemeClr val="bg1"/>
              </a:solidFill>
            </a:rPr>
            <a:t>Colaboradores</a:t>
          </a:r>
        </a:p>
      </dgm:t>
    </dgm:pt>
    <dgm:pt modelId="{793EE755-33BB-46BD-922F-54073E174B26}" type="parTrans" cxnId="{27551171-B1E0-4EC9-A92E-D8191E8C7A0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83FCA963-92B6-470F-8784-10205083D668}" type="sibTrans" cxnId="{27551171-B1E0-4EC9-A92E-D8191E8C7A02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6BAA453-A645-44FC-9B5C-B9E32BDD249A}">
      <dgm:prSet phldrT="[Texto]" custT="1"/>
      <dgm:spPr>
        <a:solidFill>
          <a:srgbClr val="F9B47B"/>
        </a:solidFill>
      </dgm:spPr>
      <dgm:t>
        <a:bodyPr/>
        <a:lstStyle/>
        <a:p>
          <a:endParaRPr lang="es-ES" sz="1000" b="1" dirty="0">
            <a:solidFill>
              <a:schemeClr val="bg1"/>
            </a:solidFill>
          </a:endParaRPr>
        </a:p>
      </dgm:t>
    </dgm:pt>
    <dgm:pt modelId="{BE661258-E604-444E-970D-56A0BBA114AF}" type="sibTrans" cxnId="{810D3B6D-82CC-4ADE-8562-9CC8B52FFD5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199D2D8D-391C-418F-B36C-E1F260B644F1}" type="parTrans" cxnId="{810D3B6D-82CC-4ADE-8562-9CC8B52FFD5F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4C06AA8C-8470-4EDE-BBEF-94FF19FA74DC}" type="pres">
      <dgm:prSet presAssocID="{67333908-4B01-41D7-8CF3-A8D4CE1A0DF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A227555-9370-4A18-B582-2AD6CCB371C8}" type="pres">
      <dgm:prSet presAssocID="{86DC1851-595D-4CC4-9574-CD6423CE2A84}" presName="centerShape" presStyleLbl="node0" presStyleIdx="0" presStyleCnt="1" custScaleX="159342" custScaleY="154300"/>
      <dgm:spPr/>
      <dgm:t>
        <a:bodyPr/>
        <a:lstStyle/>
        <a:p>
          <a:endParaRPr lang="es-ES"/>
        </a:p>
      </dgm:t>
    </dgm:pt>
    <dgm:pt modelId="{70EE0F4D-0E32-44CF-85A0-CFA4A9B9387D}" type="pres">
      <dgm:prSet presAssocID="{80795C59-92F2-44D5-9F47-C21A6BA9D26C}" presName="Name9" presStyleLbl="parChTrans1D2" presStyleIdx="0" presStyleCnt="8"/>
      <dgm:spPr/>
      <dgm:t>
        <a:bodyPr/>
        <a:lstStyle/>
        <a:p>
          <a:endParaRPr lang="es-ES"/>
        </a:p>
      </dgm:t>
    </dgm:pt>
    <dgm:pt modelId="{7179AD06-68A0-4160-A669-EAE4163E19D0}" type="pres">
      <dgm:prSet presAssocID="{80795C59-92F2-44D5-9F47-C21A6BA9D26C}" presName="connTx" presStyleLbl="parChTrans1D2" presStyleIdx="0" presStyleCnt="8"/>
      <dgm:spPr/>
      <dgm:t>
        <a:bodyPr/>
        <a:lstStyle/>
        <a:p>
          <a:endParaRPr lang="es-ES"/>
        </a:p>
      </dgm:t>
    </dgm:pt>
    <dgm:pt modelId="{3225E6D9-E88E-485E-AB96-2AC082DEB518}" type="pres">
      <dgm:prSet presAssocID="{8F9736C8-8CB4-4FB0-859F-B4991FBF80F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57F699-32C6-49F0-8CE6-F2BD5D1B4912}" type="pres">
      <dgm:prSet presAssocID="{199D2D8D-391C-418F-B36C-E1F260B644F1}" presName="Name9" presStyleLbl="parChTrans1D2" presStyleIdx="1" presStyleCnt="8"/>
      <dgm:spPr/>
      <dgm:t>
        <a:bodyPr/>
        <a:lstStyle/>
        <a:p>
          <a:endParaRPr lang="es-ES"/>
        </a:p>
      </dgm:t>
    </dgm:pt>
    <dgm:pt modelId="{809871B8-795B-4ACD-A0A5-4443736051B0}" type="pres">
      <dgm:prSet presAssocID="{199D2D8D-391C-418F-B36C-E1F260B644F1}" presName="connTx" presStyleLbl="parChTrans1D2" presStyleIdx="1" presStyleCnt="8"/>
      <dgm:spPr/>
      <dgm:t>
        <a:bodyPr/>
        <a:lstStyle/>
        <a:p>
          <a:endParaRPr lang="es-ES"/>
        </a:p>
      </dgm:t>
    </dgm:pt>
    <dgm:pt modelId="{E7D55A0E-AB32-4C3D-893D-204B878C540B}" type="pres">
      <dgm:prSet presAssocID="{16BAA453-A645-44FC-9B5C-B9E32BDD249A}" presName="node" presStyleLbl="node1" presStyleIdx="1" presStyleCnt="8" custRadScaleRad="101761" custRadScaleInc="-31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321362-F08A-40FB-A0D2-E45EF51A8BF7}" type="pres">
      <dgm:prSet presAssocID="{EA92F226-3A9B-485C-8CFC-35ECB6CFA578}" presName="Name9" presStyleLbl="parChTrans1D2" presStyleIdx="2" presStyleCnt="8"/>
      <dgm:spPr/>
      <dgm:t>
        <a:bodyPr/>
        <a:lstStyle/>
        <a:p>
          <a:endParaRPr lang="es-ES"/>
        </a:p>
      </dgm:t>
    </dgm:pt>
    <dgm:pt modelId="{A26334E9-A02E-4D8C-A944-50D0BEBAD097}" type="pres">
      <dgm:prSet presAssocID="{EA92F226-3A9B-485C-8CFC-35ECB6CFA578}" presName="connTx" presStyleLbl="parChTrans1D2" presStyleIdx="2" presStyleCnt="8"/>
      <dgm:spPr/>
      <dgm:t>
        <a:bodyPr/>
        <a:lstStyle/>
        <a:p>
          <a:endParaRPr lang="es-ES"/>
        </a:p>
      </dgm:t>
    </dgm:pt>
    <dgm:pt modelId="{CB159561-35EB-4801-81C2-1E7B57427B3D}" type="pres">
      <dgm:prSet presAssocID="{167A1F7B-A484-4DC2-836F-3872D22757E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FEC093-AEBD-4DAA-AE35-DC93D923C339}" type="pres">
      <dgm:prSet presAssocID="{FF855539-1D54-479A-A5E4-29ADD4F08EA1}" presName="Name9" presStyleLbl="parChTrans1D2" presStyleIdx="3" presStyleCnt="8"/>
      <dgm:spPr/>
      <dgm:t>
        <a:bodyPr/>
        <a:lstStyle/>
        <a:p>
          <a:endParaRPr lang="es-ES"/>
        </a:p>
      </dgm:t>
    </dgm:pt>
    <dgm:pt modelId="{AC1E5B91-B76C-49D3-A787-B65CF795A63E}" type="pres">
      <dgm:prSet presAssocID="{FF855539-1D54-479A-A5E4-29ADD4F08EA1}" presName="connTx" presStyleLbl="parChTrans1D2" presStyleIdx="3" presStyleCnt="8"/>
      <dgm:spPr/>
      <dgm:t>
        <a:bodyPr/>
        <a:lstStyle/>
        <a:p>
          <a:endParaRPr lang="es-ES"/>
        </a:p>
      </dgm:t>
    </dgm:pt>
    <dgm:pt modelId="{74C78DA3-E69A-4229-9744-BBE70B34540B}" type="pres">
      <dgm:prSet presAssocID="{9B144707-8104-4ADD-8B75-0F770E66DE1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91E635-33D5-4137-8D64-E6023F470A39}" type="pres">
      <dgm:prSet presAssocID="{844EB238-564B-4DF6-BB8F-CE2F9F5D56A8}" presName="Name9" presStyleLbl="parChTrans1D2" presStyleIdx="4" presStyleCnt="8"/>
      <dgm:spPr/>
      <dgm:t>
        <a:bodyPr/>
        <a:lstStyle/>
        <a:p>
          <a:endParaRPr lang="es-ES"/>
        </a:p>
      </dgm:t>
    </dgm:pt>
    <dgm:pt modelId="{6094D293-1B48-4DC7-B205-4EA17F9454F7}" type="pres">
      <dgm:prSet presAssocID="{844EB238-564B-4DF6-BB8F-CE2F9F5D56A8}" presName="connTx" presStyleLbl="parChTrans1D2" presStyleIdx="4" presStyleCnt="8"/>
      <dgm:spPr/>
      <dgm:t>
        <a:bodyPr/>
        <a:lstStyle/>
        <a:p>
          <a:endParaRPr lang="es-ES"/>
        </a:p>
      </dgm:t>
    </dgm:pt>
    <dgm:pt modelId="{E6E3A531-229A-4ECC-BCBE-DDF6FDD566DF}" type="pres">
      <dgm:prSet presAssocID="{C7B856F3-0F65-4CDE-BA08-0F7567C24B2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E279DD-6975-4FC7-BDBA-BB5741E1AB9A}" type="pres">
      <dgm:prSet presAssocID="{317F4758-7E54-4D78-A021-DA976DC71BAA}" presName="Name9" presStyleLbl="parChTrans1D2" presStyleIdx="5" presStyleCnt="8"/>
      <dgm:spPr/>
      <dgm:t>
        <a:bodyPr/>
        <a:lstStyle/>
        <a:p>
          <a:endParaRPr lang="es-ES"/>
        </a:p>
      </dgm:t>
    </dgm:pt>
    <dgm:pt modelId="{52CB0E0E-EA1F-4E62-A06F-CD6B62B55C42}" type="pres">
      <dgm:prSet presAssocID="{317F4758-7E54-4D78-A021-DA976DC71BAA}" presName="connTx" presStyleLbl="parChTrans1D2" presStyleIdx="5" presStyleCnt="8"/>
      <dgm:spPr/>
      <dgm:t>
        <a:bodyPr/>
        <a:lstStyle/>
        <a:p>
          <a:endParaRPr lang="es-ES"/>
        </a:p>
      </dgm:t>
    </dgm:pt>
    <dgm:pt modelId="{90FD543E-2893-4D3E-804C-3C4AB4A39444}" type="pres">
      <dgm:prSet presAssocID="{9705EBB8-CDCC-48DD-8573-0C9F062A859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780E5D-8982-4214-A9D6-98A08A9AA77D}" type="pres">
      <dgm:prSet presAssocID="{45D3F4CB-4D68-45E9-891C-12DBC8DB7964}" presName="Name9" presStyleLbl="parChTrans1D2" presStyleIdx="6" presStyleCnt="8"/>
      <dgm:spPr/>
      <dgm:t>
        <a:bodyPr/>
        <a:lstStyle/>
        <a:p>
          <a:endParaRPr lang="es-ES"/>
        </a:p>
      </dgm:t>
    </dgm:pt>
    <dgm:pt modelId="{7D7D0C6D-D21E-4CDC-BC8F-4D9A73B915E5}" type="pres">
      <dgm:prSet presAssocID="{45D3F4CB-4D68-45E9-891C-12DBC8DB7964}" presName="connTx" presStyleLbl="parChTrans1D2" presStyleIdx="6" presStyleCnt="8"/>
      <dgm:spPr/>
      <dgm:t>
        <a:bodyPr/>
        <a:lstStyle/>
        <a:p>
          <a:endParaRPr lang="es-ES"/>
        </a:p>
      </dgm:t>
    </dgm:pt>
    <dgm:pt modelId="{76027443-EF07-4AB8-AF5A-305EAEDDDFF0}" type="pres">
      <dgm:prSet presAssocID="{A73D1CFC-B2EC-4600-B35D-56CDA721B5B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93F2C9-3295-4244-8CFB-42A1852705CF}" type="pres">
      <dgm:prSet presAssocID="{793EE755-33BB-46BD-922F-54073E174B26}" presName="Name9" presStyleLbl="parChTrans1D2" presStyleIdx="7" presStyleCnt="8"/>
      <dgm:spPr/>
      <dgm:t>
        <a:bodyPr/>
        <a:lstStyle/>
        <a:p>
          <a:endParaRPr lang="es-ES"/>
        </a:p>
      </dgm:t>
    </dgm:pt>
    <dgm:pt modelId="{E600F08E-3538-4C7D-8057-D9A8897E7700}" type="pres">
      <dgm:prSet presAssocID="{793EE755-33BB-46BD-922F-54073E174B26}" presName="connTx" presStyleLbl="parChTrans1D2" presStyleIdx="7" presStyleCnt="8"/>
      <dgm:spPr/>
      <dgm:t>
        <a:bodyPr/>
        <a:lstStyle/>
        <a:p>
          <a:endParaRPr lang="es-ES"/>
        </a:p>
      </dgm:t>
    </dgm:pt>
    <dgm:pt modelId="{986387E3-20B1-4BC4-B5C8-42F4954DCF64}" type="pres">
      <dgm:prSet presAssocID="{6800C686-670B-4638-A26E-E594CB86DD6B}" presName="node" presStyleLbl="node1" presStyleIdx="7" presStyleCnt="8" custScaleX="10455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87BC9FD-364D-481B-B3A9-C399823988E5}" type="presOf" srcId="{199D2D8D-391C-418F-B36C-E1F260B644F1}" destId="{809871B8-795B-4ACD-A0A5-4443736051B0}" srcOrd="1" destOrd="0" presId="urn:microsoft.com/office/officeart/2005/8/layout/radial1"/>
    <dgm:cxn modelId="{27551171-B1E0-4EC9-A92E-D8191E8C7A02}" srcId="{86DC1851-595D-4CC4-9574-CD6423CE2A84}" destId="{6800C686-670B-4638-A26E-E594CB86DD6B}" srcOrd="7" destOrd="0" parTransId="{793EE755-33BB-46BD-922F-54073E174B26}" sibTransId="{83FCA963-92B6-470F-8784-10205083D668}"/>
    <dgm:cxn modelId="{90309B9B-F0BE-46E5-8114-854CF636A809}" type="presOf" srcId="{FF855539-1D54-479A-A5E4-29ADD4F08EA1}" destId="{AC1E5B91-B76C-49D3-A787-B65CF795A63E}" srcOrd="1" destOrd="0" presId="urn:microsoft.com/office/officeart/2005/8/layout/radial1"/>
    <dgm:cxn modelId="{A8FAF088-3B91-4861-86CC-3895760A3065}" srcId="{86DC1851-595D-4CC4-9574-CD6423CE2A84}" destId="{167A1F7B-A484-4DC2-836F-3872D22757E7}" srcOrd="2" destOrd="0" parTransId="{EA92F226-3A9B-485C-8CFC-35ECB6CFA578}" sibTransId="{4E1A5813-5BCB-4993-86AF-434F1084F62A}"/>
    <dgm:cxn modelId="{1B305E99-A5BF-4AFB-9849-DC969D3CF417}" type="presOf" srcId="{8F9736C8-8CB4-4FB0-859F-B4991FBF80F2}" destId="{3225E6D9-E88E-485E-AB96-2AC082DEB518}" srcOrd="0" destOrd="0" presId="urn:microsoft.com/office/officeart/2005/8/layout/radial1"/>
    <dgm:cxn modelId="{810D3B6D-82CC-4ADE-8562-9CC8B52FFD5F}" srcId="{86DC1851-595D-4CC4-9574-CD6423CE2A84}" destId="{16BAA453-A645-44FC-9B5C-B9E32BDD249A}" srcOrd="1" destOrd="0" parTransId="{199D2D8D-391C-418F-B36C-E1F260B644F1}" sibTransId="{BE661258-E604-444E-970D-56A0BBA114AF}"/>
    <dgm:cxn modelId="{F3F2CDF0-9608-4804-9420-10EEADB75179}" type="presOf" srcId="{793EE755-33BB-46BD-922F-54073E174B26}" destId="{E600F08E-3538-4C7D-8057-D9A8897E7700}" srcOrd="1" destOrd="0" presId="urn:microsoft.com/office/officeart/2005/8/layout/radial1"/>
    <dgm:cxn modelId="{BF31264F-7548-4D10-86E8-FC5215AB0D11}" type="presOf" srcId="{844EB238-564B-4DF6-BB8F-CE2F9F5D56A8}" destId="{7291E635-33D5-4137-8D64-E6023F470A39}" srcOrd="0" destOrd="0" presId="urn:microsoft.com/office/officeart/2005/8/layout/radial1"/>
    <dgm:cxn modelId="{F3890240-CEB3-43C7-91A6-695113F236E0}" type="presOf" srcId="{9B144707-8104-4ADD-8B75-0F770E66DE18}" destId="{74C78DA3-E69A-4229-9744-BBE70B34540B}" srcOrd="0" destOrd="0" presId="urn:microsoft.com/office/officeart/2005/8/layout/radial1"/>
    <dgm:cxn modelId="{50B9B6BD-8B49-4B38-BCAF-8907469DFCC2}" type="presOf" srcId="{317F4758-7E54-4D78-A021-DA976DC71BAA}" destId="{72E279DD-6975-4FC7-BDBA-BB5741E1AB9A}" srcOrd="0" destOrd="0" presId="urn:microsoft.com/office/officeart/2005/8/layout/radial1"/>
    <dgm:cxn modelId="{32A9C17A-0115-4AAC-B63C-08426CBA8815}" type="presOf" srcId="{45D3F4CB-4D68-45E9-891C-12DBC8DB7964}" destId="{31780E5D-8982-4214-A9D6-98A08A9AA77D}" srcOrd="0" destOrd="0" presId="urn:microsoft.com/office/officeart/2005/8/layout/radial1"/>
    <dgm:cxn modelId="{2538DFBE-A5AD-4762-9A45-3EAA71E2B816}" srcId="{67333908-4B01-41D7-8CF3-A8D4CE1A0DFF}" destId="{86DC1851-595D-4CC4-9574-CD6423CE2A84}" srcOrd="0" destOrd="0" parTransId="{B2AD51CB-49C3-4965-8139-99C5431094BB}" sibTransId="{208CAA20-6982-4BCE-ACC2-2785FC4BE528}"/>
    <dgm:cxn modelId="{13A44ECC-54B6-4910-8F79-6CE4B135D47B}" type="presOf" srcId="{A73D1CFC-B2EC-4600-B35D-56CDA721B5B6}" destId="{76027443-EF07-4AB8-AF5A-305EAEDDDFF0}" srcOrd="0" destOrd="0" presId="urn:microsoft.com/office/officeart/2005/8/layout/radial1"/>
    <dgm:cxn modelId="{F9185E66-9E91-4F7E-95F2-1985E6626D57}" type="presOf" srcId="{317F4758-7E54-4D78-A021-DA976DC71BAA}" destId="{52CB0E0E-EA1F-4E62-A06F-CD6B62B55C42}" srcOrd="1" destOrd="0" presId="urn:microsoft.com/office/officeart/2005/8/layout/radial1"/>
    <dgm:cxn modelId="{49B68C04-B17C-4AE1-8D70-BC087C93F566}" srcId="{86DC1851-595D-4CC4-9574-CD6423CE2A84}" destId="{C7B856F3-0F65-4CDE-BA08-0F7567C24B2C}" srcOrd="4" destOrd="0" parTransId="{844EB238-564B-4DF6-BB8F-CE2F9F5D56A8}" sibTransId="{C999A921-F445-47C0-96B1-7AE4C5B5DD1F}"/>
    <dgm:cxn modelId="{0EBC7310-5A16-4B8E-994A-0B8307F4B098}" type="presOf" srcId="{6800C686-670B-4638-A26E-E594CB86DD6B}" destId="{986387E3-20B1-4BC4-B5C8-42F4954DCF64}" srcOrd="0" destOrd="0" presId="urn:microsoft.com/office/officeart/2005/8/layout/radial1"/>
    <dgm:cxn modelId="{79EE4677-EADE-43D9-9B47-EF457B8B775D}" type="presOf" srcId="{EA92F226-3A9B-485C-8CFC-35ECB6CFA578}" destId="{A26334E9-A02E-4D8C-A944-50D0BEBAD097}" srcOrd="1" destOrd="0" presId="urn:microsoft.com/office/officeart/2005/8/layout/radial1"/>
    <dgm:cxn modelId="{83C57744-97C5-4BAF-9EF4-9E77A494BC71}" type="presOf" srcId="{FF855539-1D54-479A-A5E4-29ADD4F08EA1}" destId="{7EFEC093-AEBD-4DAA-AE35-DC93D923C339}" srcOrd="0" destOrd="0" presId="urn:microsoft.com/office/officeart/2005/8/layout/radial1"/>
    <dgm:cxn modelId="{A945575F-E4E6-4A1F-B48C-C33E3506E91E}" type="presOf" srcId="{C7B856F3-0F65-4CDE-BA08-0F7567C24B2C}" destId="{E6E3A531-229A-4ECC-BCBE-DDF6FDD566DF}" srcOrd="0" destOrd="0" presId="urn:microsoft.com/office/officeart/2005/8/layout/radial1"/>
    <dgm:cxn modelId="{0130A4E4-0F3B-4B2A-9C96-5566631B0AA0}" srcId="{86DC1851-595D-4CC4-9574-CD6423CE2A84}" destId="{9705EBB8-CDCC-48DD-8573-0C9F062A8590}" srcOrd="5" destOrd="0" parTransId="{317F4758-7E54-4D78-A021-DA976DC71BAA}" sibTransId="{E2668FD8-80C0-4277-97B6-96BE6B3943EF}"/>
    <dgm:cxn modelId="{84269AAF-1E0B-4523-853D-FB0C4BDA1725}" type="presOf" srcId="{199D2D8D-391C-418F-B36C-E1F260B644F1}" destId="{3657F699-32C6-49F0-8CE6-F2BD5D1B4912}" srcOrd="0" destOrd="0" presId="urn:microsoft.com/office/officeart/2005/8/layout/radial1"/>
    <dgm:cxn modelId="{7542BD5F-BF1D-4CB1-8EDA-C454C63E98ED}" type="presOf" srcId="{167A1F7B-A484-4DC2-836F-3872D22757E7}" destId="{CB159561-35EB-4801-81C2-1E7B57427B3D}" srcOrd="0" destOrd="0" presId="urn:microsoft.com/office/officeart/2005/8/layout/radial1"/>
    <dgm:cxn modelId="{115A9A12-3EA1-431F-A4C2-228644B1EA32}" type="presOf" srcId="{793EE755-33BB-46BD-922F-54073E174B26}" destId="{7093F2C9-3295-4244-8CFB-42A1852705CF}" srcOrd="0" destOrd="0" presId="urn:microsoft.com/office/officeart/2005/8/layout/radial1"/>
    <dgm:cxn modelId="{33CE86A2-D242-43AC-9E63-82152D042AAD}" type="presOf" srcId="{86DC1851-595D-4CC4-9574-CD6423CE2A84}" destId="{2A227555-9370-4A18-B582-2AD6CCB371C8}" srcOrd="0" destOrd="0" presId="urn:microsoft.com/office/officeart/2005/8/layout/radial1"/>
    <dgm:cxn modelId="{CBAD68F6-E907-45D8-BDB1-02E78CF0E934}" type="presOf" srcId="{844EB238-564B-4DF6-BB8F-CE2F9F5D56A8}" destId="{6094D293-1B48-4DC7-B205-4EA17F9454F7}" srcOrd="1" destOrd="0" presId="urn:microsoft.com/office/officeart/2005/8/layout/radial1"/>
    <dgm:cxn modelId="{A97CC132-E091-4B97-A951-EC79D516CB0F}" type="presOf" srcId="{45D3F4CB-4D68-45E9-891C-12DBC8DB7964}" destId="{7D7D0C6D-D21E-4CDC-BC8F-4D9A73B915E5}" srcOrd="1" destOrd="0" presId="urn:microsoft.com/office/officeart/2005/8/layout/radial1"/>
    <dgm:cxn modelId="{543BAF4C-72F6-4F33-BBCC-6301F01D8B99}" srcId="{86DC1851-595D-4CC4-9574-CD6423CE2A84}" destId="{9B144707-8104-4ADD-8B75-0F770E66DE18}" srcOrd="3" destOrd="0" parTransId="{FF855539-1D54-479A-A5E4-29ADD4F08EA1}" sibTransId="{DAE0E217-E236-4EB7-8AFD-DA5809F7007F}"/>
    <dgm:cxn modelId="{EE95AA13-37FB-4269-B72C-F5AFD6E78248}" type="presOf" srcId="{EA92F226-3A9B-485C-8CFC-35ECB6CFA578}" destId="{B9321362-F08A-40FB-A0D2-E45EF51A8BF7}" srcOrd="0" destOrd="0" presId="urn:microsoft.com/office/officeart/2005/8/layout/radial1"/>
    <dgm:cxn modelId="{DF5C2416-13E2-4CBD-9CD4-4126571FBD52}" type="presOf" srcId="{80795C59-92F2-44D5-9F47-C21A6BA9D26C}" destId="{70EE0F4D-0E32-44CF-85A0-CFA4A9B9387D}" srcOrd="0" destOrd="0" presId="urn:microsoft.com/office/officeart/2005/8/layout/radial1"/>
    <dgm:cxn modelId="{0CB6D065-2FD4-4D69-975D-A1A8931916F3}" srcId="{86DC1851-595D-4CC4-9574-CD6423CE2A84}" destId="{A73D1CFC-B2EC-4600-B35D-56CDA721B5B6}" srcOrd="6" destOrd="0" parTransId="{45D3F4CB-4D68-45E9-891C-12DBC8DB7964}" sibTransId="{B0D122B6-AD53-4BB6-BC3C-95C8A89B0A31}"/>
    <dgm:cxn modelId="{C94541CD-D60B-4AE8-AFDC-97849A2E1017}" type="presOf" srcId="{16BAA453-A645-44FC-9B5C-B9E32BDD249A}" destId="{E7D55A0E-AB32-4C3D-893D-204B878C540B}" srcOrd="0" destOrd="0" presId="urn:microsoft.com/office/officeart/2005/8/layout/radial1"/>
    <dgm:cxn modelId="{0658A420-2052-4B17-AA0D-084FD593B868}" type="presOf" srcId="{9705EBB8-CDCC-48DD-8573-0C9F062A8590}" destId="{90FD543E-2893-4D3E-804C-3C4AB4A39444}" srcOrd="0" destOrd="0" presId="urn:microsoft.com/office/officeart/2005/8/layout/radial1"/>
    <dgm:cxn modelId="{2D88523A-DB93-4BEB-99F9-0DB7189C53C7}" srcId="{86DC1851-595D-4CC4-9574-CD6423CE2A84}" destId="{8F9736C8-8CB4-4FB0-859F-B4991FBF80F2}" srcOrd="0" destOrd="0" parTransId="{80795C59-92F2-44D5-9F47-C21A6BA9D26C}" sibTransId="{812A199B-74B1-468F-9C34-3AB8545C2B67}"/>
    <dgm:cxn modelId="{50F30177-17A9-4614-B699-31F2EF7B5350}" type="presOf" srcId="{67333908-4B01-41D7-8CF3-A8D4CE1A0DFF}" destId="{4C06AA8C-8470-4EDE-BBEF-94FF19FA74DC}" srcOrd="0" destOrd="0" presId="urn:microsoft.com/office/officeart/2005/8/layout/radial1"/>
    <dgm:cxn modelId="{B4FD3B2E-1C0B-4805-84D4-56947C7BC0BB}" type="presOf" srcId="{80795C59-92F2-44D5-9F47-C21A6BA9D26C}" destId="{7179AD06-68A0-4160-A669-EAE4163E19D0}" srcOrd="1" destOrd="0" presId="urn:microsoft.com/office/officeart/2005/8/layout/radial1"/>
    <dgm:cxn modelId="{D0E6DBF9-59B8-4202-803C-E6E450CDB8C3}" type="presParOf" srcId="{4C06AA8C-8470-4EDE-BBEF-94FF19FA74DC}" destId="{2A227555-9370-4A18-B582-2AD6CCB371C8}" srcOrd="0" destOrd="0" presId="urn:microsoft.com/office/officeart/2005/8/layout/radial1"/>
    <dgm:cxn modelId="{7210A194-4637-4844-8C69-EC935AB1A871}" type="presParOf" srcId="{4C06AA8C-8470-4EDE-BBEF-94FF19FA74DC}" destId="{70EE0F4D-0E32-44CF-85A0-CFA4A9B9387D}" srcOrd="1" destOrd="0" presId="urn:microsoft.com/office/officeart/2005/8/layout/radial1"/>
    <dgm:cxn modelId="{372E9E04-9CF7-44C3-8677-E681A8281EEC}" type="presParOf" srcId="{70EE0F4D-0E32-44CF-85A0-CFA4A9B9387D}" destId="{7179AD06-68A0-4160-A669-EAE4163E19D0}" srcOrd="0" destOrd="0" presId="urn:microsoft.com/office/officeart/2005/8/layout/radial1"/>
    <dgm:cxn modelId="{22A07477-08E4-41DA-85BD-98A53D300C34}" type="presParOf" srcId="{4C06AA8C-8470-4EDE-BBEF-94FF19FA74DC}" destId="{3225E6D9-E88E-485E-AB96-2AC082DEB518}" srcOrd="2" destOrd="0" presId="urn:microsoft.com/office/officeart/2005/8/layout/radial1"/>
    <dgm:cxn modelId="{4286FD7E-4B7B-447B-8A88-FB809071CDD8}" type="presParOf" srcId="{4C06AA8C-8470-4EDE-BBEF-94FF19FA74DC}" destId="{3657F699-32C6-49F0-8CE6-F2BD5D1B4912}" srcOrd="3" destOrd="0" presId="urn:microsoft.com/office/officeart/2005/8/layout/radial1"/>
    <dgm:cxn modelId="{B4AFADAF-D2DA-4FEB-B1D7-9BF49536FD09}" type="presParOf" srcId="{3657F699-32C6-49F0-8CE6-F2BD5D1B4912}" destId="{809871B8-795B-4ACD-A0A5-4443736051B0}" srcOrd="0" destOrd="0" presId="urn:microsoft.com/office/officeart/2005/8/layout/radial1"/>
    <dgm:cxn modelId="{23749A0A-056E-46C8-833A-ABFC460DBB77}" type="presParOf" srcId="{4C06AA8C-8470-4EDE-BBEF-94FF19FA74DC}" destId="{E7D55A0E-AB32-4C3D-893D-204B878C540B}" srcOrd="4" destOrd="0" presId="urn:microsoft.com/office/officeart/2005/8/layout/radial1"/>
    <dgm:cxn modelId="{C8E6F863-E1A7-4B8A-807A-38257C1F2C85}" type="presParOf" srcId="{4C06AA8C-8470-4EDE-BBEF-94FF19FA74DC}" destId="{B9321362-F08A-40FB-A0D2-E45EF51A8BF7}" srcOrd="5" destOrd="0" presId="urn:microsoft.com/office/officeart/2005/8/layout/radial1"/>
    <dgm:cxn modelId="{33A756ED-ABCD-44A4-81DB-0612CFC6D47A}" type="presParOf" srcId="{B9321362-F08A-40FB-A0D2-E45EF51A8BF7}" destId="{A26334E9-A02E-4D8C-A944-50D0BEBAD097}" srcOrd="0" destOrd="0" presId="urn:microsoft.com/office/officeart/2005/8/layout/radial1"/>
    <dgm:cxn modelId="{D8347B59-3D5E-4879-AA86-4B8EB12EFAC1}" type="presParOf" srcId="{4C06AA8C-8470-4EDE-BBEF-94FF19FA74DC}" destId="{CB159561-35EB-4801-81C2-1E7B57427B3D}" srcOrd="6" destOrd="0" presId="urn:microsoft.com/office/officeart/2005/8/layout/radial1"/>
    <dgm:cxn modelId="{32B06C8A-DC86-4C68-BD05-BEB4C69A9FF2}" type="presParOf" srcId="{4C06AA8C-8470-4EDE-BBEF-94FF19FA74DC}" destId="{7EFEC093-AEBD-4DAA-AE35-DC93D923C339}" srcOrd="7" destOrd="0" presId="urn:microsoft.com/office/officeart/2005/8/layout/radial1"/>
    <dgm:cxn modelId="{393A22A1-3847-428A-B69E-9F7BA313D007}" type="presParOf" srcId="{7EFEC093-AEBD-4DAA-AE35-DC93D923C339}" destId="{AC1E5B91-B76C-49D3-A787-B65CF795A63E}" srcOrd="0" destOrd="0" presId="urn:microsoft.com/office/officeart/2005/8/layout/radial1"/>
    <dgm:cxn modelId="{60EF3012-35A5-42BB-B199-B92B65034BDF}" type="presParOf" srcId="{4C06AA8C-8470-4EDE-BBEF-94FF19FA74DC}" destId="{74C78DA3-E69A-4229-9744-BBE70B34540B}" srcOrd="8" destOrd="0" presId="urn:microsoft.com/office/officeart/2005/8/layout/radial1"/>
    <dgm:cxn modelId="{5394C66D-DE35-4ED5-93A8-63B178FDE30C}" type="presParOf" srcId="{4C06AA8C-8470-4EDE-BBEF-94FF19FA74DC}" destId="{7291E635-33D5-4137-8D64-E6023F470A39}" srcOrd="9" destOrd="0" presId="urn:microsoft.com/office/officeart/2005/8/layout/radial1"/>
    <dgm:cxn modelId="{13ADA416-2BCF-4D45-AE98-502BB2BDAE10}" type="presParOf" srcId="{7291E635-33D5-4137-8D64-E6023F470A39}" destId="{6094D293-1B48-4DC7-B205-4EA17F9454F7}" srcOrd="0" destOrd="0" presId="urn:microsoft.com/office/officeart/2005/8/layout/radial1"/>
    <dgm:cxn modelId="{0C7A23C4-18D7-4DAB-9C0F-1A3D01FA5AE8}" type="presParOf" srcId="{4C06AA8C-8470-4EDE-BBEF-94FF19FA74DC}" destId="{E6E3A531-229A-4ECC-BCBE-DDF6FDD566DF}" srcOrd="10" destOrd="0" presId="urn:microsoft.com/office/officeart/2005/8/layout/radial1"/>
    <dgm:cxn modelId="{C7BB416F-900F-48A4-B6ED-8D5C662EEF81}" type="presParOf" srcId="{4C06AA8C-8470-4EDE-BBEF-94FF19FA74DC}" destId="{72E279DD-6975-4FC7-BDBA-BB5741E1AB9A}" srcOrd="11" destOrd="0" presId="urn:microsoft.com/office/officeart/2005/8/layout/radial1"/>
    <dgm:cxn modelId="{4F5BB3B1-FA31-4EAE-998F-5166DD745AA3}" type="presParOf" srcId="{72E279DD-6975-4FC7-BDBA-BB5741E1AB9A}" destId="{52CB0E0E-EA1F-4E62-A06F-CD6B62B55C42}" srcOrd="0" destOrd="0" presId="urn:microsoft.com/office/officeart/2005/8/layout/radial1"/>
    <dgm:cxn modelId="{561C07F1-704C-4F48-BBFC-137A0E849864}" type="presParOf" srcId="{4C06AA8C-8470-4EDE-BBEF-94FF19FA74DC}" destId="{90FD543E-2893-4D3E-804C-3C4AB4A39444}" srcOrd="12" destOrd="0" presId="urn:microsoft.com/office/officeart/2005/8/layout/radial1"/>
    <dgm:cxn modelId="{E2D2AFEE-71F2-4659-8AD1-EC4D0821B345}" type="presParOf" srcId="{4C06AA8C-8470-4EDE-BBEF-94FF19FA74DC}" destId="{31780E5D-8982-4214-A9D6-98A08A9AA77D}" srcOrd="13" destOrd="0" presId="urn:microsoft.com/office/officeart/2005/8/layout/radial1"/>
    <dgm:cxn modelId="{A427D516-61FC-4CB0-AFCE-53AC0F7BA677}" type="presParOf" srcId="{31780E5D-8982-4214-A9D6-98A08A9AA77D}" destId="{7D7D0C6D-D21E-4CDC-BC8F-4D9A73B915E5}" srcOrd="0" destOrd="0" presId="urn:microsoft.com/office/officeart/2005/8/layout/radial1"/>
    <dgm:cxn modelId="{24B6ED25-CCB5-4C6A-819F-1FB274CCD1C8}" type="presParOf" srcId="{4C06AA8C-8470-4EDE-BBEF-94FF19FA74DC}" destId="{76027443-EF07-4AB8-AF5A-305EAEDDDFF0}" srcOrd="14" destOrd="0" presId="urn:microsoft.com/office/officeart/2005/8/layout/radial1"/>
    <dgm:cxn modelId="{BE091D52-124D-4E68-9A35-9B8A17BE3297}" type="presParOf" srcId="{4C06AA8C-8470-4EDE-BBEF-94FF19FA74DC}" destId="{7093F2C9-3295-4244-8CFB-42A1852705CF}" srcOrd="15" destOrd="0" presId="urn:microsoft.com/office/officeart/2005/8/layout/radial1"/>
    <dgm:cxn modelId="{A62E5BDB-F1A2-4FAE-8163-83B757F0C60D}" type="presParOf" srcId="{7093F2C9-3295-4244-8CFB-42A1852705CF}" destId="{E600F08E-3538-4C7D-8057-D9A8897E7700}" srcOrd="0" destOrd="0" presId="urn:microsoft.com/office/officeart/2005/8/layout/radial1"/>
    <dgm:cxn modelId="{F73392FC-476C-40D1-A40B-BAA1E6A33572}" type="presParOf" srcId="{4C06AA8C-8470-4EDE-BBEF-94FF19FA74DC}" destId="{986387E3-20B1-4BC4-B5C8-42F4954DCF6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FB4724D-76BB-42E1-9835-8AA5B88C2B7F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200" b="1" dirty="0">
              <a:solidFill>
                <a:schemeClr val="bg1"/>
              </a:solidFill>
              <a:latin typeface="Century Gothic" panose="020B0502020202020204" pitchFamily="34" charset="0"/>
            </a:rPr>
            <a:t>Temas principales</a:t>
          </a: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j-lt"/>
            </a:rPr>
            <a:t>Impacto social</a:t>
          </a: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Mercadotecnia</a:t>
          </a:r>
          <a:r>
            <a:rPr lang="es-ES" sz="1200" b="0" baseline="0" dirty="0">
              <a:solidFill>
                <a:schemeClr val="tx1"/>
              </a:solidFill>
              <a:latin typeface="+mn-lt"/>
            </a:rPr>
            <a:t> Social</a:t>
          </a:r>
          <a:endParaRPr lang="es-ES" sz="1200" b="0" dirty="0">
            <a:solidFill>
              <a:schemeClr val="tx1"/>
            </a:solidFill>
            <a:latin typeface="+mn-lt"/>
          </a:endParaRP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Derechos Humanos</a:t>
          </a: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Responsabilidad Social Universitaria</a:t>
          </a: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F70F3B8-9CBC-4D24-A871-3CD51E7F5ACE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200" b="0" dirty="0">
              <a:solidFill>
                <a:schemeClr val="tx1"/>
              </a:solidFill>
              <a:latin typeface="+mn-lt"/>
            </a:rPr>
            <a:t>Cambio climático</a:t>
          </a:r>
        </a:p>
      </dgm:t>
    </dgm:pt>
    <dgm:pt modelId="{D9B7ACA1-DCB2-41BC-B83A-EECBA71957C8}" type="par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32E2AB8C-1BF4-4D5D-8CF7-A0CBA5F215F5}" type="sib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CA2C1346-1925-4200-89DC-77612D994BFB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</a:rPr>
            <a:t>Ética</a:t>
          </a:r>
        </a:p>
      </dgm:t>
    </dgm:pt>
    <dgm:pt modelId="{D1EBC185-4EA6-4994-8E5C-CA4E199777C7}" type="parTrans" cxnId="{DD911EF1-AF49-494F-8A6A-297C158B0CA3}">
      <dgm:prSet/>
      <dgm:spPr/>
      <dgm:t>
        <a:bodyPr/>
        <a:lstStyle/>
        <a:p>
          <a:endParaRPr lang="es-ES" sz="1200"/>
        </a:p>
      </dgm:t>
    </dgm:pt>
    <dgm:pt modelId="{0A3F108A-B486-45BF-9302-96D5758BF2D2}" type="sibTrans" cxnId="{DD911EF1-AF49-494F-8A6A-297C158B0CA3}">
      <dgm:prSet/>
      <dgm:spPr/>
      <dgm:t>
        <a:bodyPr/>
        <a:lstStyle/>
        <a:p>
          <a:endParaRPr lang="es-ES" sz="1200"/>
        </a:p>
      </dgm:t>
    </dgm:pt>
    <dgm:pt modelId="{BF08A10F-A5EC-424C-AA85-18C5B8830FEA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</a:rPr>
            <a:t>Comunicación</a:t>
          </a:r>
        </a:p>
      </dgm:t>
    </dgm:pt>
    <dgm:pt modelId="{9D80CCD1-944B-4272-ABD8-8084F45C4942}" type="parTrans" cxnId="{FE51A0B9-C4E1-4F45-A762-F9E19B926513}">
      <dgm:prSet/>
      <dgm:spPr/>
      <dgm:t>
        <a:bodyPr/>
        <a:lstStyle/>
        <a:p>
          <a:endParaRPr lang="es-ES" sz="1200"/>
        </a:p>
      </dgm:t>
    </dgm:pt>
    <dgm:pt modelId="{84499306-1072-4453-8BEC-50F7A7B90305}" type="sibTrans" cxnId="{FE51A0B9-C4E1-4F45-A762-F9E19B926513}">
      <dgm:prSet/>
      <dgm:spPr/>
      <dgm:t>
        <a:bodyPr/>
        <a:lstStyle/>
        <a:p>
          <a:endParaRPr lang="es-ES" sz="1200"/>
        </a:p>
      </dgm:t>
    </dgm:pt>
    <dgm:pt modelId="{BF787275-B1DB-4D7E-8089-9C4DC97A3753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</a:rPr>
            <a:t>Empresa Socialmente Responsable</a:t>
          </a:r>
        </a:p>
      </dgm:t>
    </dgm:pt>
    <dgm:pt modelId="{549C26E9-9545-4127-83FC-D4C73CC203E9}" type="parTrans" cxnId="{CB85C731-3CE0-44B8-8AEF-51D48E448CDF}">
      <dgm:prSet/>
      <dgm:spPr/>
      <dgm:t>
        <a:bodyPr/>
        <a:lstStyle/>
        <a:p>
          <a:endParaRPr lang="es-ES" sz="1200"/>
        </a:p>
      </dgm:t>
    </dgm:pt>
    <dgm:pt modelId="{E70D9F00-F721-47B0-8ECE-196469A8EC9F}" type="sibTrans" cxnId="{CB85C731-3CE0-44B8-8AEF-51D48E448CDF}">
      <dgm:prSet/>
      <dgm:spPr/>
      <dgm:t>
        <a:bodyPr/>
        <a:lstStyle/>
        <a:p>
          <a:endParaRPr lang="es-ES" sz="1200"/>
        </a:p>
      </dgm:t>
    </dgm:pt>
    <dgm:pt modelId="{C135A66F-B127-497F-94B5-8C9E34B6375C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</a:rPr>
            <a:t>Equidad de Género</a:t>
          </a:r>
        </a:p>
      </dgm:t>
    </dgm:pt>
    <dgm:pt modelId="{CE38711D-652A-4D77-8014-2B7BF090C2B0}" type="parTrans" cxnId="{9B0D7807-DA9D-4C3C-BA42-48A36147D3B6}">
      <dgm:prSet/>
      <dgm:spPr/>
      <dgm:t>
        <a:bodyPr/>
        <a:lstStyle/>
        <a:p>
          <a:endParaRPr lang="es-ES" sz="1200"/>
        </a:p>
      </dgm:t>
    </dgm:pt>
    <dgm:pt modelId="{0482F87D-0DD8-4A36-8309-FC0CB28E6F8E}" type="sibTrans" cxnId="{9B0D7807-DA9D-4C3C-BA42-48A36147D3B6}">
      <dgm:prSet/>
      <dgm:spPr/>
      <dgm:t>
        <a:bodyPr/>
        <a:lstStyle/>
        <a:p>
          <a:endParaRPr lang="es-ES" sz="1200"/>
        </a:p>
      </dgm:t>
    </dgm:pt>
    <dgm:pt modelId="{E13A68EA-70D5-4160-8457-729DD60B30BD}">
      <dgm:prSet custT="1"/>
      <dgm:spPr>
        <a:noFill/>
        <a:ln>
          <a:solidFill>
            <a:srgbClr val="FF6600"/>
          </a:solidFill>
        </a:ln>
      </dgm:spPr>
      <dgm:t>
        <a:bodyPr/>
        <a:lstStyle/>
        <a:p>
          <a:r>
            <a:rPr lang="es-ES" sz="1200" dirty="0">
              <a:solidFill>
                <a:schemeClr val="tx1"/>
              </a:solidFill>
            </a:rPr>
            <a:t>Economía circular</a:t>
          </a:r>
        </a:p>
      </dgm:t>
    </dgm:pt>
    <dgm:pt modelId="{597E7B09-68B5-4A8E-9722-84BF7573AC35}" type="parTrans" cxnId="{A3209044-5FE6-4119-B59B-1049F956ED61}">
      <dgm:prSet/>
      <dgm:spPr/>
      <dgm:t>
        <a:bodyPr/>
        <a:lstStyle/>
        <a:p>
          <a:endParaRPr lang="es-ES" sz="1200"/>
        </a:p>
      </dgm:t>
    </dgm:pt>
    <dgm:pt modelId="{4C5F3E87-029C-4288-A6E4-A67DA0FC7CDC}" type="sibTrans" cxnId="{A3209044-5FE6-4119-B59B-1049F956ED61}">
      <dgm:prSet/>
      <dgm:spPr/>
      <dgm:t>
        <a:bodyPr/>
        <a:lstStyle/>
        <a:p>
          <a:endParaRPr lang="es-ES" sz="1200"/>
        </a:p>
      </dgm:t>
    </dgm:pt>
    <dgm:pt modelId="{4962320F-C459-4AA6-995F-308173E9AF4F}" type="pres">
      <dgm:prSet presAssocID="{E025BA43-ADCF-428C-A192-79260274CB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5B7BE53-4877-4FC4-9A54-3D01AFAB174F}" type="pres">
      <dgm:prSet presAssocID="{E13A68EA-70D5-4160-8457-729DD60B30BD}" presName="boxAndChildren" presStyleCnt="0"/>
      <dgm:spPr/>
    </dgm:pt>
    <dgm:pt modelId="{1E47249A-B20B-4A60-8906-7FA9E4D7651D}" type="pres">
      <dgm:prSet presAssocID="{E13A68EA-70D5-4160-8457-729DD60B30BD}" presName="parentTextBox" presStyleLbl="node1" presStyleIdx="0" presStyleCnt="11"/>
      <dgm:spPr/>
      <dgm:t>
        <a:bodyPr/>
        <a:lstStyle/>
        <a:p>
          <a:endParaRPr lang="es-ES"/>
        </a:p>
      </dgm:t>
    </dgm:pt>
    <dgm:pt modelId="{61C3D752-C033-4431-972F-94E537C8C9C7}" type="pres">
      <dgm:prSet presAssocID="{0482F87D-0DD8-4A36-8309-FC0CB28E6F8E}" presName="sp" presStyleCnt="0"/>
      <dgm:spPr/>
    </dgm:pt>
    <dgm:pt modelId="{11546CA3-1C0E-4826-85E7-66110AACF7BD}" type="pres">
      <dgm:prSet presAssocID="{C135A66F-B127-497F-94B5-8C9E34B6375C}" presName="arrowAndChildren" presStyleCnt="0"/>
      <dgm:spPr/>
    </dgm:pt>
    <dgm:pt modelId="{612D35CC-374B-4F69-A466-23E50B285617}" type="pres">
      <dgm:prSet presAssocID="{C135A66F-B127-497F-94B5-8C9E34B6375C}" presName="parentTextArrow" presStyleLbl="node1" presStyleIdx="1" presStyleCnt="11"/>
      <dgm:spPr/>
      <dgm:t>
        <a:bodyPr/>
        <a:lstStyle/>
        <a:p>
          <a:endParaRPr lang="es-ES"/>
        </a:p>
      </dgm:t>
    </dgm:pt>
    <dgm:pt modelId="{120F8DDD-59D5-4C53-8F7E-8EB1CA401B38}" type="pres">
      <dgm:prSet presAssocID="{E70D9F00-F721-47B0-8ECE-196469A8EC9F}" presName="sp" presStyleCnt="0"/>
      <dgm:spPr/>
    </dgm:pt>
    <dgm:pt modelId="{7A54DEBA-D685-4ECE-8995-15784AA5C033}" type="pres">
      <dgm:prSet presAssocID="{BF787275-B1DB-4D7E-8089-9C4DC97A3753}" presName="arrowAndChildren" presStyleCnt="0"/>
      <dgm:spPr/>
    </dgm:pt>
    <dgm:pt modelId="{FAD35C24-0330-4AD8-BBCE-F920618545FA}" type="pres">
      <dgm:prSet presAssocID="{BF787275-B1DB-4D7E-8089-9C4DC97A3753}" presName="parentTextArrow" presStyleLbl="node1" presStyleIdx="2" presStyleCnt="11"/>
      <dgm:spPr/>
      <dgm:t>
        <a:bodyPr/>
        <a:lstStyle/>
        <a:p>
          <a:endParaRPr lang="es-ES"/>
        </a:p>
      </dgm:t>
    </dgm:pt>
    <dgm:pt modelId="{23B8FC95-3E55-421D-ACFC-8953F2E35848}" type="pres">
      <dgm:prSet presAssocID="{84499306-1072-4453-8BEC-50F7A7B90305}" presName="sp" presStyleCnt="0"/>
      <dgm:spPr/>
    </dgm:pt>
    <dgm:pt modelId="{EC6971AF-8E8A-4387-84BF-4868B29A13E8}" type="pres">
      <dgm:prSet presAssocID="{BF08A10F-A5EC-424C-AA85-18C5B8830FEA}" presName="arrowAndChildren" presStyleCnt="0"/>
      <dgm:spPr/>
    </dgm:pt>
    <dgm:pt modelId="{27EF074D-24DF-4062-9344-4DBA0CEB5EDF}" type="pres">
      <dgm:prSet presAssocID="{BF08A10F-A5EC-424C-AA85-18C5B8830FEA}" presName="parentTextArrow" presStyleLbl="node1" presStyleIdx="3" presStyleCnt="11"/>
      <dgm:spPr/>
      <dgm:t>
        <a:bodyPr/>
        <a:lstStyle/>
        <a:p>
          <a:endParaRPr lang="es-ES"/>
        </a:p>
      </dgm:t>
    </dgm:pt>
    <dgm:pt modelId="{F12BBAB2-CB9A-4617-A6B4-443CEA8609E3}" type="pres">
      <dgm:prSet presAssocID="{0A3F108A-B486-45BF-9302-96D5758BF2D2}" presName="sp" presStyleCnt="0"/>
      <dgm:spPr/>
    </dgm:pt>
    <dgm:pt modelId="{80B48B35-73A3-4EA4-96AA-354C1761E8C4}" type="pres">
      <dgm:prSet presAssocID="{CA2C1346-1925-4200-89DC-77612D994BFB}" presName="arrowAndChildren" presStyleCnt="0"/>
      <dgm:spPr/>
    </dgm:pt>
    <dgm:pt modelId="{126B7044-7746-4EA0-856E-43A0BF7F9BF3}" type="pres">
      <dgm:prSet presAssocID="{CA2C1346-1925-4200-89DC-77612D994BFB}" presName="parentTextArrow" presStyleLbl="node1" presStyleIdx="4" presStyleCnt="11"/>
      <dgm:spPr/>
      <dgm:t>
        <a:bodyPr/>
        <a:lstStyle/>
        <a:p>
          <a:endParaRPr lang="es-ES"/>
        </a:p>
      </dgm:t>
    </dgm:pt>
    <dgm:pt modelId="{63BF9B23-30B6-4309-ACBF-2896529A6D59}" type="pres">
      <dgm:prSet presAssocID="{32E2AB8C-1BF4-4D5D-8CF7-A0CBA5F215F5}" presName="sp" presStyleCnt="0"/>
      <dgm:spPr/>
    </dgm:pt>
    <dgm:pt modelId="{24070D84-750F-4BE3-A1F8-93CDF6A0F4B9}" type="pres">
      <dgm:prSet presAssocID="{2F70F3B8-9CBC-4D24-A871-3CD51E7F5ACE}" presName="arrowAndChildren" presStyleCnt="0"/>
      <dgm:spPr/>
    </dgm:pt>
    <dgm:pt modelId="{E438A9DB-5620-451D-BEA6-661331F4A3AD}" type="pres">
      <dgm:prSet presAssocID="{2F70F3B8-9CBC-4D24-A871-3CD51E7F5ACE}" presName="parentTextArrow" presStyleLbl="node1" presStyleIdx="5" presStyleCnt="11"/>
      <dgm:spPr/>
      <dgm:t>
        <a:bodyPr/>
        <a:lstStyle/>
        <a:p>
          <a:endParaRPr lang="es-ES"/>
        </a:p>
      </dgm:t>
    </dgm:pt>
    <dgm:pt modelId="{4EED869B-EE9A-4CF6-828A-744F94D00E33}" type="pres">
      <dgm:prSet presAssocID="{A0C73F66-1F22-4D6B-97EB-59892E4DF4D4}" presName="sp" presStyleCnt="0"/>
      <dgm:spPr/>
    </dgm:pt>
    <dgm:pt modelId="{1F2B16AE-6975-4D80-8B08-B92BA42469F8}" type="pres">
      <dgm:prSet presAssocID="{400A9B6C-5B15-4F4C-93D1-C03559F62776}" presName="arrowAndChildren" presStyleCnt="0"/>
      <dgm:spPr/>
    </dgm:pt>
    <dgm:pt modelId="{902F7803-AA21-446E-8397-3A52568CC810}" type="pres">
      <dgm:prSet presAssocID="{400A9B6C-5B15-4F4C-93D1-C03559F62776}" presName="parentTextArrow" presStyleLbl="node1" presStyleIdx="6" presStyleCnt="11"/>
      <dgm:spPr/>
      <dgm:t>
        <a:bodyPr/>
        <a:lstStyle/>
        <a:p>
          <a:endParaRPr lang="es-ES"/>
        </a:p>
      </dgm:t>
    </dgm:pt>
    <dgm:pt modelId="{08685B2E-D905-4F2C-8DA5-62AC4A89E911}" type="pres">
      <dgm:prSet presAssocID="{AA254ECB-57A6-4BB8-BC9F-03A9F989FAC2}" presName="sp" presStyleCnt="0"/>
      <dgm:spPr/>
    </dgm:pt>
    <dgm:pt modelId="{FD9FD6CB-0993-4078-A155-E77495118EB2}" type="pres">
      <dgm:prSet presAssocID="{BCEB4FF3-EE0D-43A2-8528-0F66C97538A9}" presName="arrowAndChildren" presStyleCnt="0"/>
      <dgm:spPr/>
    </dgm:pt>
    <dgm:pt modelId="{D7FDC653-03E6-4B0C-84B2-71A661CB8AF7}" type="pres">
      <dgm:prSet presAssocID="{BCEB4FF3-EE0D-43A2-8528-0F66C97538A9}" presName="parentTextArrow" presStyleLbl="node1" presStyleIdx="7" presStyleCnt="11"/>
      <dgm:spPr/>
      <dgm:t>
        <a:bodyPr/>
        <a:lstStyle/>
        <a:p>
          <a:endParaRPr lang="es-ES"/>
        </a:p>
      </dgm:t>
    </dgm:pt>
    <dgm:pt modelId="{0ABAD41F-1B26-4E07-8D48-5C503E444C09}" type="pres">
      <dgm:prSet presAssocID="{654DE814-D1F9-4D34-9AD5-B0DE48005348}" presName="sp" presStyleCnt="0"/>
      <dgm:spPr/>
    </dgm:pt>
    <dgm:pt modelId="{4C9C7C6D-C345-4181-A390-AC18B155BCC3}" type="pres">
      <dgm:prSet presAssocID="{2C796012-02F1-4608-9A9C-32BC93D7A18D}" presName="arrowAndChildren" presStyleCnt="0"/>
      <dgm:spPr/>
    </dgm:pt>
    <dgm:pt modelId="{06CDFA2A-0DB4-4BF3-8724-0252A97941AF}" type="pres">
      <dgm:prSet presAssocID="{2C796012-02F1-4608-9A9C-32BC93D7A18D}" presName="parentTextArrow" presStyleLbl="node1" presStyleIdx="8" presStyleCnt="11"/>
      <dgm:spPr/>
      <dgm:t>
        <a:bodyPr/>
        <a:lstStyle/>
        <a:p>
          <a:endParaRPr lang="es-ES"/>
        </a:p>
      </dgm:t>
    </dgm:pt>
    <dgm:pt modelId="{2798E979-95C1-44E5-9CF1-66C213A90E42}" type="pres">
      <dgm:prSet presAssocID="{AD0C892E-777E-4F00-BA07-872319864B43}" presName="sp" presStyleCnt="0"/>
      <dgm:spPr/>
    </dgm:pt>
    <dgm:pt modelId="{5A9DBF2B-74CD-4F19-B0CF-8CDDC319530D}" type="pres">
      <dgm:prSet presAssocID="{A2B8E0E1-FC14-4E2D-B528-9C42EDCEEBFB}" presName="arrowAndChildren" presStyleCnt="0"/>
      <dgm:spPr/>
    </dgm:pt>
    <dgm:pt modelId="{1242946F-EF71-48C6-8CAE-E2D5D6BA1E06}" type="pres">
      <dgm:prSet presAssocID="{A2B8E0E1-FC14-4E2D-B528-9C42EDCEEBFB}" presName="parentTextArrow" presStyleLbl="node1" presStyleIdx="9" presStyleCnt="11"/>
      <dgm:spPr/>
      <dgm:t>
        <a:bodyPr/>
        <a:lstStyle/>
        <a:p>
          <a:endParaRPr lang="es-ES"/>
        </a:p>
      </dgm:t>
    </dgm:pt>
    <dgm:pt modelId="{7A392A33-923F-4949-B81F-F9AD1019EBB4}" type="pres">
      <dgm:prSet presAssocID="{925655DD-A227-4279-B879-40B5E0FB2D75}" presName="sp" presStyleCnt="0"/>
      <dgm:spPr/>
    </dgm:pt>
    <dgm:pt modelId="{E3A61DB5-2AC0-4C72-9E63-3267F0B22C5F}" type="pres">
      <dgm:prSet presAssocID="{EFB4724D-76BB-42E1-9835-8AA5B88C2B7F}" presName="arrowAndChildren" presStyleCnt="0"/>
      <dgm:spPr/>
    </dgm:pt>
    <dgm:pt modelId="{83E437B2-767E-4C34-8FA6-E1E6C424AB47}" type="pres">
      <dgm:prSet presAssocID="{EFB4724D-76BB-42E1-9835-8AA5B88C2B7F}" presName="parentTextArrow" presStyleLbl="node1" presStyleIdx="10" presStyleCnt="11"/>
      <dgm:spPr/>
      <dgm:t>
        <a:bodyPr/>
        <a:lstStyle/>
        <a:p>
          <a:endParaRPr lang="es-ES"/>
        </a:p>
      </dgm:t>
    </dgm:pt>
  </dgm:ptLst>
  <dgm:cxnLst>
    <dgm:cxn modelId="{ECCA7420-2B59-4AE6-B146-2222F64F14C5}" type="presOf" srcId="{E13A68EA-70D5-4160-8457-729DD60B30BD}" destId="{1E47249A-B20B-4A60-8906-7FA9E4D7651D}" srcOrd="0" destOrd="0" presId="urn:microsoft.com/office/officeart/2005/8/layout/process4"/>
    <dgm:cxn modelId="{94049083-BDA6-4FA4-8FC8-2432D95AAA59}" type="presOf" srcId="{CA2C1346-1925-4200-89DC-77612D994BFB}" destId="{126B7044-7746-4EA0-856E-43A0BF7F9BF3}" srcOrd="0" destOrd="0" presId="urn:microsoft.com/office/officeart/2005/8/layout/process4"/>
    <dgm:cxn modelId="{3D3D7C2E-CA06-499C-9157-B45317B397AF}" type="presOf" srcId="{2C796012-02F1-4608-9A9C-32BC93D7A18D}" destId="{06CDFA2A-0DB4-4BF3-8724-0252A97941AF}" srcOrd="0" destOrd="0" presId="urn:microsoft.com/office/officeart/2005/8/layout/process4"/>
    <dgm:cxn modelId="{65F55A81-3896-4F40-A5D3-27CF28005EEE}" type="presOf" srcId="{BF08A10F-A5EC-424C-AA85-18C5B8830FEA}" destId="{27EF074D-24DF-4062-9344-4DBA0CEB5EDF}" srcOrd="0" destOrd="0" presId="urn:microsoft.com/office/officeart/2005/8/layout/process4"/>
    <dgm:cxn modelId="{2B041671-7ABB-4840-9680-EC9FA4A54478}" type="presOf" srcId="{2F70F3B8-9CBC-4D24-A871-3CD51E7F5ACE}" destId="{E438A9DB-5620-451D-BEA6-661331F4A3AD}" srcOrd="0" destOrd="0" presId="urn:microsoft.com/office/officeart/2005/8/layout/process4"/>
    <dgm:cxn modelId="{DD911EF1-AF49-494F-8A6A-297C158B0CA3}" srcId="{E025BA43-ADCF-428C-A192-79260274CB0B}" destId="{CA2C1346-1925-4200-89DC-77612D994BFB}" srcOrd="6" destOrd="0" parTransId="{D1EBC185-4EA6-4994-8E5C-CA4E199777C7}" sibTransId="{0A3F108A-B486-45BF-9302-96D5758BF2D2}"/>
    <dgm:cxn modelId="{EA63BE81-1FE2-476C-90D6-F186EF4157FB}" srcId="{E025BA43-ADCF-428C-A192-79260274CB0B}" destId="{2C796012-02F1-4608-9A9C-32BC93D7A18D}" srcOrd="2" destOrd="0" parTransId="{17EFA2E3-488E-4E1C-9947-3AA82F457185}" sibTransId="{654DE814-D1F9-4D34-9AD5-B0DE48005348}"/>
    <dgm:cxn modelId="{61FAEEEC-10BA-45B6-8586-B1DEF1B110F2}" type="presOf" srcId="{BF787275-B1DB-4D7E-8089-9C4DC97A3753}" destId="{FAD35C24-0330-4AD8-BBCE-F920618545FA}" srcOrd="0" destOrd="0" presId="urn:microsoft.com/office/officeart/2005/8/layout/process4"/>
    <dgm:cxn modelId="{CDEA1DA8-C40C-4DF3-B48C-3D4CAE0FCB47}" type="presOf" srcId="{EFB4724D-76BB-42E1-9835-8AA5B88C2B7F}" destId="{83E437B2-767E-4C34-8FA6-E1E6C424AB47}" srcOrd="0" destOrd="0" presId="urn:microsoft.com/office/officeart/2005/8/layout/process4"/>
    <dgm:cxn modelId="{57C1E7E0-C4F7-472D-8768-C7B32977B90F}" srcId="{E025BA43-ADCF-428C-A192-79260274CB0B}" destId="{A2B8E0E1-FC14-4E2D-B528-9C42EDCEEBFB}" srcOrd="1" destOrd="0" parTransId="{B5EC93CD-548C-4E7E-8103-8B89A8FF083F}" sibTransId="{AD0C892E-777E-4F00-BA07-872319864B43}"/>
    <dgm:cxn modelId="{C352FBFC-1C5F-407E-9B7D-4438D46C39BF}" type="presOf" srcId="{C135A66F-B127-497F-94B5-8C9E34B6375C}" destId="{612D35CC-374B-4F69-A466-23E50B285617}" srcOrd="0" destOrd="0" presId="urn:microsoft.com/office/officeart/2005/8/layout/process4"/>
    <dgm:cxn modelId="{FE51A0B9-C4E1-4F45-A762-F9E19B926513}" srcId="{E025BA43-ADCF-428C-A192-79260274CB0B}" destId="{BF08A10F-A5EC-424C-AA85-18C5B8830FEA}" srcOrd="7" destOrd="0" parTransId="{9D80CCD1-944B-4272-ABD8-8084F45C4942}" sibTransId="{84499306-1072-4453-8BEC-50F7A7B90305}"/>
    <dgm:cxn modelId="{12BD71EF-BB6C-4328-88B3-2E63A910AC1C}" type="presOf" srcId="{E025BA43-ADCF-428C-A192-79260274CB0B}" destId="{4962320F-C459-4AA6-995F-308173E9AF4F}" srcOrd="0" destOrd="0" presId="urn:microsoft.com/office/officeart/2005/8/layout/process4"/>
    <dgm:cxn modelId="{7F916686-82E9-4F53-87EF-70450283DCEB}" srcId="{E025BA43-ADCF-428C-A192-79260274CB0B}" destId="{BCEB4FF3-EE0D-43A2-8528-0F66C97538A9}" srcOrd="3" destOrd="0" parTransId="{99A7AF0A-EBFA-4437-9012-A202FBAC7DC1}" sibTransId="{AA254ECB-57A6-4BB8-BC9F-03A9F989FAC2}"/>
    <dgm:cxn modelId="{FFE3B5D7-2935-4AD5-8AAE-C224587F8524}" type="presOf" srcId="{A2B8E0E1-FC14-4E2D-B528-9C42EDCEEBFB}" destId="{1242946F-EF71-48C6-8CAE-E2D5D6BA1E06}" srcOrd="0" destOrd="0" presId="urn:microsoft.com/office/officeart/2005/8/layout/process4"/>
    <dgm:cxn modelId="{CB85C731-3CE0-44B8-8AEF-51D48E448CDF}" srcId="{E025BA43-ADCF-428C-A192-79260274CB0B}" destId="{BF787275-B1DB-4D7E-8089-9C4DC97A3753}" srcOrd="8" destOrd="0" parTransId="{549C26E9-9545-4127-83FC-D4C73CC203E9}" sibTransId="{E70D9F00-F721-47B0-8ECE-196469A8EC9F}"/>
    <dgm:cxn modelId="{3C375305-5F10-4D3F-87FD-2FAF8E8FAB0C}" srcId="{E025BA43-ADCF-428C-A192-79260274CB0B}" destId="{400A9B6C-5B15-4F4C-93D1-C03559F62776}" srcOrd="4" destOrd="0" parTransId="{EBF7976C-2454-444E-B7F2-D8BD8342938F}" sibTransId="{A0C73F66-1F22-4D6B-97EB-59892E4DF4D4}"/>
    <dgm:cxn modelId="{A3209044-5FE6-4119-B59B-1049F956ED61}" srcId="{E025BA43-ADCF-428C-A192-79260274CB0B}" destId="{E13A68EA-70D5-4160-8457-729DD60B30BD}" srcOrd="10" destOrd="0" parTransId="{597E7B09-68B5-4A8E-9722-84BF7573AC35}" sibTransId="{4C5F3E87-029C-4288-A6E4-A67DA0FC7CDC}"/>
    <dgm:cxn modelId="{B8263224-BFD9-4710-AA77-65C330FEA17F}" type="presOf" srcId="{400A9B6C-5B15-4F4C-93D1-C03559F62776}" destId="{902F7803-AA21-446E-8397-3A52568CC810}" srcOrd="0" destOrd="0" presId="urn:microsoft.com/office/officeart/2005/8/layout/process4"/>
    <dgm:cxn modelId="{115FF0AF-CF11-44D4-BBF6-3CC7702A30A6}" srcId="{E025BA43-ADCF-428C-A192-79260274CB0B}" destId="{EFB4724D-76BB-42E1-9835-8AA5B88C2B7F}" srcOrd="0" destOrd="0" parTransId="{76F8F0F5-316B-4E68-829F-B0D2A71DDE28}" sibTransId="{925655DD-A227-4279-B879-40B5E0FB2D75}"/>
    <dgm:cxn modelId="{CAF6B533-F09E-41EA-A992-D1152573C15C}" srcId="{E025BA43-ADCF-428C-A192-79260274CB0B}" destId="{2F70F3B8-9CBC-4D24-A871-3CD51E7F5ACE}" srcOrd="5" destOrd="0" parTransId="{D9B7ACA1-DCB2-41BC-B83A-EECBA71957C8}" sibTransId="{32E2AB8C-1BF4-4D5D-8CF7-A0CBA5F215F5}"/>
    <dgm:cxn modelId="{9B0D7807-DA9D-4C3C-BA42-48A36147D3B6}" srcId="{E025BA43-ADCF-428C-A192-79260274CB0B}" destId="{C135A66F-B127-497F-94B5-8C9E34B6375C}" srcOrd="9" destOrd="0" parTransId="{CE38711D-652A-4D77-8014-2B7BF090C2B0}" sibTransId="{0482F87D-0DD8-4A36-8309-FC0CB28E6F8E}"/>
    <dgm:cxn modelId="{A28264FE-3D94-4ABA-9346-5BF39A15F0C8}" type="presOf" srcId="{BCEB4FF3-EE0D-43A2-8528-0F66C97538A9}" destId="{D7FDC653-03E6-4B0C-84B2-71A661CB8AF7}" srcOrd="0" destOrd="0" presId="urn:microsoft.com/office/officeart/2005/8/layout/process4"/>
    <dgm:cxn modelId="{C768F1D9-FF17-4F1D-B55B-09E294098A19}" type="presParOf" srcId="{4962320F-C459-4AA6-995F-308173E9AF4F}" destId="{15B7BE53-4877-4FC4-9A54-3D01AFAB174F}" srcOrd="0" destOrd="0" presId="urn:microsoft.com/office/officeart/2005/8/layout/process4"/>
    <dgm:cxn modelId="{FAE88B43-7023-4E3F-B581-FA2B3843A842}" type="presParOf" srcId="{15B7BE53-4877-4FC4-9A54-3D01AFAB174F}" destId="{1E47249A-B20B-4A60-8906-7FA9E4D7651D}" srcOrd="0" destOrd="0" presId="urn:microsoft.com/office/officeart/2005/8/layout/process4"/>
    <dgm:cxn modelId="{064AF464-ABB1-4CAD-8980-2ABE1EAFBAA1}" type="presParOf" srcId="{4962320F-C459-4AA6-995F-308173E9AF4F}" destId="{61C3D752-C033-4431-972F-94E537C8C9C7}" srcOrd="1" destOrd="0" presId="urn:microsoft.com/office/officeart/2005/8/layout/process4"/>
    <dgm:cxn modelId="{0CFDD09F-7022-43E4-953F-E5FF3ADAD8DC}" type="presParOf" srcId="{4962320F-C459-4AA6-995F-308173E9AF4F}" destId="{11546CA3-1C0E-4826-85E7-66110AACF7BD}" srcOrd="2" destOrd="0" presId="urn:microsoft.com/office/officeart/2005/8/layout/process4"/>
    <dgm:cxn modelId="{5E2A8BE2-73F0-45DC-BCBC-5D1D2D836C7D}" type="presParOf" srcId="{11546CA3-1C0E-4826-85E7-66110AACF7BD}" destId="{612D35CC-374B-4F69-A466-23E50B285617}" srcOrd="0" destOrd="0" presId="urn:microsoft.com/office/officeart/2005/8/layout/process4"/>
    <dgm:cxn modelId="{748E6AA0-195D-4A8B-B81B-890D48A92F3F}" type="presParOf" srcId="{4962320F-C459-4AA6-995F-308173E9AF4F}" destId="{120F8DDD-59D5-4C53-8F7E-8EB1CA401B38}" srcOrd="3" destOrd="0" presId="urn:microsoft.com/office/officeart/2005/8/layout/process4"/>
    <dgm:cxn modelId="{C532B436-36A7-45B3-8025-AA74BCE1156D}" type="presParOf" srcId="{4962320F-C459-4AA6-995F-308173E9AF4F}" destId="{7A54DEBA-D685-4ECE-8995-15784AA5C033}" srcOrd="4" destOrd="0" presId="urn:microsoft.com/office/officeart/2005/8/layout/process4"/>
    <dgm:cxn modelId="{40910B4C-4022-4A2A-8418-97BA046B3F4D}" type="presParOf" srcId="{7A54DEBA-D685-4ECE-8995-15784AA5C033}" destId="{FAD35C24-0330-4AD8-BBCE-F920618545FA}" srcOrd="0" destOrd="0" presId="urn:microsoft.com/office/officeart/2005/8/layout/process4"/>
    <dgm:cxn modelId="{3CDCFBBA-68A7-4D16-84F3-D268CC37119F}" type="presParOf" srcId="{4962320F-C459-4AA6-995F-308173E9AF4F}" destId="{23B8FC95-3E55-421D-ACFC-8953F2E35848}" srcOrd="5" destOrd="0" presId="urn:microsoft.com/office/officeart/2005/8/layout/process4"/>
    <dgm:cxn modelId="{CFF31DA4-0343-4A44-9064-6685C3EE444B}" type="presParOf" srcId="{4962320F-C459-4AA6-995F-308173E9AF4F}" destId="{EC6971AF-8E8A-4387-84BF-4868B29A13E8}" srcOrd="6" destOrd="0" presId="urn:microsoft.com/office/officeart/2005/8/layout/process4"/>
    <dgm:cxn modelId="{21133CF0-2B44-467F-899E-CF97114EA955}" type="presParOf" srcId="{EC6971AF-8E8A-4387-84BF-4868B29A13E8}" destId="{27EF074D-24DF-4062-9344-4DBA0CEB5EDF}" srcOrd="0" destOrd="0" presId="urn:microsoft.com/office/officeart/2005/8/layout/process4"/>
    <dgm:cxn modelId="{E91B1A47-DB90-477A-BCD2-54C5409537D5}" type="presParOf" srcId="{4962320F-C459-4AA6-995F-308173E9AF4F}" destId="{F12BBAB2-CB9A-4617-A6B4-443CEA8609E3}" srcOrd="7" destOrd="0" presId="urn:microsoft.com/office/officeart/2005/8/layout/process4"/>
    <dgm:cxn modelId="{D2F4DDF8-AD04-4DE8-85FA-2E0843EC7919}" type="presParOf" srcId="{4962320F-C459-4AA6-995F-308173E9AF4F}" destId="{80B48B35-73A3-4EA4-96AA-354C1761E8C4}" srcOrd="8" destOrd="0" presId="urn:microsoft.com/office/officeart/2005/8/layout/process4"/>
    <dgm:cxn modelId="{4CAC8B3D-12FC-4760-8185-152B7F395840}" type="presParOf" srcId="{80B48B35-73A3-4EA4-96AA-354C1761E8C4}" destId="{126B7044-7746-4EA0-856E-43A0BF7F9BF3}" srcOrd="0" destOrd="0" presId="urn:microsoft.com/office/officeart/2005/8/layout/process4"/>
    <dgm:cxn modelId="{3114906F-8BB2-4B2D-ACEC-2A4FBE4204A4}" type="presParOf" srcId="{4962320F-C459-4AA6-995F-308173E9AF4F}" destId="{63BF9B23-30B6-4309-ACBF-2896529A6D59}" srcOrd="9" destOrd="0" presId="urn:microsoft.com/office/officeart/2005/8/layout/process4"/>
    <dgm:cxn modelId="{8C27D07A-DB89-472E-AA1F-2ABA61B37043}" type="presParOf" srcId="{4962320F-C459-4AA6-995F-308173E9AF4F}" destId="{24070D84-750F-4BE3-A1F8-93CDF6A0F4B9}" srcOrd="10" destOrd="0" presId="urn:microsoft.com/office/officeart/2005/8/layout/process4"/>
    <dgm:cxn modelId="{BD2895F2-DB3E-453D-9AEA-6184DBAFD100}" type="presParOf" srcId="{24070D84-750F-4BE3-A1F8-93CDF6A0F4B9}" destId="{E438A9DB-5620-451D-BEA6-661331F4A3AD}" srcOrd="0" destOrd="0" presId="urn:microsoft.com/office/officeart/2005/8/layout/process4"/>
    <dgm:cxn modelId="{2A6337CF-9426-4940-AA4B-CC78B36E8960}" type="presParOf" srcId="{4962320F-C459-4AA6-995F-308173E9AF4F}" destId="{4EED869B-EE9A-4CF6-828A-744F94D00E33}" srcOrd="11" destOrd="0" presId="urn:microsoft.com/office/officeart/2005/8/layout/process4"/>
    <dgm:cxn modelId="{B0F97329-6F0B-498E-9BB5-B834E99BB6DD}" type="presParOf" srcId="{4962320F-C459-4AA6-995F-308173E9AF4F}" destId="{1F2B16AE-6975-4D80-8B08-B92BA42469F8}" srcOrd="12" destOrd="0" presId="urn:microsoft.com/office/officeart/2005/8/layout/process4"/>
    <dgm:cxn modelId="{5A8DA8E7-2C38-45E5-8CFA-9FDAE43564AA}" type="presParOf" srcId="{1F2B16AE-6975-4D80-8B08-B92BA42469F8}" destId="{902F7803-AA21-446E-8397-3A52568CC810}" srcOrd="0" destOrd="0" presId="urn:microsoft.com/office/officeart/2005/8/layout/process4"/>
    <dgm:cxn modelId="{778A3B07-8577-4344-B4D8-1F5E7154B1E0}" type="presParOf" srcId="{4962320F-C459-4AA6-995F-308173E9AF4F}" destId="{08685B2E-D905-4F2C-8DA5-62AC4A89E911}" srcOrd="13" destOrd="0" presId="urn:microsoft.com/office/officeart/2005/8/layout/process4"/>
    <dgm:cxn modelId="{5E39B419-38F9-4889-A14E-3CD1C8B4298C}" type="presParOf" srcId="{4962320F-C459-4AA6-995F-308173E9AF4F}" destId="{FD9FD6CB-0993-4078-A155-E77495118EB2}" srcOrd="14" destOrd="0" presId="urn:microsoft.com/office/officeart/2005/8/layout/process4"/>
    <dgm:cxn modelId="{ED098545-FAE7-46F6-9DF1-B3AF34277534}" type="presParOf" srcId="{FD9FD6CB-0993-4078-A155-E77495118EB2}" destId="{D7FDC653-03E6-4B0C-84B2-71A661CB8AF7}" srcOrd="0" destOrd="0" presId="urn:microsoft.com/office/officeart/2005/8/layout/process4"/>
    <dgm:cxn modelId="{D24900F5-FEA3-4F8F-A14C-A7E9ACBE2337}" type="presParOf" srcId="{4962320F-C459-4AA6-995F-308173E9AF4F}" destId="{0ABAD41F-1B26-4E07-8D48-5C503E444C09}" srcOrd="15" destOrd="0" presId="urn:microsoft.com/office/officeart/2005/8/layout/process4"/>
    <dgm:cxn modelId="{7289CDBB-840F-4E55-9A3E-7E4D22942DCB}" type="presParOf" srcId="{4962320F-C459-4AA6-995F-308173E9AF4F}" destId="{4C9C7C6D-C345-4181-A390-AC18B155BCC3}" srcOrd="16" destOrd="0" presId="urn:microsoft.com/office/officeart/2005/8/layout/process4"/>
    <dgm:cxn modelId="{7C8AAD7E-94D2-4A06-9A13-7E6B2FA5AF92}" type="presParOf" srcId="{4C9C7C6D-C345-4181-A390-AC18B155BCC3}" destId="{06CDFA2A-0DB4-4BF3-8724-0252A97941AF}" srcOrd="0" destOrd="0" presId="urn:microsoft.com/office/officeart/2005/8/layout/process4"/>
    <dgm:cxn modelId="{5BBCB32B-9345-482E-BAB6-288D4C415B0F}" type="presParOf" srcId="{4962320F-C459-4AA6-995F-308173E9AF4F}" destId="{2798E979-95C1-44E5-9CF1-66C213A90E42}" srcOrd="17" destOrd="0" presId="urn:microsoft.com/office/officeart/2005/8/layout/process4"/>
    <dgm:cxn modelId="{A312545B-D2A4-488B-8DA5-D463FAD810F5}" type="presParOf" srcId="{4962320F-C459-4AA6-995F-308173E9AF4F}" destId="{5A9DBF2B-74CD-4F19-B0CF-8CDDC319530D}" srcOrd="18" destOrd="0" presId="urn:microsoft.com/office/officeart/2005/8/layout/process4"/>
    <dgm:cxn modelId="{0FCCD638-5F29-4C22-9456-2ABEAB911AB3}" type="presParOf" srcId="{5A9DBF2B-74CD-4F19-B0CF-8CDDC319530D}" destId="{1242946F-EF71-48C6-8CAE-E2D5D6BA1E06}" srcOrd="0" destOrd="0" presId="urn:microsoft.com/office/officeart/2005/8/layout/process4"/>
    <dgm:cxn modelId="{26D66E47-2A4F-48B5-B439-27A15FDE0976}" type="presParOf" srcId="{4962320F-C459-4AA6-995F-308173E9AF4F}" destId="{7A392A33-923F-4949-B81F-F9AD1019EBB4}" srcOrd="19" destOrd="0" presId="urn:microsoft.com/office/officeart/2005/8/layout/process4"/>
    <dgm:cxn modelId="{A1251EBD-728A-43C9-A24B-69A050B74093}" type="presParOf" srcId="{4962320F-C459-4AA6-995F-308173E9AF4F}" destId="{E3A61DB5-2AC0-4C72-9E63-3267F0B22C5F}" srcOrd="20" destOrd="0" presId="urn:microsoft.com/office/officeart/2005/8/layout/process4"/>
    <dgm:cxn modelId="{3BE987D0-1023-44F0-8046-9564F100F1AF}" type="presParOf" srcId="{E3A61DB5-2AC0-4C72-9E63-3267F0B22C5F}" destId="{83E437B2-767E-4C34-8FA6-E1E6C424AB47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25BA43-ADCF-428C-A192-79260274CB0B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FB4724D-76BB-42E1-9835-8AA5B88C2B7F}">
      <dgm:prSet phldrT="[Texto]" custT="1"/>
      <dgm:spPr>
        <a:solidFill>
          <a:srgbClr val="6C3F22"/>
        </a:solidFill>
      </dgm:spPr>
      <dgm:t>
        <a:bodyPr/>
        <a:lstStyle/>
        <a:p>
          <a:r>
            <a:rPr lang="es-ES" sz="1200" b="1" dirty="0">
              <a:solidFill>
                <a:schemeClr val="bg1"/>
              </a:solidFill>
              <a:latin typeface="Century Gothic" panose="020B0502020202020204" pitchFamily="34" charset="0"/>
            </a:rPr>
            <a:t>Ejemplos de atributos</a:t>
          </a:r>
        </a:p>
      </dgm:t>
    </dgm:pt>
    <dgm:pt modelId="{76F8F0F5-316B-4E68-829F-B0D2A71DDE28}" type="par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925655DD-A227-4279-B879-40B5E0FB2D75}" type="sibTrans" cxnId="{115FF0AF-CF11-44D4-BBF6-3CC7702A30A6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2B8E0E1-FC14-4E2D-B528-9C42EDCEEBFB}">
      <dgm:prSet phldrT="[Texto]" custT="1"/>
      <dgm:spPr>
        <a:noFill/>
        <a:ln>
          <a:solidFill>
            <a:srgbClr val="F68222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j-lt"/>
            </a:rPr>
            <a:t>Impacto social</a:t>
          </a:r>
        </a:p>
      </dgm:t>
    </dgm:pt>
    <dgm:pt modelId="{B5EC93CD-548C-4E7E-8103-8B89A8FF083F}" type="par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D0C892E-777E-4F00-BA07-872319864B43}" type="sibTrans" cxnId="{57C1E7E0-C4F7-472D-8768-C7B32977B90F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C796012-02F1-4608-9A9C-32BC93D7A18D}">
      <dgm:prSet phldrT="[Texto]" custT="1"/>
      <dgm:spPr>
        <a:noFill/>
        <a:ln>
          <a:solidFill>
            <a:srgbClr val="F68222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Responsable</a:t>
          </a:r>
        </a:p>
      </dgm:t>
    </dgm:pt>
    <dgm:pt modelId="{17EFA2E3-488E-4E1C-9947-3AA82F457185}" type="par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654DE814-D1F9-4D34-9AD5-B0DE48005348}" type="sibTrans" cxnId="{EA63BE81-1FE2-476C-90D6-F186EF4157F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BCEB4FF3-EE0D-43A2-8528-0F66C97538A9}">
      <dgm:prSet custT="1"/>
      <dgm:spPr>
        <a:noFill/>
        <a:ln>
          <a:solidFill>
            <a:srgbClr val="F68222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Compromiso</a:t>
          </a:r>
        </a:p>
      </dgm:t>
    </dgm:pt>
    <dgm:pt modelId="{99A7AF0A-EBFA-4437-9012-A202FBAC7DC1}" type="par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A254ECB-57A6-4BB8-BC9F-03A9F989FAC2}" type="sibTrans" cxnId="{7F916686-82E9-4F53-87EF-70450283DCEB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00A9B6C-5B15-4F4C-93D1-C03559F62776}">
      <dgm:prSet custT="1"/>
      <dgm:spPr>
        <a:noFill/>
        <a:ln>
          <a:solidFill>
            <a:srgbClr val="F68222"/>
          </a:solidFill>
        </a:ln>
      </dgm:spPr>
      <dgm:t>
        <a:bodyPr/>
        <a:lstStyle/>
        <a:p>
          <a:r>
            <a:rPr lang="es-ES" sz="1200" b="0" dirty="0">
              <a:solidFill>
                <a:schemeClr val="tx1"/>
              </a:solidFill>
              <a:latin typeface="+mn-lt"/>
            </a:rPr>
            <a:t>Innovación</a:t>
          </a:r>
        </a:p>
      </dgm:t>
    </dgm:pt>
    <dgm:pt modelId="{EBF7976C-2454-444E-B7F2-D8BD8342938F}" type="par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A0C73F66-1F22-4D6B-97EB-59892E4DF4D4}" type="sibTrans" cxnId="{3C375305-5F10-4D3F-87FD-2FAF8E8FAB0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2F70F3B8-9CBC-4D24-A871-3CD51E7F5ACE}">
      <dgm:prSet custT="1"/>
      <dgm:spPr>
        <a:noFill/>
        <a:ln>
          <a:solidFill>
            <a:srgbClr val="F68222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ES" sz="1200" b="0" dirty="0">
              <a:solidFill>
                <a:schemeClr val="tx1"/>
              </a:solidFill>
              <a:latin typeface="+mn-lt"/>
            </a:rPr>
            <a:t>Inclusión</a:t>
          </a:r>
        </a:p>
      </dgm:t>
    </dgm:pt>
    <dgm:pt modelId="{D9B7ACA1-DCB2-41BC-B83A-EECBA71957C8}" type="par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32E2AB8C-1BF4-4D5D-8CF7-A0CBA5F215F5}" type="sibTrans" cxnId="{CAF6B533-F09E-41EA-A992-D1152573C15C}">
      <dgm:prSet/>
      <dgm:spPr/>
      <dgm:t>
        <a:bodyPr/>
        <a:lstStyle/>
        <a:p>
          <a:endParaRPr lang="es-ES" sz="1200" b="0">
            <a:solidFill>
              <a:schemeClr val="tx1"/>
            </a:solidFill>
            <a:latin typeface="+mj-lt"/>
          </a:endParaRPr>
        </a:p>
      </dgm:t>
    </dgm:pt>
    <dgm:pt modelId="{4962320F-C459-4AA6-995F-308173E9AF4F}" type="pres">
      <dgm:prSet presAssocID="{E025BA43-ADCF-428C-A192-79260274CB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BF3B3-A8EF-4FCF-8D2E-23B7D3D87876}" type="pres">
      <dgm:prSet presAssocID="{2F70F3B8-9CBC-4D24-A871-3CD51E7F5ACE}" presName="boxAndChildren" presStyleCnt="0"/>
      <dgm:spPr/>
    </dgm:pt>
    <dgm:pt modelId="{B0B4B1B3-F1EE-4E04-9C64-B247C0C0745A}" type="pres">
      <dgm:prSet presAssocID="{2F70F3B8-9CBC-4D24-A871-3CD51E7F5ACE}" presName="parentTextBox" presStyleLbl="node1" presStyleIdx="0" presStyleCnt="6"/>
      <dgm:spPr/>
      <dgm:t>
        <a:bodyPr/>
        <a:lstStyle/>
        <a:p>
          <a:endParaRPr lang="es-ES"/>
        </a:p>
      </dgm:t>
    </dgm:pt>
    <dgm:pt modelId="{4EED869B-EE9A-4CF6-828A-744F94D00E33}" type="pres">
      <dgm:prSet presAssocID="{A0C73F66-1F22-4D6B-97EB-59892E4DF4D4}" presName="sp" presStyleCnt="0"/>
      <dgm:spPr/>
    </dgm:pt>
    <dgm:pt modelId="{1F2B16AE-6975-4D80-8B08-B92BA42469F8}" type="pres">
      <dgm:prSet presAssocID="{400A9B6C-5B15-4F4C-93D1-C03559F62776}" presName="arrowAndChildren" presStyleCnt="0"/>
      <dgm:spPr/>
    </dgm:pt>
    <dgm:pt modelId="{902F7803-AA21-446E-8397-3A52568CC810}" type="pres">
      <dgm:prSet presAssocID="{400A9B6C-5B15-4F4C-93D1-C03559F62776}" presName="parentTextArrow" presStyleLbl="node1" presStyleIdx="1" presStyleCnt="6"/>
      <dgm:spPr/>
      <dgm:t>
        <a:bodyPr/>
        <a:lstStyle/>
        <a:p>
          <a:endParaRPr lang="es-ES"/>
        </a:p>
      </dgm:t>
    </dgm:pt>
    <dgm:pt modelId="{08685B2E-D905-4F2C-8DA5-62AC4A89E911}" type="pres">
      <dgm:prSet presAssocID="{AA254ECB-57A6-4BB8-BC9F-03A9F989FAC2}" presName="sp" presStyleCnt="0"/>
      <dgm:spPr/>
    </dgm:pt>
    <dgm:pt modelId="{FD9FD6CB-0993-4078-A155-E77495118EB2}" type="pres">
      <dgm:prSet presAssocID="{BCEB4FF3-EE0D-43A2-8528-0F66C97538A9}" presName="arrowAndChildren" presStyleCnt="0"/>
      <dgm:spPr/>
    </dgm:pt>
    <dgm:pt modelId="{D7FDC653-03E6-4B0C-84B2-71A661CB8AF7}" type="pres">
      <dgm:prSet presAssocID="{BCEB4FF3-EE0D-43A2-8528-0F66C97538A9}" presName="parentTextArrow" presStyleLbl="node1" presStyleIdx="2" presStyleCnt="6"/>
      <dgm:spPr/>
      <dgm:t>
        <a:bodyPr/>
        <a:lstStyle/>
        <a:p>
          <a:endParaRPr lang="es-ES"/>
        </a:p>
      </dgm:t>
    </dgm:pt>
    <dgm:pt modelId="{0ABAD41F-1B26-4E07-8D48-5C503E444C09}" type="pres">
      <dgm:prSet presAssocID="{654DE814-D1F9-4D34-9AD5-B0DE48005348}" presName="sp" presStyleCnt="0"/>
      <dgm:spPr/>
    </dgm:pt>
    <dgm:pt modelId="{4C9C7C6D-C345-4181-A390-AC18B155BCC3}" type="pres">
      <dgm:prSet presAssocID="{2C796012-02F1-4608-9A9C-32BC93D7A18D}" presName="arrowAndChildren" presStyleCnt="0"/>
      <dgm:spPr/>
    </dgm:pt>
    <dgm:pt modelId="{06CDFA2A-0DB4-4BF3-8724-0252A97941AF}" type="pres">
      <dgm:prSet presAssocID="{2C796012-02F1-4608-9A9C-32BC93D7A18D}" presName="parentTextArrow" presStyleLbl="node1" presStyleIdx="3" presStyleCnt="6"/>
      <dgm:spPr/>
      <dgm:t>
        <a:bodyPr/>
        <a:lstStyle/>
        <a:p>
          <a:endParaRPr lang="es-ES"/>
        </a:p>
      </dgm:t>
    </dgm:pt>
    <dgm:pt modelId="{2798E979-95C1-44E5-9CF1-66C213A90E42}" type="pres">
      <dgm:prSet presAssocID="{AD0C892E-777E-4F00-BA07-872319864B43}" presName="sp" presStyleCnt="0"/>
      <dgm:spPr/>
    </dgm:pt>
    <dgm:pt modelId="{5A9DBF2B-74CD-4F19-B0CF-8CDDC319530D}" type="pres">
      <dgm:prSet presAssocID="{A2B8E0E1-FC14-4E2D-B528-9C42EDCEEBFB}" presName="arrowAndChildren" presStyleCnt="0"/>
      <dgm:spPr/>
    </dgm:pt>
    <dgm:pt modelId="{1242946F-EF71-48C6-8CAE-E2D5D6BA1E06}" type="pres">
      <dgm:prSet presAssocID="{A2B8E0E1-FC14-4E2D-B528-9C42EDCEEBFB}" presName="parentTextArrow" presStyleLbl="node1" presStyleIdx="4" presStyleCnt="6"/>
      <dgm:spPr/>
      <dgm:t>
        <a:bodyPr/>
        <a:lstStyle/>
        <a:p>
          <a:endParaRPr lang="es-ES"/>
        </a:p>
      </dgm:t>
    </dgm:pt>
    <dgm:pt modelId="{7A392A33-923F-4949-B81F-F9AD1019EBB4}" type="pres">
      <dgm:prSet presAssocID="{925655DD-A227-4279-B879-40B5E0FB2D75}" presName="sp" presStyleCnt="0"/>
      <dgm:spPr/>
    </dgm:pt>
    <dgm:pt modelId="{E3A61DB5-2AC0-4C72-9E63-3267F0B22C5F}" type="pres">
      <dgm:prSet presAssocID="{EFB4724D-76BB-42E1-9835-8AA5B88C2B7F}" presName="arrowAndChildren" presStyleCnt="0"/>
      <dgm:spPr/>
    </dgm:pt>
    <dgm:pt modelId="{83E437B2-767E-4C34-8FA6-E1E6C424AB47}" type="pres">
      <dgm:prSet presAssocID="{EFB4724D-76BB-42E1-9835-8AA5B88C2B7F}" presName="parentTextArrow" presStyleLbl="node1" presStyleIdx="5" presStyleCnt="6" custLinFactNeighborX="-423" custLinFactNeighborY="-265"/>
      <dgm:spPr/>
      <dgm:t>
        <a:bodyPr/>
        <a:lstStyle/>
        <a:p>
          <a:endParaRPr lang="es-ES"/>
        </a:p>
      </dgm:t>
    </dgm:pt>
  </dgm:ptLst>
  <dgm:cxnLst>
    <dgm:cxn modelId="{CAF6B533-F09E-41EA-A992-D1152573C15C}" srcId="{E025BA43-ADCF-428C-A192-79260274CB0B}" destId="{2F70F3B8-9CBC-4D24-A871-3CD51E7F5ACE}" srcOrd="5" destOrd="0" parTransId="{D9B7ACA1-DCB2-41BC-B83A-EECBA71957C8}" sibTransId="{32E2AB8C-1BF4-4D5D-8CF7-A0CBA5F215F5}"/>
    <dgm:cxn modelId="{CDEA1DA8-C40C-4DF3-B48C-3D4CAE0FCB47}" type="presOf" srcId="{EFB4724D-76BB-42E1-9835-8AA5B88C2B7F}" destId="{83E437B2-767E-4C34-8FA6-E1E6C424AB47}" srcOrd="0" destOrd="0" presId="urn:microsoft.com/office/officeart/2005/8/layout/process4"/>
    <dgm:cxn modelId="{A28264FE-3D94-4ABA-9346-5BF39A15F0C8}" type="presOf" srcId="{BCEB4FF3-EE0D-43A2-8528-0F66C97538A9}" destId="{D7FDC653-03E6-4B0C-84B2-71A661CB8AF7}" srcOrd="0" destOrd="0" presId="urn:microsoft.com/office/officeart/2005/8/layout/process4"/>
    <dgm:cxn modelId="{3C375305-5F10-4D3F-87FD-2FAF8E8FAB0C}" srcId="{E025BA43-ADCF-428C-A192-79260274CB0B}" destId="{400A9B6C-5B15-4F4C-93D1-C03559F62776}" srcOrd="4" destOrd="0" parTransId="{EBF7976C-2454-444E-B7F2-D8BD8342938F}" sibTransId="{A0C73F66-1F22-4D6B-97EB-59892E4DF4D4}"/>
    <dgm:cxn modelId="{57C1E7E0-C4F7-472D-8768-C7B32977B90F}" srcId="{E025BA43-ADCF-428C-A192-79260274CB0B}" destId="{A2B8E0E1-FC14-4E2D-B528-9C42EDCEEBFB}" srcOrd="1" destOrd="0" parTransId="{B5EC93CD-548C-4E7E-8103-8B89A8FF083F}" sibTransId="{AD0C892E-777E-4F00-BA07-872319864B43}"/>
    <dgm:cxn modelId="{7F916686-82E9-4F53-87EF-70450283DCEB}" srcId="{E025BA43-ADCF-428C-A192-79260274CB0B}" destId="{BCEB4FF3-EE0D-43A2-8528-0F66C97538A9}" srcOrd="3" destOrd="0" parTransId="{99A7AF0A-EBFA-4437-9012-A202FBAC7DC1}" sibTransId="{AA254ECB-57A6-4BB8-BC9F-03A9F989FAC2}"/>
    <dgm:cxn modelId="{FFE3B5D7-2935-4AD5-8AAE-C224587F8524}" type="presOf" srcId="{A2B8E0E1-FC14-4E2D-B528-9C42EDCEEBFB}" destId="{1242946F-EF71-48C6-8CAE-E2D5D6BA1E06}" srcOrd="0" destOrd="0" presId="urn:microsoft.com/office/officeart/2005/8/layout/process4"/>
    <dgm:cxn modelId="{8A54A523-3E35-497A-8536-D61A26D66B3C}" type="presOf" srcId="{2F70F3B8-9CBC-4D24-A871-3CD51E7F5ACE}" destId="{B0B4B1B3-F1EE-4E04-9C64-B247C0C0745A}" srcOrd="0" destOrd="0" presId="urn:microsoft.com/office/officeart/2005/8/layout/process4"/>
    <dgm:cxn modelId="{12BD71EF-BB6C-4328-88B3-2E63A910AC1C}" type="presOf" srcId="{E025BA43-ADCF-428C-A192-79260274CB0B}" destId="{4962320F-C459-4AA6-995F-308173E9AF4F}" srcOrd="0" destOrd="0" presId="urn:microsoft.com/office/officeart/2005/8/layout/process4"/>
    <dgm:cxn modelId="{115FF0AF-CF11-44D4-BBF6-3CC7702A30A6}" srcId="{E025BA43-ADCF-428C-A192-79260274CB0B}" destId="{EFB4724D-76BB-42E1-9835-8AA5B88C2B7F}" srcOrd="0" destOrd="0" parTransId="{76F8F0F5-316B-4E68-829F-B0D2A71DDE28}" sibTransId="{925655DD-A227-4279-B879-40B5E0FB2D75}"/>
    <dgm:cxn modelId="{3D3D7C2E-CA06-499C-9157-B45317B397AF}" type="presOf" srcId="{2C796012-02F1-4608-9A9C-32BC93D7A18D}" destId="{06CDFA2A-0DB4-4BF3-8724-0252A97941AF}" srcOrd="0" destOrd="0" presId="urn:microsoft.com/office/officeart/2005/8/layout/process4"/>
    <dgm:cxn modelId="{B8263224-BFD9-4710-AA77-65C330FEA17F}" type="presOf" srcId="{400A9B6C-5B15-4F4C-93D1-C03559F62776}" destId="{902F7803-AA21-446E-8397-3A52568CC810}" srcOrd="0" destOrd="0" presId="urn:microsoft.com/office/officeart/2005/8/layout/process4"/>
    <dgm:cxn modelId="{EA63BE81-1FE2-476C-90D6-F186EF4157FB}" srcId="{E025BA43-ADCF-428C-A192-79260274CB0B}" destId="{2C796012-02F1-4608-9A9C-32BC93D7A18D}" srcOrd="2" destOrd="0" parTransId="{17EFA2E3-488E-4E1C-9947-3AA82F457185}" sibTransId="{654DE814-D1F9-4D34-9AD5-B0DE48005348}"/>
    <dgm:cxn modelId="{756D1FD5-8119-433E-93D2-5B36FD9E4A19}" type="presParOf" srcId="{4962320F-C459-4AA6-995F-308173E9AF4F}" destId="{465BF3B3-A8EF-4FCF-8D2E-23B7D3D87876}" srcOrd="0" destOrd="0" presId="urn:microsoft.com/office/officeart/2005/8/layout/process4"/>
    <dgm:cxn modelId="{9E0AF019-0C6E-4C46-B3B7-01F00AC2701E}" type="presParOf" srcId="{465BF3B3-A8EF-4FCF-8D2E-23B7D3D87876}" destId="{B0B4B1B3-F1EE-4E04-9C64-B247C0C0745A}" srcOrd="0" destOrd="0" presId="urn:microsoft.com/office/officeart/2005/8/layout/process4"/>
    <dgm:cxn modelId="{2A6337CF-9426-4940-AA4B-CC78B36E8960}" type="presParOf" srcId="{4962320F-C459-4AA6-995F-308173E9AF4F}" destId="{4EED869B-EE9A-4CF6-828A-744F94D00E33}" srcOrd="1" destOrd="0" presId="urn:microsoft.com/office/officeart/2005/8/layout/process4"/>
    <dgm:cxn modelId="{B0F97329-6F0B-498E-9BB5-B834E99BB6DD}" type="presParOf" srcId="{4962320F-C459-4AA6-995F-308173E9AF4F}" destId="{1F2B16AE-6975-4D80-8B08-B92BA42469F8}" srcOrd="2" destOrd="0" presId="urn:microsoft.com/office/officeart/2005/8/layout/process4"/>
    <dgm:cxn modelId="{5A8DA8E7-2C38-45E5-8CFA-9FDAE43564AA}" type="presParOf" srcId="{1F2B16AE-6975-4D80-8B08-B92BA42469F8}" destId="{902F7803-AA21-446E-8397-3A52568CC810}" srcOrd="0" destOrd="0" presId="urn:microsoft.com/office/officeart/2005/8/layout/process4"/>
    <dgm:cxn modelId="{778A3B07-8577-4344-B4D8-1F5E7154B1E0}" type="presParOf" srcId="{4962320F-C459-4AA6-995F-308173E9AF4F}" destId="{08685B2E-D905-4F2C-8DA5-62AC4A89E911}" srcOrd="3" destOrd="0" presId="urn:microsoft.com/office/officeart/2005/8/layout/process4"/>
    <dgm:cxn modelId="{5E39B419-38F9-4889-A14E-3CD1C8B4298C}" type="presParOf" srcId="{4962320F-C459-4AA6-995F-308173E9AF4F}" destId="{FD9FD6CB-0993-4078-A155-E77495118EB2}" srcOrd="4" destOrd="0" presId="urn:microsoft.com/office/officeart/2005/8/layout/process4"/>
    <dgm:cxn modelId="{ED098545-FAE7-46F6-9DF1-B3AF34277534}" type="presParOf" srcId="{FD9FD6CB-0993-4078-A155-E77495118EB2}" destId="{D7FDC653-03E6-4B0C-84B2-71A661CB8AF7}" srcOrd="0" destOrd="0" presId="urn:microsoft.com/office/officeart/2005/8/layout/process4"/>
    <dgm:cxn modelId="{D24900F5-FEA3-4F8F-A14C-A7E9ACBE2337}" type="presParOf" srcId="{4962320F-C459-4AA6-995F-308173E9AF4F}" destId="{0ABAD41F-1B26-4E07-8D48-5C503E444C09}" srcOrd="5" destOrd="0" presId="urn:microsoft.com/office/officeart/2005/8/layout/process4"/>
    <dgm:cxn modelId="{7289CDBB-840F-4E55-9A3E-7E4D22942DCB}" type="presParOf" srcId="{4962320F-C459-4AA6-995F-308173E9AF4F}" destId="{4C9C7C6D-C345-4181-A390-AC18B155BCC3}" srcOrd="6" destOrd="0" presId="urn:microsoft.com/office/officeart/2005/8/layout/process4"/>
    <dgm:cxn modelId="{7C8AAD7E-94D2-4A06-9A13-7E6B2FA5AF92}" type="presParOf" srcId="{4C9C7C6D-C345-4181-A390-AC18B155BCC3}" destId="{06CDFA2A-0DB4-4BF3-8724-0252A97941AF}" srcOrd="0" destOrd="0" presId="urn:microsoft.com/office/officeart/2005/8/layout/process4"/>
    <dgm:cxn modelId="{5BBCB32B-9345-482E-BAB6-288D4C415B0F}" type="presParOf" srcId="{4962320F-C459-4AA6-995F-308173E9AF4F}" destId="{2798E979-95C1-44E5-9CF1-66C213A90E42}" srcOrd="7" destOrd="0" presId="urn:microsoft.com/office/officeart/2005/8/layout/process4"/>
    <dgm:cxn modelId="{A312545B-D2A4-488B-8DA5-D463FAD810F5}" type="presParOf" srcId="{4962320F-C459-4AA6-995F-308173E9AF4F}" destId="{5A9DBF2B-74CD-4F19-B0CF-8CDDC319530D}" srcOrd="8" destOrd="0" presId="urn:microsoft.com/office/officeart/2005/8/layout/process4"/>
    <dgm:cxn modelId="{0FCCD638-5F29-4C22-9456-2ABEAB911AB3}" type="presParOf" srcId="{5A9DBF2B-74CD-4F19-B0CF-8CDDC319530D}" destId="{1242946F-EF71-48C6-8CAE-E2D5D6BA1E06}" srcOrd="0" destOrd="0" presId="urn:microsoft.com/office/officeart/2005/8/layout/process4"/>
    <dgm:cxn modelId="{26D66E47-2A4F-48B5-B439-27A15FDE0976}" type="presParOf" srcId="{4962320F-C459-4AA6-995F-308173E9AF4F}" destId="{7A392A33-923F-4949-B81F-F9AD1019EBB4}" srcOrd="9" destOrd="0" presId="urn:microsoft.com/office/officeart/2005/8/layout/process4"/>
    <dgm:cxn modelId="{A1251EBD-728A-43C9-A24B-69A050B74093}" type="presParOf" srcId="{4962320F-C459-4AA6-995F-308173E9AF4F}" destId="{E3A61DB5-2AC0-4C72-9E63-3267F0B22C5F}" srcOrd="10" destOrd="0" presId="urn:microsoft.com/office/officeart/2005/8/layout/process4"/>
    <dgm:cxn modelId="{3BE987D0-1023-44F0-8046-9564F100F1AF}" type="presParOf" srcId="{E3A61DB5-2AC0-4C72-9E63-3267F0B22C5F}" destId="{83E437B2-767E-4C34-8FA6-E1E6C424AB47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225D-E3C4-4E0E-999E-752736C16562}">
      <dsp:nvSpPr>
        <dsp:cNvPr id="0" name=""/>
        <dsp:cNvSpPr/>
      </dsp:nvSpPr>
      <dsp:spPr>
        <a:xfrm>
          <a:off x="0" y="3526132"/>
          <a:ext cx="5615736" cy="462802"/>
        </a:xfrm>
        <a:prstGeom prst="rect">
          <a:avLst/>
        </a:prstGeom>
        <a:solidFill>
          <a:srgbClr val="F682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ES" sz="1800" b="0" kern="1200" dirty="0">
              <a:solidFill>
                <a:schemeClr val="tx1"/>
              </a:solidFill>
              <a:latin typeface="+mn-lt"/>
            </a:rPr>
            <a:t>Liderazgo Profesional de Nuestros Egresados</a:t>
          </a:r>
        </a:p>
      </dsp:txBody>
      <dsp:txXfrm>
        <a:off x="0" y="3526132"/>
        <a:ext cx="5615736" cy="462802"/>
      </dsp:txXfrm>
    </dsp:sp>
    <dsp:sp modelId="{902F7803-AA21-446E-8397-3A52568CC810}">
      <dsp:nvSpPr>
        <dsp:cNvPr id="0" name=""/>
        <dsp:cNvSpPr/>
      </dsp:nvSpPr>
      <dsp:spPr>
        <a:xfrm rot="10800000">
          <a:off x="0" y="2821283"/>
          <a:ext cx="5615736" cy="711790"/>
        </a:xfrm>
        <a:prstGeom prst="upArrowCallou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>
              <a:solidFill>
                <a:schemeClr val="tx1"/>
              </a:solidFill>
              <a:latin typeface="+mn-lt"/>
            </a:rPr>
            <a:t>Liderazgo en Compromiso Social</a:t>
          </a:r>
        </a:p>
      </dsp:txBody>
      <dsp:txXfrm rot="10800000">
        <a:off x="0" y="2821283"/>
        <a:ext cx="5615736" cy="462500"/>
      </dsp:txXfrm>
    </dsp:sp>
    <dsp:sp modelId="{D7FDC653-03E6-4B0C-84B2-71A661CB8AF7}">
      <dsp:nvSpPr>
        <dsp:cNvPr id="0" name=""/>
        <dsp:cNvSpPr/>
      </dsp:nvSpPr>
      <dsp:spPr>
        <a:xfrm rot="10800000">
          <a:off x="0" y="2116434"/>
          <a:ext cx="5615736" cy="711790"/>
        </a:xfrm>
        <a:prstGeom prst="upArrowCallout">
          <a:avLst/>
        </a:prstGeom>
        <a:solidFill>
          <a:srgbClr val="FE6D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>
              <a:solidFill>
                <a:schemeClr val="tx1"/>
              </a:solidFill>
              <a:latin typeface="+mn-lt"/>
            </a:rPr>
            <a:t>Liderazgo en Valores Humanos</a:t>
          </a:r>
        </a:p>
      </dsp:txBody>
      <dsp:txXfrm rot="10800000">
        <a:off x="0" y="2116434"/>
        <a:ext cx="5615736" cy="462500"/>
      </dsp:txXfrm>
    </dsp:sp>
    <dsp:sp modelId="{06CDFA2A-0DB4-4BF3-8724-0252A97941AF}">
      <dsp:nvSpPr>
        <dsp:cNvPr id="0" name=""/>
        <dsp:cNvSpPr/>
      </dsp:nvSpPr>
      <dsp:spPr>
        <a:xfrm rot="10800000">
          <a:off x="0" y="1411585"/>
          <a:ext cx="5615736" cy="711790"/>
        </a:xfrm>
        <a:prstGeom prst="upArrowCallou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>
              <a:solidFill>
                <a:schemeClr val="tx1"/>
              </a:solidFill>
              <a:latin typeface="+mn-lt"/>
            </a:rPr>
            <a:t>Liderazgo Académico Internacional</a:t>
          </a:r>
        </a:p>
      </dsp:txBody>
      <dsp:txXfrm rot="10800000">
        <a:off x="0" y="1411585"/>
        <a:ext cx="5615736" cy="462500"/>
      </dsp:txXfrm>
    </dsp:sp>
    <dsp:sp modelId="{1242946F-EF71-48C6-8CAE-E2D5D6BA1E06}">
      <dsp:nvSpPr>
        <dsp:cNvPr id="0" name=""/>
        <dsp:cNvSpPr/>
      </dsp:nvSpPr>
      <dsp:spPr>
        <a:xfrm rot="10800000">
          <a:off x="0" y="706736"/>
          <a:ext cx="5615736" cy="711790"/>
        </a:xfrm>
        <a:prstGeom prst="upArrowCallout">
          <a:avLst/>
        </a:prstGeom>
        <a:solidFill>
          <a:srgbClr val="F682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>
              <a:solidFill>
                <a:schemeClr val="tx1"/>
              </a:solidFill>
              <a:latin typeface="+mj-lt"/>
            </a:rPr>
            <a:t>Liderazgo de Acción Positiva </a:t>
          </a:r>
        </a:p>
      </dsp:txBody>
      <dsp:txXfrm rot="10800000">
        <a:off x="0" y="706736"/>
        <a:ext cx="5615736" cy="462500"/>
      </dsp:txXfrm>
    </dsp:sp>
    <dsp:sp modelId="{83E437B2-767E-4C34-8FA6-E1E6C424AB47}">
      <dsp:nvSpPr>
        <dsp:cNvPr id="0" name=""/>
        <dsp:cNvSpPr/>
      </dsp:nvSpPr>
      <dsp:spPr>
        <a:xfrm rot="10800000">
          <a:off x="0" y="1887"/>
          <a:ext cx="5615736" cy="711790"/>
        </a:xfrm>
        <a:prstGeom prst="upArrowCallou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>
              <a:solidFill>
                <a:schemeClr val="bg1"/>
              </a:solidFill>
              <a:latin typeface="Century Gothic" panose="020B0502020202020204" pitchFamily="34" charset="0"/>
            </a:rPr>
            <a:t>Mensaje conductor</a:t>
          </a:r>
        </a:p>
      </dsp:txBody>
      <dsp:txXfrm rot="10800000">
        <a:off x="0" y="1887"/>
        <a:ext cx="5615736" cy="462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CDC3D-339C-4BA4-A65B-FCE29A66D5DA}">
      <dsp:nvSpPr>
        <dsp:cNvPr id="0" name=""/>
        <dsp:cNvSpPr/>
      </dsp:nvSpPr>
      <dsp:spPr>
        <a:xfrm>
          <a:off x="0" y="3426731"/>
          <a:ext cx="2516371" cy="562183"/>
        </a:xfrm>
        <a:prstGeom prst="rect">
          <a:avLst/>
        </a:prstGeom>
        <a:noFill/>
        <a:ln w="25400" cap="flat" cmpd="sng" algn="ctr">
          <a:solidFill>
            <a:srgbClr val="FFAF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Colaboraciones y publicaciones</a:t>
          </a:r>
        </a:p>
      </dsp:txBody>
      <dsp:txXfrm>
        <a:off x="0" y="3426731"/>
        <a:ext cx="2516371" cy="562183"/>
      </dsp:txXfrm>
    </dsp:sp>
    <dsp:sp modelId="{D7FDC653-03E6-4B0C-84B2-71A661CB8AF7}">
      <dsp:nvSpPr>
        <dsp:cNvPr id="0" name=""/>
        <dsp:cNvSpPr/>
      </dsp:nvSpPr>
      <dsp:spPr>
        <a:xfrm rot="10800000">
          <a:off x="0" y="2570525"/>
          <a:ext cx="2516371" cy="864638"/>
        </a:xfrm>
        <a:prstGeom prst="upArrowCallout">
          <a:avLst/>
        </a:prstGeom>
        <a:noFill/>
        <a:ln w="25400" cap="flat" cmpd="sng" algn="ctr">
          <a:solidFill>
            <a:srgbClr val="FFAF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Programa de Radio</a:t>
          </a:r>
        </a:p>
      </dsp:txBody>
      <dsp:txXfrm rot="10800000">
        <a:off x="0" y="2570525"/>
        <a:ext cx="2516371" cy="561816"/>
      </dsp:txXfrm>
    </dsp:sp>
    <dsp:sp modelId="{06CDFA2A-0DB4-4BF3-8724-0252A97941AF}">
      <dsp:nvSpPr>
        <dsp:cNvPr id="0" name=""/>
        <dsp:cNvSpPr/>
      </dsp:nvSpPr>
      <dsp:spPr>
        <a:xfrm rot="10800000">
          <a:off x="0" y="1714319"/>
          <a:ext cx="2516371" cy="864638"/>
        </a:xfrm>
        <a:prstGeom prst="upArrowCallout">
          <a:avLst/>
        </a:prstGeom>
        <a:noFill/>
        <a:ln w="25400" cap="flat" cmpd="sng" algn="ctr">
          <a:solidFill>
            <a:srgbClr val="FFAF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Colaboraciones en medios especializados, entrevistas</a:t>
          </a:r>
        </a:p>
      </dsp:txBody>
      <dsp:txXfrm rot="10800000">
        <a:off x="0" y="1714319"/>
        <a:ext cx="2516371" cy="561816"/>
      </dsp:txXfrm>
    </dsp:sp>
    <dsp:sp modelId="{1242946F-EF71-48C6-8CAE-E2D5D6BA1E06}">
      <dsp:nvSpPr>
        <dsp:cNvPr id="0" name=""/>
        <dsp:cNvSpPr/>
      </dsp:nvSpPr>
      <dsp:spPr>
        <a:xfrm rot="10800000">
          <a:off x="0" y="858113"/>
          <a:ext cx="2516371" cy="864638"/>
        </a:xfrm>
        <a:prstGeom prst="upArrowCallout">
          <a:avLst/>
        </a:prstGeom>
        <a:noFill/>
        <a:ln w="25400" cap="flat" cmpd="sng" algn="ctr">
          <a:solidFill>
            <a:srgbClr val="FFAF7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j-lt"/>
            </a:rPr>
            <a:t>Fotografías, Infografías</a:t>
          </a:r>
        </a:p>
      </dsp:txBody>
      <dsp:txXfrm rot="10800000">
        <a:off x="0" y="858113"/>
        <a:ext cx="2516371" cy="561816"/>
      </dsp:txXfrm>
    </dsp:sp>
    <dsp:sp modelId="{83E437B2-767E-4C34-8FA6-E1E6C424AB47}">
      <dsp:nvSpPr>
        <dsp:cNvPr id="0" name=""/>
        <dsp:cNvSpPr/>
      </dsp:nvSpPr>
      <dsp:spPr>
        <a:xfrm rot="10800000">
          <a:off x="0" y="1907"/>
          <a:ext cx="2516371" cy="864638"/>
        </a:xfrm>
        <a:prstGeom prst="upArrowCallou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Ejemplos de  creatividad</a:t>
          </a:r>
        </a:p>
      </dsp:txBody>
      <dsp:txXfrm rot="10800000">
        <a:off x="0" y="1907"/>
        <a:ext cx="2516371" cy="561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FFDC1-BE85-4B93-BEC5-8D7CFD2FA522}">
      <dsp:nvSpPr>
        <dsp:cNvPr id="0" name=""/>
        <dsp:cNvSpPr/>
      </dsp:nvSpPr>
      <dsp:spPr>
        <a:xfrm>
          <a:off x="2488242" y="2180448"/>
          <a:ext cx="553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55" y="4572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2751324" y="2212322"/>
        <a:ext cx="27692" cy="27692"/>
      </dsp:txXfrm>
    </dsp:sp>
    <dsp:sp modelId="{2DA8C84C-E0A7-417C-9C44-82A8EAB06381}">
      <dsp:nvSpPr>
        <dsp:cNvPr id="0" name=""/>
        <dsp:cNvSpPr/>
      </dsp:nvSpPr>
      <dsp:spPr>
        <a:xfrm rot="16200000">
          <a:off x="919775" y="2033298"/>
          <a:ext cx="2751194" cy="385740"/>
        </a:xfrm>
        <a:prstGeom prst="rec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Century Gothic" panose="020B0502020202020204" pitchFamily="34" charset="0"/>
            </a:rPr>
            <a:t>Medios institucionales</a:t>
          </a:r>
        </a:p>
      </dsp:txBody>
      <dsp:txXfrm>
        <a:off x="919775" y="2033298"/>
        <a:ext cx="2751194" cy="385740"/>
      </dsp:txXfrm>
    </dsp:sp>
    <dsp:sp modelId="{CE2B09C4-A187-43C7-9BF6-ADD49EC36C87}">
      <dsp:nvSpPr>
        <dsp:cNvPr id="0" name=""/>
        <dsp:cNvSpPr/>
      </dsp:nvSpPr>
      <dsp:spPr>
        <a:xfrm>
          <a:off x="3042098" y="1456638"/>
          <a:ext cx="1533904" cy="1539060"/>
        </a:xfrm>
        <a:prstGeom prst="rect">
          <a:avLst/>
        </a:prstGeom>
        <a:solidFill>
          <a:srgbClr val="FF7D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Web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Pantallas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Redes Sociales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Informe del Rector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Enclave</a:t>
          </a:r>
        </a:p>
      </dsp:txBody>
      <dsp:txXfrm>
        <a:off x="3042098" y="1456638"/>
        <a:ext cx="1533904" cy="15390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FFDC1-BE85-4B93-BEC5-8D7CFD2FA522}">
      <dsp:nvSpPr>
        <dsp:cNvPr id="0" name=""/>
        <dsp:cNvSpPr/>
      </dsp:nvSpPr>
      <dsp:spPr>
        <a:xfrm>
          <a:off x="2488242" y="2180448"/>
          <a:ext cx="553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55" y="4572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2751324" y="2212322"/>
        <a:ext cx="27692" cy="27692"/>
      </dsp:txXfrm>
    </dsp:sp>
    <dsp:sp modelId="{2DA8C84C-E0A7-417C-9C44-82A8EAB06381}">
      <dsp:nvSpPr>
        <dsp:cNvPr id="0" name=""/>
        <dsp:cNvSpPr/>
      </dsp:nvSpPr>
      <dsp:spPr>
        <a:xfrm rot="16200000">
          <a:off x="919775" y="2033298"/>
          <a:ext cx="2751194" cy="385740"/>
        </a:xfrm>
        <a:prstGeom prst="rec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Century Gothic" panose="020B0502020202020204" pitchFamily="34" charset="0"/>
            </a:rPr>
            <a:t>Medios propios</a:t>
          </a:r>
        </a:p>
      </dsp:txBody>
      <dsp:txXfrm>
        <a:off x="919775" y="2033298"/>
        <a:ext cx="2751194" cy="385740"/>
      </dsp:txXfrm>
    </dsp:sp>
    <dsp:sp modelId="{CE2B09C4-A187-43C7-9BF6-ADD49EC36C87}">
      <dsp:nvSpPr>
        <dsp:cNvPr id="0" name=""/>
        <dsp:cNvSpPr/>
      </dsp:nvSpPr>
      <dsp:spPr>
        <a:xfrm>
          <a:off x="3042098" y="1456638"/>
          <a:ext cx="1533904" cy="1539060"/>
        </a:xfrm>
        <a:prstGeom prst="rect">
          <a:avLst/>
        </a:prstGeom>
        <a:solidFill>
          <a:srgbClr val="FF7D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Web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Redes Sociales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Boletín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Programa de radio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Revista CLARES</a:t>
          </a:r>
        </a:p>
      </dsp:txBody>
      <dsp:txXfrm>
        <a:off x="3042098" y="1456638"/>
        <a:ext cx="1533904" cy="15390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FFDC1-BE85-4B93-BEC5-8D7CFD2FA522}">
      <dsp:nvSpPr>
        <dsp:cNvPr id="0" name=""/>
        <dsp:cNvSpPr/>
      </dsp:nvSpPr>
      <dsp:spPr>
        <a:xfrm>
          <a:off x="2488242" y="2180448"/>
          <a:ext cx="553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855" y="4572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2751324" y="2212322"/>
        <a:ext cx="27692" cy="27692"/>
      </dsp:txXfrm>
    </dsp:sp>
    <dsp:sp modelId="{2DA8C84C-E0A7-417C-9C44-82A8EAB06381}">
      <dsp:nvSpPr>
        <dsp:cNvPr id="0" name=""/>
        <dsp:cNvSpPr/>
      </dsp:nvSpPr>
      <dsp:spPr>
        <a:xfrm rot="16200000">
          <a:off x="919775" y="2033298"/>
          <a:ext cx="2751194" cy="385740"/>
        </a:xfrm>
        <a:prstGeom prst="rec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latin typeface="Century Gothic" panose="020B0502020202020204" pitchFamily="34" charset="0"/>
            </a:rPr>
            <a:t>Medios especializados</a:t>
          </a:r>
        </a:p>
      </dsp:txBody>
      <dsp:txXfrm>
        <a:off x="919775" y="2033298"/>
        <a:ext cx="2751194" cy="385740"/>
      </dsp:txXfrm>
    </dsp:sp>
    <dsp:sp modelId="{CE2B09C4-A187-43C7-9BF6-ADD49EC36C87}">
      <dsp:nvSpPr>
        <dsp:cNvPr id="0" name=""/>
        <dsp:cNvSpPr/>
      </dsp:nvSpPr>
      <dsp:spPr>
        <a:xfrm>
          <a:off x="3042098" y="1456638"/>
          <a:ext cx="1533904" cy="1539060"/>
        </a:xfrm>
        <a:prstGeom prst="rect">
          <a:avLst/>
        </a:prstGeom>
        <a:solidFill>
          <a:srgbClr val="FF7D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err="1"/>
            <a:t>Expok</a:t>
          </a:r>
          <a:endParaRPr lang="es-ES" sz="1400" b="1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err="1"/>
            <a:t>Pymempresario</a:t>
          </a:r>
          <a:endParaRPr lang="es-ES" sz="1400" b="1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NEO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Mundo </a:t>
          </a:r>
          <a:r>
            <a:rPr lang="es-ES" sz="1400" b="1" kern="1200" dirty="0" err="1"/>
            <a:t>Ejectuvo</a:t>
          </a:r>
          <a:endParaRPr lang="es-ES" sz="1400" b="1" kern="1200" dirty="0"/>
        </a:p>
      </dsp:txBody>
      <dsp:txXfrm>
        <a:off x="3042098" y="1456638"/>
        <a:ext cx="1533904" cy="15390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E27AF-262D-4A85-B3C4-F1F7DF15CF69}">
      <dsp:nvSpPr>
        <dsp:cNvPr id="0" name=""/>
        <dsp:cNvSpPr/>
      </dsp:nvSpPr>
      <dsp:spPr>
        <a:xfrm>
          <a:off x="0" y="0"/>
          <a:ext cx="3181936" cy="645091"/>
        </a:xfrm>
        <a:prstGeom prst="roundRect">
          <a:avLst>
            <a:gd name="adj" fmla="val 10000"/>
          </a:avLst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  <a:latin typeface="Calibri "/>
            </a:rPr>
            <a:t>Enviar un correo a </a:t>
          </a:r>
          <a:r>
            <a:rPr lang="es-ES" sz="1100" b="1" kern="1200" dirty="0">
              <a:solidFill>
                <a:schemeClr val="tx1"/>
              </a:solidFill>
              <a:latin typeface="Calibri "/>
            </a:rPr>
            <a:t>martha.elizalde@anahuac</a:t>
          </a:r>
          <a:r>
            <a:rPr lang="es-ES" sz="1100" b="1" kern="1200" dirty="0">
              <a:solidFill>
                <a:schemeClr val="tx1"/>
              </a:solidFill>
              <a:latin typeface="Calibri "/>
              <a:hlinkClick xmlns:r="http://schemas.openxmlformats.org/officeDocument/2006/relationships" r:id="rId1"/>
            </a:rPr>
            <a:t>.</a:t>
          </a:r>
          <a:r>
            <a:rPr lang="es-ES" sz="1100" b="1" kern="1200" dirty="0">
              <a:solidFill>
                <a:schemeClr val="tx1"/>
              </a:solidFill>
              <a:latin typeface="Calibri "/>
            </a:rPr>
            <a:t>mx y comunicación.rs@anahuac.mx</a:t>
          </a:r>
        </a:p>
      </dsp:txBody>
      <dsp:txXfrm>
        <a:off x="18894" y="18894"/>
        <a:ext cx="2410356" cy="607303"/>
      </dsp:txXfrm>
    </dsp:sp>
    <dsp:sp modelId="{0282BE10-1FDA-411B-B66E-58651301DBAF}">
      <dsp:nvSpPr>
        <dsp:cNvPr id="0" name=""/>
        <dsp:cNvSpPr/>
      </dsp:nvSpPr>
      <dsp:spPr>
        <a:xfrm>
          <a:off x="237612" y="734687"/>
          <a:ext cx="3181936" cy="645091"/>
        </a:xfrm>
        <a:prstGeom prst="roundRect">
          <a:avLst>
            <a:gd name="adj" fmla="val 10000"/>
          </a:avLst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  <a:latin typeface="Calibri "/>
            </a:rPr>
            <a:t>Favor de solicitarlo con al menos </a:t>
          </a:r>
          <a:r>
            <a:rPr lang="es-ES" sz="1100" b="1" kern="1200" dirty="0">
              <a:solidFill>
                <a:schemeClr val="tx1"/>
              </a:solidFill>
              <a:latin typeface="Calibri "/>
            </a:rPr>
            <a:t>48 horas de anticipación.</a:t>
          </a:r>
        </a:p>
      </dsp:txBody>
      <dsp:txXfrm>
        <a:off x="256506" y="753581"/>
        <a:ext cx="2487226" cy="607303"/>
      </dsp:txXfrm>
    </dsp:sp>
    <dsp:sp modelId="{15AA5F46-26B1-4957-A596-5F30DDA3B5FB}">
      <dsp:nvSpPr>
        <dsp:cNvPr id="0" name=""/>
        <dsp:cNvSpPr/>
      </dsp:nvSpPr>
      <dsp:spPr>
        <a:xfrm>
          <a:off x="475224" y="1469375"/>
          <a:ext cx="3181936" cy="645091"/>
        </a:xfrm>
        <a:prstGeom prst="roundRect">
          <a:avLst>
            <a:gd name="adj" fmla="val 10000"/>
          </a:avLst>
        </a:prstGeom>
        <a:solidFill>
          <a:srgbClr val="FFC69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  <a:latin typeface="Calibri "/>
            </a:rPr>
            <a:t>Al momento de la entrega se deberá llenar el </a:t>
          </a:r>
          <a:r>
            <a:rPr lang="es-ES" sz="1100" b="1" kern="1200" dirty="0">
              <a:solidFill>
                <a:schemeClr val="tx1"/>
              </a:solidFill>
              <a:latin typeface="Calibri "/>
            </a:rPr>
            <a:t>vale de préstamo y de registro sobre el uso de la cámara.</a:t>
          </a:r>
        </a:p>
      </dsp:txBody>
      <dsp:txXfrm>
        <a:off x="494118" y="1488269"/>
        <a:ext cx="2487226" cy="607303"/>
      </dsp:txXfrm>
    </dsp:sp>
    <dsp:sp modelId="{C91D8A2D-91BF-4217-A3C9-CD2353DCA827}">
      <dsp:nvSpPr>
        <dsp:cNvPr id="0" name=""/>
        <dsp:cNvSpPr/>
      </dsp:nvSpPr>
      <dsp:spPr>
        <a:xfrm>
          <a:off x="712836" y="2204062"/>
          <a:ext cx="3181936" cy="645091"/>
        </a:xfrm>
        <a:prstGeom prst="roundRect">
          <a:avLst>
            <a:gd name="adj" fmla="val 10000"/>
          </a:avLst>
        </a:prstGeom>
        <a:solidFill>
          <a:srgbClr val="FF914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>
              <a:solidFill>
                <a:schemeClr val="tx1"/>
              </a:solidFill>
              <a:latin typeface="Calibri "/>
            </a:rPr>
            <a:t>Favor de realizar la devolución de la cámara en </a:t>
          </a:r>
          <a:r>
            <a:rPr lang="es-ES" sz="1100" b="1" kern="1200" dirty="0">
              <a:solidFill>
                <a:schemeClr val="tx1"/>
              </a:solidFill>
              <a:latin typeface="Calibri "/>
            </a:rPr>
            <a:t>el día y la hora establecida. </a:t>
          </a:r>
        </a:p>
      </dsp:txBody>
      <dsp:txXfrm>
        <a:off x="731730" y="2222956"/>
        <a:ext cx="2487226" cy="607303"/>
      </dsp:txXfrm>
    </dsp:sp>
    <dsp:sp modelId="{E2C6939F-DBA3-47E2-A406-8142671F328E}">
      <dsp:nvSpPr>
        <dsp:cNvPr id="0" name=""/>
        <dsp:cNvSpPr/>
      </dsp:nvSpPr>
      <dsp:spPr>
        <a:xfrm>
          <a:off x="950448" y="2938750"/>
          <a:ext cx="3181936" cy="64509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u="none" kern="1200" dirty="0">
              <a:solidFill>
                <a:schemeClr val="tx1"/>
              </a:solidFill>
            </a:rPr>
            <a:t>Se descargarán las fotografías </a:t>
          </a:r>
          <a:r>
            <a:rPr lang="es-ES" sz="1100" u="none" kern="1200" dirty="0">
              <a:solidFill>
                <a:schemeClr val="tx1"/>
              </a:solidFill>
            </a:rPr>
            <a:t>para uso de la Facultad en memorias, páginas web y redes sociales.</a:t>
          </a:r>
        </a:p>
      </dsp:txBody>
      <dsp:txXfrm>
        <a:off x="969342" y="2957644"/>
        <a:ext cx="2487226" cy="607303"/>
      </dsp:txXfrm>
    </dsp:sp>
    <dsp:sp modelId="{424B7DC1-378F-4697-890A-2288321A8793}">
      <dsp:nvSpPr>
        <dsp:cNvPr id="0" name=""/>
        <dsp:cNvSpPr/>
      </dsp:nvSpPr>
      <dsp:spPr>
        <a:xfrm>
          <a:off x="2762626" y="471275"/>
          <a:ext cx="419309" cy="419309"/>
        </a:xfrm>
        <a:prstGeom prst="downArrow">
          <a:avLst>
            <a:gd name="adj1" fmla="val 55000"/>
            <a:gd name="adj2" fmla="val 45000"/>
          </a:avLst>
        </a:prstGeom>
        <a:solidFill>
          <a:srgbClr val="6C3F22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>
            <a:solidFill>
              <a:schemeClr val="tx1"/>
            </a:solidFill>
            <a:latin typeface="Calibri "/>
          </a:endParaRPr>
        </a:p>
      </dsp:txBody>
      <dsp:txXfrm>
        <a:off x="2856971" y="471275"/>
        <a:ext cx="230619" cy="315530"/>
      </dsp:txXfrm>
    </dsp:sp>
    <dsp:sp modelId="{922C2CFE-5B54-4713-AFAD-93ACF24A72BC}">
      <dsp:nvSpPr>
        <dsp:cNvPr id="0" name=""/>
        <dsp:cNvSpPr/>
      </dsp:nvSpPr>
      <dsp:spPr>
        <a:xfrm>
          <a:off x="3000239" y="1205962"/>
          <a:ext cx="419309" cy="419309"/>
        </a:xfrm>
        <a:prstGeom prst="downArrow">
          <a:avLst>
            <a:gd name="adj1" fmla="val 55000"/>
            <a:gd name="adj2" fmla="val 45000"/>
          </a:avLst>
        </a:prstGeom>
        <a:solidFill>
          <a:srgbClr val="6C3F2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>
            <a:solidFill>
              <a:schemeClr val="tx1"/>
            </a:solidFill>
            <a:latin typeface="Calibri "/>
          </a:endParaRPr>
        </a:p>
      </dsp:txBody>
      <dsp:txXfrm>
        <a:off x="3094584" y="1205962"/>
        <a:ext cx="230619" cy="315530"/>
      </dsp:txXfrm>
    </dsp:sp>
    <dsp:sp modelId="{42733AFD-265A-4CC0-9385-2107B2614637}">
      <dsp:nvSpPr>
        <dsp:cNvPr id="0" name=""/>
        <dsp:cNvSpPr/>
      </dsp:nvSpPr>
      <dsp:spPr>
        <a:xfrm>
          <a:off x="3237851" y="1929898"/>
          <a:ext cx="419309" cy="419309"/>
        </a:xfrm>
        <a:prstGeom prst="downArrow">
          <a:avLst>
            <a:gd name="adj1" fmla="val 55000"/>
            <a:gd name="adj2" fmla="val 45000"/>
          </a:avLst>
        </a:prstGeom>
        <a:solidFill>
          <a:srgbClr val="6C3F22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>
            <a:solidFill>
              <a:schemeClr val="tx1"/>
            </a:solidFill>
            <a:latin typeface="Calibri "/>
          </a:endParaRPr>
        </a:p>
      </dsp:txBody>
      <dsp:txXfrm>
        <a:off x="3332196" y="1929898"/>
        <a:ext cx="230619" cy="315530"/>
      </dsp:txXfrm>
    </dsp:sp>
    <dsp:sp modelId="{CB1B170A-82CD-4B57-BF72-F9ACD1AC02D9}">
      <dsp:nvSpPr>
        <dsp:cNvPr id="0" name=""/>
        <dsp:cNvSpPr/>
      </dsp:nvSpPr>
      <dsp:spPr>
        <a:xfrm>
          <a:off x="3475463" y="2671754"/>
          <a:ext cx="419309" cy="419309"/>
        </a:xfrm>
        <a:prstGeom prst="downArrow">
          <a:avLst>
            <a:gd name="adj1" fmla="val 55000"/>
            <a:gd name="adj2" fmla="val 45000"/>
          </a:avLst>
        </a:prstGeom>
        <a:solidFill>
          <a:srgbClr val="6C3F22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>
            <a:solidFill>
              <a:schemeClr val="tx1"/>
            </a:solidFill>
            <a:latin typeface="Calibri "/>
          </a:endParaRPr>
        </a:p>
      </dsp:txBody>
      <dsp:txXfrm>
        <a:off x="3569808" y="2671754"/>
        <a:ext cx="230619" cy="3155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376C8-154A-43FE-971A-B35FE6A49E52}">
      <dsp:nvSpPr>
        <dsp:cNvPr id="0" name=""/>
        <dsp:cNvSpPr/>
      </dsp:nvSpPr>
      <dsp:spPr>
        <a:xfrm>
          <a:off x="3646155" y="2993424"/>
          <a:ext cx="402656" cy="1150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28" y="0"/>
              </a:lnTo>
              <a:lnTo>
                <a:pt x="201328" y="1150884"/>
              </a:lnTo>
              <a:lnTo>
                <a:pt x="402656" y="1150884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17000" y="3538384"/>
        <a:ext cx="60964" cy="60964"/>
      </dsp:txXfrm>
    </dsp:sp>
    <dsp:sp modelId="{0CCFB419-FE2D-4636-B630-69FBA6BBA8F4}">
      <dsp:nvSpPr>
        <dsp:cNvPr id="0" name=""/>
        <dsp:cNvSpPr/>
      </dsp:nvSpPr>
      <dsp:spPr>
        <a:xfrm>
          <a:off x="3646155" y="2993424"/>
          <a:ext cx="402656" cy="38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28" y="0"/>
              </a:lnTo>
              <a:lnTo>
                <a:pt x="201328" y="383628"/>
              </a:lnTo>
              <a:lnTo>
                <a:pt x="402656" y="383628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33579" y="3171335"/>
        <a:ext cx="27807" cy="27807"/>
      </dsp:txXfrm>
    </dsp:sp>
    <dsp:sp modelId="{C3FDEA13-7E77-4019-9C01-69FB807D96F6}">
      <dsp:nvSpPr>
        <dsp:cNvPr id="0" name=""/>
        <dsp:cNvSpPr/>
      </dsp:nvSpPr>
      <dsp:spPr>
        <a:xfrm>
          <a:off x="3646155" y="2609796"/>
          <a:ext cx="402656" cy="383628"/>
        </a:xfrm>
        <a:custGeom>
          <a:avLst/>
          <a:gdLst/>
          <a:ahLst/>
          <a:cxnLst/>
          <a:rect l="0" t="0" r="0" b="0"/>
          <a:pathLst>
            <a:path>
              <a:moveTo>
                <a:pt x="0" y="383628"/>
              </a:moveTo>
              <a:lnTo>
                <a:pt x="201328" y="383628"/>
              </a:lnTo>
              <a:lnTo>
                <a:pt x="201328" y="0"/>
              </a:lnTo>
              <a:lnTo>
                <a:pt x="402656" y="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33579" y="2787707"/>
        <a:ext cx="27807" cy="27807"/>
      </dsp:txXfrm>
    </dsp:sp>
    <dsp:sp modelId="{77C9FFAA-13FC-432C-965B-F2517B961AEB}">
      <dsp:nvSpPr>
        <dsp:cNvPr id="0" name=""/>
        <dsp:cNvSpPr/>
      </dsp:nvSpPr>
      <dsp:spPr>
        <a:xfrm>
          <a:off x="3646155" y="1842540"/>
          <a:ext cx="402656" cy="1150884"/>
        </a:xfrm>
        <a:custGeom>
          <a:avLst/>
          <a:gdLst/>
          <a:ahLst/>
          <a:cxnLst/>
          <a:rect l="0" t="0" r="0" b="0"/>
          <a:pathLst>
            <a:path>
              <a:moveTo>
                <a:pt x="0" y="1150884"/>
              </a:moveTo>
              <a:lnTo>
                <a:pt x="201328" y="1150884"/>
              </a:lnTo>
              <a:lnTo>
                <a:pt x="201328" y="0"/>
              </a:lnTo>
              <a:lnTo>
                <a:pt x="402656" y="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17000" y="2387500"/>
        <a:ext cx="60964" cy="60964"/>
      </dsp:txXfrm>
    </dsp:sp>
    <dsp:sp modelId="{BA1177EF-6ADA-4676-AA0D-5BD83CC7630A}">
      <dsp:nvSpPr>
        <dsp:cNvPr id="0" name=""/>
        <dsp:cNvSpPr/>
      </dsp:nvSpPr>
      <dsp:spPr>
        <a:xfrm>
          <a:off x="1230218" y="1842540"/>
          <a:ext cx="402656" cy="1150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28" y="0"/>
              </a:lnTo>
              <a:lnTo>
                <a:pt x="201328" y="1150884"/>
              </a:lnTo>
              <a:lnTo>
                <a:pt x="402656" y="1150884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1401064" y="2387500"/>
        <a:ext cx="60964" cy="60964"/>
      </dsp:txXfrm>
    </dsp:sp>
    <dsp:sp modelId="{31900004-8B14-47A8-BDB6-32C723773B22}">
      <dsp:nvSpPr>
        <dsp:cNvPr id="0" name=""/>
        <dsp:cNvSpPr/>
      </dsp:nvSpPr>
      <dsp:spPr>
        <a:xfrm>
          <a:off x="3646155" y="691655"/>
          <a:ext cx="402656" cy="383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328" y="0"/>
              </a:lnTo>
              <a:lnTo>
                <a:pt x="201328" y="383628"/>
              </a:lnTo>
              <a:lnTo>
                <a:pt x="402656" y="383628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33579" y="869566"/>
        <a:ext cx="27807" cy="27807"/>
      </dsp:txXfrm>
    </dsp:sp>
    <dsp:sp modelId="{7DFADEED-F7A6-48A2-90E9-36F75348847C}">
      <dsp:nvSpPr>
        <dsp:cNvPr id="0" name=""/>
        <dsp:cNvSpPr/>
      </dsp:nvSpPr>
      <dsp:spPr>
        <a:xfrm>
          <a:off x="3646155" y="308027"/>
          <a:ext cx="402656" cy="383628"/>
        </a:xfrm>
        <a:custGeom>
          <a:avLst/>
          <a:gdLst/>
          <a:ahLst/>
          <a:cxnLst/>
          <a:rect l="0" t="0" r="0" b="0"/>
          <a:pathLst>
            <a:path>
              <a:moveTo>
                <a:pt x="0" y="383628"/>
              </a:moveTo>
              <a:lnTo>
                <a:pt x="201328" y="383628"/>
              </a:lnTo>
              <a:lnTo>
                <a:pt x="201328" y="0"/>
              </a:lnTo>
              <a:lnTo>
                <a:pt x="402656" y="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833579" y="485937"/>
        <a:ext cx="27807" cy="27807"/>
      </dsp:txXfrm>
    </dsp:sp>
    <dsp:sp modelId="{EEB6CC0A-6150-4220-80E6-D828D0096B84}">
      <dsp:nvSpPr>
        <dsp:cNvPr id="0" name=""/>
        <dsp:cNvSpPr/>
      </dsp:nvSpPr>
      <dsp:spPr>
        <a:xfrm>
          <a:off x="1230218" y="691655"/>
          <a:ext cx="402656" cy="1150884"/>
        </a:xfrm>
        <a:custGeom>
          <a:avLst/>
          <a:gdLst/>
          <a:ahLst/>
          <a:cxnLst/>
          <a:rect l="0" t="0" r="0" b="0"/>
          <a:pathLst>
            <a:path>
              <a:moveTo>
                <a:pt x="0" y="1150884"/>
              </a:moveTo>
              <a:lnTo>
                <a:pt x="201328" y="1150884"/>
              </a:lnTo>
              <a:lnTo>
                <a:pt x="201328" y="0"/>
              </a:lnTo>
              <a:lnTo>
                <a:pt x="402656" y="0"/>
              </a:lnTo>
            </a:path>
          </a:pathLst>
        </a:custGeom>
        <a:noFill/>
        <a:ln w="25400" cap="flat" cmpd="sng" algn="ctr">
          <a:solidFill>
            <a:srgbClr val="6C3F2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1401064" y="1236615"/>
        <a:ext cx="60964" cy="60964"/>
      </dsp:txXfrm>
    </dsp:sp>
    <dsp:sp modelId="{36A10378-5CD1-4A63-8A62-DA553F3FBDF9}">
      <dsp:nvSpPr>
        <dsp:cNvPr id="0" name=""/>
        <dsp:cNvSpPr/>
      </dsp:nvSpPr>
      <dsp:spPr>
        <a:xfrm rot="16200000">
          <a:off x="-691960" y="1535637"/>
          <a:ext cx="3230553" cy="613805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Notas</a:t>
          </a:r>
        </a:p>
      </dsp:txBody>
      <dsp:txXfrm>
        <a:off x="-691960" y="1535637"/>
        <a:ext cx="3230553" cy="613805"/>
      </dsp:txXfrm>
    </dsp:sp>
    <dsp:sp modelId="{43BAD27E-76A6-4C00-B4C5-E98808CC1B09}">
      <dsp:nvSpPr>
        <dsp:cNvPr id="0" name=""/>
        <dsp:cNvSpPr/>
      </dsp:nvSpPr>
      <dsp:spPr>
        <a:xfrm>
          <a:off x="1632874" y="384753"/>
          <a:ext cx="2013280" cy="61380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/>
            <a:t>DCI</a:t>
          </a:r>
        </a:p>
      </dsp:txBody>
      <dsp:txXfrm>
        <a:off x="1632874" y="384753"/>
        <a:ext cx="2013280" cy="613805"/>
      </dsp:txXfrm>
    </dsp:sp>
    <dsp:sp modelId="{4E7F0834-9C71-41F4-99CD-F490618FCDF1}">
      <dsp:nvSpPr>
        <dsp:cNvPr id="0" name=""/>
        <dsp:cNvSpPr/>
      </dsp:nvSpPr>
      <dsp:spPr>
        <a:xfrm>
          <a:off x="4048811" y="1125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Publicación en medios institucionales</a:t>
          </a:r>
        </a:p>
      </dsp:txBody>
      <dsp:txXfrm>
        <a:off x="4048811" y="1125"/>
        <a:ext cx="2013280" cy="613805"/>
      </dsp:txXfrm>
    </dsp:sp>
    <dsp:sp modelId="{E95392DC-41DF-4F13-896E-B5698C7A0AB9}">
      <dsp:nvSpPr>
        <dsp:cNvPr id="0" name=""/>
        <dsp:cNvSpPr/>
      </dsp:nvSpPr>
      <dsp:spPr>
        <a:xfrm>
          <a:off x="4048811" y="768381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Boletín</a:t>
          </a:r>
        </a:p>
      </dsp:txBody>
      <dsp:txXfrm>
        <a:off x="4048811" y="768381"/>
        <a:ext cx="2013280" cy="613805"/>
      </dsp:txXfrm>
    </dsp:sp>
    <dsp:sp modelId="{28DDC0A4-1DEF-46BD-B93C-3EA874427834}">
      <dsp:nvSpPr>
        <dsp:cNvPr id="0" name=""/>
        <dsp:cNvSpPr/>
      </dsp:nvSpPr>
      <dsp:spPr>
        <a:xfrm>
          <a:off x="1632874" y="2686522"/>
          <a:ext cx="2013280" cy="61380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/>
            <a:t>Comunicación</a:t>
          </a:r>
        </a:p>
      </dsp:txBody>
      <dsp:txXfrm>
        <a:off x="1632874" y="2686522"/>
        <a:ext cx="2013280" cy="613805"/>
      </dsp:txXfrm>
    </dsp:sp>
    <dsp:sp modelId="{46120DDE-761C-4090-8423-08C505B606BA}">
      <dsp:nvSpPr>
        <dsp:cNvPr id="0" name=""/>
        <dsp:cNvSpPr/>
      </dsp:nvSpPr>
      <dsp:spPr>
        <a:xfrm>
          <a:off x="4048811" y="1535637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Webs</a:t>
          </a:r>
        </a:p>
      </dsp:txBody>
      <dsp:txXfrm>
        <a:off x="4048811" y="1535637"/>
        <a:ext cx="2013280" cy="613805"/>
      </dsp:txXfrm>
    </dsp:sp>
    <dsp:sp modelId="{2EB08149-0B62-4FF4-BCAC-C959D1CEF934}">
      <dsp:nvSpPr>
        <dsp:cNvPr id="0" name=""/>
        <dsp:cNvSpPr/>
      </dsp:nvSpPr>
      <dsp:spPr>
        <a:xfrm>
          <a:off x="4048811" y="2302894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Redes Sociales</a:t>
          </a:r>
        </a:p>
      </dsp:txBody>
      <dsp:txXfrm>
        <a:off x="4048811" y="2302894"/>
        <a:ext cx="2013280" cy="613805"/>
      </dsp:txXfrm>
    </dsp:sp>
    <dsp:sp modelId="{507290BC-1552-494B-A0A3-679244EBA7C2}">
      <dsp:nvSpPr>
        <dsp:cNvPr id="0" name=""/>
        <dsp:cNvSpPr/>
      </dsp:nvSpPr>
      <dsp:spPr>
        <a:xfrm>
          <a:off x="4048811" y="3070150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Pizarrón</a:t>
          </a:r>
        </a:p>
      </dsp:txBody>
      <dsp:txXfrm>
        <a:off x="4048811" y="3070150"/>
        <a:ext cx="2013280" cy="613805"/>
      </dsp:txXfrm>
    </dsp:sp>
    <dsp:sp modelId="{A78A2355-5998-4AD6-9F01-C967C32385F3}">
      <dsp:nvSpPr>
        <dsp:cNvPr id="0" name=""/>
        <dsp:cNvSpPr/>
      </dsp:nvSpPr>
      <dsp:spPr>
        <a:xfrm>
          <a:off x="4048811" y="3837406"/>
          <a:ext cx="2013280" cy="613805"/>
        </a:xfrm>
        <a:prstGeom prst="rect">
          <a:avLst/>
        </a:prstGeom>
        <a:solidFill>
          <a:srgbClr val="FFAF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Boletín</a:t>
          </a:r>
        </a:p>
      </dsp:txBody>
      <dsp:txXfrm>
        <a:off x="4048811" y="3837406"/>
        <a:ext cx="2013280" cy="613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3AC37-1327-4E1F-A238-C3349EA2E38E}">
      <dsp:nvSpPr>
        <dsp:cNvPr id="0" name=""/>
        <dsp:cNvSpPr/>
      </dsp:nvSpPr>
      <dsp:spPr>
        <a:xfrm>
          <a:off x="2269581" y="1472"/>
          <a:ext cx="1998252" cy="1298864"/>
        </a:xfrm>
        <a:prstGeom prst="roundRect">
          <a:avLst/>
        </a:prstGeom>
        <a:solidFill>
          <a:srgbClr val="FF7D2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>
              <a:latin typeface="Century Gothic" panose="020B0502020202020204" pitchFamily="34" charset="0"/>
            </a:rPr>
            <a:t>Identidad</a:t>
          </a:r>
        </a:p>
      </dsp:txBody>
      <dsp:txXfrm>
        <a:off x="2332986" y="64877"/>
        <a:ext cx="1871442" cy="1172054"/>
      </dsp:txXfrm>
    </dsp:sp>
    <dsp:sp modelId="{02E80A55-1F41-4938-A677-436C9B37D3D3}">
      <dsp:nvSpPr>
        <dsp:cNvPr id="0" name=""/>
        <dsp:cNvSpPr/>
      </dsp:nvSpPr>
      <dsp:spPr>
        <a:xfrm>
          <a:off x="1535652" y="650904"/>
          <a:ext cx="3466110" cy="3466110"/>
        </a:xfrm>
        <a:custGeom>
          <a:avLst/>
          <a:gdLst/>
          <a:ahLst/>
          <a:cxnLst/>
          <a:rect l="0" t="0" r="0" b="0"/>
          <a:pathLst>
            <a:path>
              <a:moveTo>
                <a:pt x="2746712" y="327360"/>
              </a:moveTo>
              <a:arcTo wR="1733055" hR="1733055" stAng="18347740" swAng="3648625"/>
            </a:path>
          </a:pathLst>
        </a:custGeom>
        <a:noFill/>
        <a:ln w="9525" cap="flat" cmpd="sng" algn="ctr">
          <a:solidFill>
            <a:srgbClr val="6C3F2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5C2BB-3798-46D3-929C-C75D18988364}">
      <dsp:nvSpPr>
        <dsp:cNvPr id="0" name=""/>
        <dsp:cNvSpPr/>
      </dsp:nvSpPr>
      <dsp:spPr>
        <a:xfrm>
          <a:off x="3770450" y="2601054"/>
          <a:ext cx="1998252" cy="1298864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>
              <a:latin typeface="Century Gothic" panose="020B0502020202020204" pitchFamily="34" charset="0"/>
            </a:rPr>
            <a:t>Credibilidad</a:t>
          </a:r>
        </a:p>
      </dsp:txBody>
      <dsp:txXfrm>
        <a:off x="3833855" y="2664459"/>
        <a:ext cx="1871442" cy="1172054"/>
      </dsp:txXfrm>
    </dsp:sp>
    <dsp:sp modelId="{7A471D07-35B2-40E2-B9B5-32F38C0883F7}">
      <dsp:nvSpPr>
        <dsp:cNvPr id="0" name=""/>
        <dsp:cNvSpPr/>
      </dsp:nvSpPr>
      <dsp:spPr>
        <a:xfrm>
          <a:off x="1535652" y="650904"/>
          <a:ext cx="3466110" cy="3466110"/>
        </a:xfrm>
        <a:custGeom>
          <a:avLst/>
          <a:gdLst/>
          <a:ahLst/>
          <a:cxnLst/>
          <a:rect l="0" t="0" r="0" b="0"/>
          <a:pathLst>
            <a:path>
              <a:moveTo>
                <a:pt x="2558171" y="3257083"/>
              </a:moveTo>
              <a:arcTo wR="1733055" hR="1733055" stAng="3694119" swAng="3411761"/>
            </a:path>
          </a:pathLst>
        </a:custGeom>
        <a:noFill/>
        <a:ln w="9525" cap="flat" cmpd="sng" algn="ctr">
          <a:solidFill>
            <a:srgbClr val="6C3F2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A87AF-8619-4C69-BF77-7F5B66CC539D}">
      <dsp:nvSpPr>
        <dsp:cNvPr id="0" name=""/>
        <dsp:cNvSpPr/>
      </dsp:nvSpPr>
      <dsp:spPr>
        <a:xfrm>
          <a:off x="768711" y="2601054"/>
          <a:ext cx="1998252" cy="1298864"/>
        </a:xfrm>
        <a:prstGeom prst="roundRect">
          <a:avLst/>
        </a:prstGeom>
        <a:solidFill>
          <a:srgbClr val="F682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>
              <a:latin typeface="Century Gothic" panose="020B0502020202020204" pitchFamily="34" charset="0"/>
            </a:rPr>
            <a:t>Confiabilidad</a:t>
          </a:r>
        </a:p>
      </dsp:txBody>
      <dsp:txXfrm>
        <a:off x="832116" y="2664459"/>
        <a:ext cx="1871442" cy="1172054"/>
      </dsp:txXfrm>
    </dsp:sp>
    <dsp:sp modelId="{F62049E4-8186-45C6-95CE-E7B39D4D39C2}">
      <dsp:nvSpPr>
        <dsp:cNvPr id="0" name=""/>
        <dsp:cNvSpPr/>
      </dsp:nvSpPr>
      <dsp:spPr>
        <a:xfrm>
          <a:off x="1535652" y="650904"/>
          <a:ext cx="3466110" cy="3466110"/>
        </a:xfrm>
        <a:custGeom>
          <a:avLst/>
          <a:gdLst/>
          <a:ahLst/>
          <a:cxnLst/>
          <a:rect l="0" t="0" r="0" b="0"/>
          <a:pathLst>
            <a:path>
              <a:moveTo>
                <a:pt x="11506" y="1932430"/>
              </a:moveTo>
              <a:arcTo wR="1733055" hR="1733055" stAng="10403635" swAng="3648625"/>
            </a:path>
          </a:pathLst>
        </a:custGeom>
        <a:noFill/>
        <a:ln w="9525" cap="flat" cmpd="sng" algn="ctr">
          <a:solidFill>
            <a:srgbClr val="6C3F2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6FC5A-F1D0-4AF3-A039-F6FF46EF24ED}">
      <dsp:nvSpPr>
        <dsp:cNvPr id="0" name=""/>
        <dsp:cNvSpPr/>
      </dsp:nvSpPr>
      <dsp:spPr>
        <a:xfrm>
          <a:off x="2109249" y="154748"/>
          <a:ext cx="852694" cy="78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escucho</a:t>
          </a:r>
        </a:p>
      </dsp:txBody>
      <dsp:txXfrm>
        <a:off x="2109249" y="154748"/>
        <a:ext cx="852694" cy="788969"/>
      </dsp:txXfrm>
    </dsp:sp>
    <dsp:sp modelId="{3C8F5EEA-7726-4992-B32A-07BC996C1B31}">
      <dsp:nvSpPr>
        <dsp:cNvPr id="0" name=""/>
        <dsp:cNvSpPr/>
      </dsp:nvSpPr>
      <dsp:spPr>
        <a:xfrm>
          <a:off x="925486" y="44543"/>
          <a:ext cx="1866551" cy="1866551"/>
        </a:xfrm>
        <a:prstGeom prst="circularArrow">
          <a:avLst>
            <a:gd name="adj1" fmla="val 8242"/>
            <a:gd name="adj2" fmla="val 575603"/>
            <a:gd name="adj3" fmla="val 1619188"/>
            <a:gd name="adj4" fmla="val 50145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F454F-34FF-4A3F-B947-2FD63A85663B}">
      <dsp:nvSpPr>
        <dsp:cNvPr id="0" name=""/>
        <dsp:cNvSpPr/>
      </dsp:nvSpPr>
      <dsp:spPr>
        <a:xfrm>
          <a:off x="1256091" y="1304657"/>
          <a:ext cx="1231210" cy="78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comprendo</a:t>
          </a:r>
        </a:p>
      </dsp:txBody>
      <dsp:txXfrm>
        <a:off x="1256091" y="1304657"/>
        <a:ext cx="1231210" cy="788969"/>
      </dsp:txXfrm>
    </dsp:sp>
    <dsp:sp modelId="{F7B23289-6833-42A9-8E9B-8C961ADE3691}">
      <dsp:nvSpPr>
        <dsp:cNvPr id="0" name=""/>
        <dsp:cNvSpPr/>
      </dsp:nvSpPr>
      <dsp:spPr>
        <a:xfrm>
          <a:off x="938421" y="-739"/>
          <a:ext cx="1866551" cy="1866551"/>
        </a:xfrm>
        <a:prstGeom prst="circularArrow">
          <a:avLst>
            <a:gd name="adj1" fmla="val 8242"/>
            <a:gd name="adj2" fmla="val 575603"/>
            <a:gd name="adj3" fmla="val 10174252"/>
            <a:gd name="adj4" fmla="val 8605209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E1D3F-C12D-4953-AAAC-B0F875852F61}">
      <dsp:nvSpPr>
        <dsp:cNvPr id="0" name=""/>
        <dsp:cNvSpPr/>
      </dsp:nvSpPr>
      <dsp:spPr>
        <a:xfrm>
          <a:off x="813311" y="154748"/>
          <a:ext cx="788969" cy="788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Te apoyo</a:t>
          </a:r>
        </a:p>
      </dsp:txBody>
      <dsp:txXfrm>
        <a:off x="813311" y="154748"/>
        <a:ext cx="788969" cy="788969"/>
      </dsp:txXfrm>
    </dsp:sp>
    <dsp:sp modelId="{1B4895CA-FB76-4AC4-AE59-48C225D861B3}">
      <dsp:nvSpPr>
        <dsp:cNvPr id="0" name=""/>
        <dsp:cNvSpPr/>
      </dsp:nvSpPr>
      <dsp:spPr>
        <a:xfrm>
          <a:off x="938421" y="-739"/>
          <a:ext cx="1866551" cy="1866551"/>
        </a:xfrm>
        <a:prstGeom prst="circularArrow">
          <a:avLst>
            <a:gd name="adj1" fmla="val 8242"/>
            <a:gd name="adj2" fmla="val 575603"/>
            <a:gd name="adj3" fmla="val 16707503"/>
            <a:gd name="adj4" fmla="val 14965478"/>
            <a:gd name="adj5" fmla="val 9616"/>
          </a:avLst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11304-E335-4756-9909-A65E4CE36588}">
      <dsp:nvSpPr>
        <dsp:cNvPr id="0" name=""/>
        <dsp:cNvSpPr/>
      </dsp:nvSpPr>
      <dsp:spPr>
        <a:xfrm>
          <a:off x="396678" y="2125"/>
          <a:ext cx="1503593" cy="902155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Equilibrio económico ambientas y social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396678" y="2125"/>
        <a:ext cx="1503593" cy="902155"/>
      </dsp:txXfrm>
    </dsp:sp>
    <dsp:sp modelId="{9F210440-36D8-4956-812D-0B194C45D4A2}">
      <dsp:nvSpPr>
        <dsp:cNvPr id="0" name=""/>
        <dsp:cNvSpPr/>
      </dsp:nvSpPr>
      <dsp:spPr>
        <a:xfrm>
          <a:off x="2050631" y="2125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Por la consolidación de la sustentabilidad social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2050631" y="2125"/>
        <a:ext cx="1503593" cy="902155"/>
      </dsp:txXfrm>
    </dsp:sp>
    <dsp:sp modelId="{3A8CF1A4-4BF7-4A35-8D0E-26F379FCC851}">
      <dsp:nvSpPr>
        <dsp:cNvPr id="0" name=""/>
        <dsp:cNvSpPr/>
      </dsp:nvSpPr>
      <dsp:spPr>
        <a:xfrm>
          <a:off x="3704583" y="2125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Transparencia y rendición de cuenta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3704583" y="2125"/>
        <a:ext cx="1503593" cy="902155"/>
      </dsp:txXfrm>
    </dsp:sp>
    <dsp:sp modelId="{1E93DF38-2AD7-4FD1-BC75-32DD5EFA76FB}">
      <dsp:nvSpPr>
        <dsp:cNvPr id="0" name=""/>
        <dsp:cNvSpPr/>
      </dsp:nvSpPr>
      <dsp:spPr>
        <a:xfrm>
          <a:off x="5358535" y="2125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Formación e investigación en el bien común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5358535" y="2125"/>
        <a:ext cx="1503593" cy="902155"/>
      </dsp:txXfrm>
    </dsp:sp>
    <dsp:sp modelId="{7DA6D900-5768-4762-9DF6-0BE38D9CC721}">
      <dsp:nvSpPr>
        <dsp:cNvPr id="0" name=""/>
        <dsp:cNvSpPr/>
      </dsp:nvSpPr>
      <dsp:spPr>
        <a:xfrm>
          <a:off x="7012488" y="2125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La responsabilidad social en la comunidad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7012488" y="2125"/>
        <a:ext cx="1503593" cy="902155"/>
      </dsp:txXfrm>
    </dsp:sp>
    <dsp:sp modelId="{D1266015-EEBB-4512-AE74-6F75E42AEA9C}">
      <dsp:nvSpPr>
        <dsp:cNvPr id="0" name=""/>
        <dsp:cNvSpPr/>
      </dsp:nvSpPr>
      <dsp:spPr>
        <a:xfrm>
          <a:off x="396678" y="1054640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Liderazgo sustentable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396678" y="1054640"/>
        <a:ext cx="1503593" cy="902155"/>
      </dsp:txXfrm>
    </dsp:sp>
    <dsp:sp modelId="{4B244BEA-7D60-4519-B8A5-A807A5253F8D}">
      <dsp:nvSpPr>
        <dsp:cNvPr id="0" name=""/>
        <dsp:cNvSpPr/>
      </dsp:nvSpPr>
      <dsp:spPr>
        <a:xfrm>
          <a:off x="2050631" y="1054640"/>
          <a:ext cx="1503593" cy="902155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Liderazgo en responsabilidad social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2050631" y="1054640"/>
        <a:ext cx="1503593" cy="902155"/>
      </dsp:txXfrm>
    </dsp:sp>
    <dsp:sp modelId="{A8F63215-1B00-4505-B3F8-FD89B53700FB}">
      <dsp:nvSpPr>
        <dsp:cNvPr id="0" name=""/>
        <dsp:cNvSpPr/>
      </dsp:nvSpPr>
      <dsp:spPr>
        <a:xfrm>
          <a:off x="3704583" y="1054640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La RS en la una somos todos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3704583" y="1054640"/>
        <a:ext cx="1503593" cy="902155"/>
      </dsp:txXfrm>
    </dsp:sp>
    <dsp:sp modelId="{7AEE8E5B-1EFA-4DB4-8341-33D2E074D9E0}">
      <dsp:nvSpPr>
        <dsp:cNvPr id="0" name=""/>
        <dsp:cNvSpPr/>
      </dsp:nvSpPr>
      <dsp:spPr>
        <a:xfrm>
          <a:off x="5358535" y="1054640"/>
          <a:ext cx="1503593" cy="902155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Profesionalizando la RS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5358535" y="1054640"/>
        <a:ext cx="1503593" cy="902155"/>
      </dsp:txXfrm>
    </dsp:sp>
    <dsp:sp modelId="{25F9C82D-1D23-459F-81BD-F3EAC75F32BE}">
      <dsp:nvSpPr>
        <dsp:cNvPr id="0" name=""/>
        <dsp:cNvSpPr/>
      </dsp:nvSpPr>
      <dsp:spPr>
        <a:xfrm>
          <a:off x="7012488" y="1054640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Experiencia</a:t>
          </a:r>
          <a:endParaRPr lang="es-ES" sz="1200" b="0" kern="1200" dirty="0">
            <a:solidFill>
              <a:schemeClr val="tx1"/>
            </a:solidFill>
            <a:latin typeface="+mj-lt"/>
          </a:endParaRPr>
        </a:p>
      </dsp:txBody>
      <dsp:txXfrm>
        <a:off x="7012488" y="1054640"/>
        <a:ext cx="1503593" cy="902155"/>
      </dsp:txXfrm>
    </dsp:sp>
    <dsp:sp modelId="{E3B48B2F-526A-475E-821F-CBB4FEA2FE0C}">
      <dsp:nvSpPr>
        <dsp:cNvPr id="0" name=""/>
        <dsp:cNvSpPr/>
      </dsp:nvSpPr>
      <dsp:spPr>
        <a:xfrm>
          <a:off x="396678" y="2107155"/>
          <a:ext cx="1503593" cy="902155"/>
        </a:xfrm>
        <a:prstGeom prst="rect">
          <a:avLst/>
        </a:prstGeom>
        <a:solidFill>
          <a:srgbClr val="FF74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Corresponsabilidad activa</a:t>
          </a:r>
        </a:p>
      </dsp:txBody>
      <dsp:txXfrm>
        <a:off x="396678" y="2107155"/>
        <a:ext cx="1503593" cy="902155"/>
      </dsp:txXfrm>
    </dsp:sp>
    <dsp:sp modelId="{4D441A86-175D-48A2-B016-D5AD4E2749D4}">
      <dsp:nvSpPr>
        <dsp:cNvPr id="0" name=""/>
        <dsp:cNvSpPr/>
      </dsp:nvSpPr>
      <dsp:spPr>
        <a:xfrm>
          <a:off x="2050631" y="2107155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Investigación y practica</a:t>
          </a:r>
        </a:p>
      </dsp:txBody>
      <dsp:txXfrm>
        <a:off x="2050631" y="2107155"/>
        <a:ext cx="1503593" cy="902155"/>
      </dsp:txXfrm>
    </dsp:sp>
    <dsp:sp modelId="{FA2F1126-1EFB-41EA-A32E-76AD0B54C21A}">
      <dsp:nvSpPr>
        <dsp:cNvPr id="0" name=""/>
        <dsp:cNvSpPr/>
      </dsp:nvSpPr>
      <dsp:spPr>
        <a:xfrm>
          <a:off x="3704583" y="2107155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Generación de valor (humanizando la) </a:t>
          </a:r>
        </a:p>
      </dsp:txBody>
      <dsp:txXfrm>
        <a:off x="3704583" y="2107155"/>
        <a:ext cx="1503593" cy="902155"/>
      </dsp:txXfrm>
    </dsp:sp>
    <dsp:sp modelId="{9C616BBD-4183-44F6-9F1C-B439C8070A43}">
      <dsp:nvSpPr>
        <dsp:cNvPr id="0" name=""/>
        <dsp:cNvSpPr/>
      </dsp:nvSpPr>
      <dsp:spPr>
        <a:xfrm>
          <a:off x="5358535" y="2107155"/>
          <a:ext cx="1503593" cy="902155"/>
        </a:xfrm>
        <a:prstGeom prst="rect">
          <a:avLst/>
        </a:prstGeom>
        <a:solidFill>
          <a:srgbClr val="FF74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Intercambio de valor</a:t>
          </a:r>
        </a:p>
      </dsp:txBody>
      <dsp:txXfrm>
        <a:off x="5358535" y="2107155"/>
        <a:ext cx="1503593" cy="902155"/>
      </dsp:txXfrm>
    </dsp:sp>
    <dsp:sp modelId="{156CFC20-B129-4A50-BF9C-82019CA0F934}">
      <dsp:nvSpPr>
        <dsp:cNvPr id="0" name=""/>
        <dsp:cNvSpPr/>
      </dsp:nvSpPr>
      <dsp:spPr>
        <a:xfrm>
          <a:off x="7012488" y="2107155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RS una forma de vida</a:t>
          </a:r>
        </a:p>
      </dsp:txBody>
      <dsp:txXfrm>
        <a:off x="7012488" y="2107155"/>
        <a:ext cx="1503593" cy="902155"/>
      </dsp:txXfrm>
    </dsp:sp>
    <dsp:sp modelId="{91D8554A-01B3-487A-AE69-EAE03BB20931}">
      <dsp:nvSpPr>
        <dsp:cNvPr id="0" name=""/>
        <dsp:cNvSpPr/>
      </dsp:nvSpPr>
      <dsp:spPr>
        <a:xfrm>
          <a:off x="396678" y="3159670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Practica y experiencia</a:t>
          </a:r>
        </a:p>
      </dsp:txBody>
      <dsp:txXfrm>
        <a:off x="396678" y="3159670"/>
        <a:ext cx="1503593" cy="902155"/>
      </dsp:txXfrm>
    </dsp:sp>
    <dsp:sp modelId="{AE4ED3D1-2140-48DA-A282-B579A13034B9}">
      <dsp:nvSpPr>
        <dsp:cNvPr id="0" name=""/>
        <dsp:cNvSpPr/>
      </dsp:nvSpPr>
      <dsp:spPr>
        <a:xfrm>
          <a:off x="2050631" y="3159670"/>
          <a:ext cx="1503593" cy="902155"/>
        </a:xfrm>
        <a:prstGeom prst="rect">
          <a:avLst/>
        </a:prstGeom>
        <a:solidFill>
          <a:srgbClr val="FF74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La responsabilidad de la innovación</a:t>
          </a:r>
        </a:p>
      </dsp:txBody>
      <dsp:txXfrm>
        <a:off x="2050631" y="3159670"/>
        <a:ext cx="1503593" cy="902155"/>
      </dsp:txXfrm>
    </dsp:sp>
    <dsp:sp modelId="{98021060-FDF3-4E26-8F60-AD3E138B5B1B}">
      <dsp:nvSpPr>
        <dsp:cNvPr id="0" name=""/>
        <dsp:cNvSpPr/>
      </dsp:nvSpPr>
      <dsp:spPr>
        <a:xfrm>
          <a:off x="3704583" y="3159670"/>
          <a:ext cx="1503593" cy="902155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Construcción de la ciudadanía</a:t>
          </a:r>
        </a:p>
      </dsp:txBody>
      <dsp:txXfrm>
        <a:off x="3704583" y="3159670"/>
        <a:ext cx="1503593" cy="902155"/>
      </dsp:txXfrm>
    </dsp:sp>
    <dsp:sp modelId="{4B051F30-72A4-4B3C-8834-BEAF97742970}">
      <dsp:nvSpPr>
        <dsp:cNvPr id="0" name=""/>
        <dsp:cNvSpPr/>
      </dsp:nvSpPr>
      <dsp:spPr>
        <a:xfrm>
          <a:off x="5358535" y="3159670"/>
          <a:ext cx="1503593" cy="902155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Resiliencia</a:t>
          </a:r>
        </a:p>
      </dsp:txBody>
      <dsp:txXfrm>
        <a:off x="5358535" y="3159670"/>
        <a:ext cx="1503593" cy="902155"/>
      </dsp:txXfrm>
    </dsp:sp>
    <dsp:sp modelId="{F56302D5-797D-48DE-8851-3A0D8E543268}">
      <dsp:nvSpPr>
        <dsp:cNvPr id="0" name=""/>
        <dsp:cNvSpPr/>
      </dsp:nvSpPr>
      <dsp:spPr>
        <a:xfrm>
          <a:off x="7012488" y="3159670"/>
          <a:ext cx="1503593" cy="902155"/>
        </a:xfrm>
        <a:prstGeom prst="rect">
          <a:avLst/>
        </a:prstGeom>
        <a:solidFill>
          <a:srgbClr val="FF74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  <a:latin typeface="+mj-lt"/>
            </a:rPr>
            <a:t>Solidaridad</a:t>
          </a:r>
        </a:p>
      </dsp:txBody>
      <dsp:txXfrm>
        <a:off x="7012488" y="3159670"/>
        <a:ext cx="1503593" cy="902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11304-E335-4756-9909-A65E4CE36588}">
      <dsp:nvSpPr>
        <dsp:cNvPr id="0" name=""/>
        <dsp:cNvSpPr/>
      </dsp:nvSpPr>
      <dsp:spPr>
        <a:xfrm>
          <a:off x="83466" y="1641"/>
          <a:ext cx="1851954" cy="1111172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Impacto Social</a:t>
          </a:r>
        </a:p>
      </dsp:txBody>
      <dsp:txXfrm>
        <a:off x="83466" y="1641"/>
        <a:ext cx="1851954" cy="1111172"/>
      </dsp:txXfrm>
    </dsp:sp>
    <dsp:sp modelId="{9F210440-36D8-4956-812D-0B194C45D4A2}">
      <dsp:nvSpPr>
        <dsp:cNvPr id="0" name=""/>
        <dsp:cNvSpPr/>
      </dsp:nvSpPr>
      <dsp:spPr>
        <a:xfrm>
          <a:off x="2120617" y="1641"/>
          <a:ext cx="1851954" cy="1111172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Mercadotecnia Social</a:t>
          </a:r>
        </a:p>
      </dsp:txBody>
      <dsp:txXfrm>
        <a:off x="2120617" y="1641"/>
        <a:ext cx="1851954" cy="1111172"/>
      </dsp:txXfrm>
    </dsp:sp>
    <dsp:sp modelId="{3A8CF1A4-4BF7-4A35-8D0E-26F379FCC851}">
      <dsp:nvSpPr>
        <dsp:cNvPr id="0" name=""/>
        <dsp:cNvSpPr/>
      </dsp:nvSpPr>
      <dsp:spPr>
        <a:xfrm>
          <a:off x="4157767" y="1641"/>
          <a:ext cx="1851954" cy="1111172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Derechos Humanos</a:t>
          </a:r>
        </a:p>
      </dsp:txBody>
      <dsp:txXfrm>
        <a:off x="4157767" y="1641"/>
        <a:ext cx="1851954" cy="1111172"/>
      </dsp:txXfrm>
    </dsp:sp>
    <dsp:sp modelId="{1E93DF38-2AD7-4FD1-BC75-32DD5EFA76FB}">
      <dsp:nvSpPr>
        <dsp:cNvPr id="0" name=""/>
        <dsp:cNvSpPr/>
      </dsp:nvSpPr>
      <dsp:spPr>
        <a:xfrm>
          <a:off x="6194918" y="1641"/>
          <a:ext cx="1851954" cy="1111172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Responsabilidad Social Universitaria</a:t>
          </a:r>
        </a:p>
      </dsp:txBody>
      <dsp:txXfrm>
        <a:off x="6194918" y="1641"/>
        <a:ext cx="1851954" cy="1111172"/>
      </dsp:txXfrm>
    </dsp:sp>
    <dsp:sp modelId="{7DA6D900-5768-4762-9DF6-0BE38D9CC721}">
      <dsp:nvSpPr>
        <dsp:cNvPr id="0" name=""/>
        <dsp:cNvSpPr/>
      </dsp:nvSpPr>
      <dsp:spPr>
        <a:xfrm>
          <a:off x="83466" y="1298009"/>
          <a:ext cx="1851954" cy="1111172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Cambio Climático</a:t>
          </a:r>
        </a:p>
      </dsp:txBody>
      <dsp:txXfrm>
        <a:off x="83466" y="1298009"/>
        <a:ext cx="1851954" cy="1111172"/>
      </dsp:txXfrm>
    </dsp:sp>
    <dsp:sp modelId="{D1266015-EEBB-4512-AE74-6F75E42AEA9C}">
      <dsp:nvSpPr>
        <dsp:cNvPr id="0" name=""/>
        <dsp:cNvSpPr/>
      </dsp:nvSpPr>
      <dsp:spPr>
        <a:xfrm>
          <a:off x="2120617" y="1298009"/>
          <a:ext cx="1851954" cy="1111172"/>
        </a:xfrm>
        <a:prstGeom prst="rect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Ética</a:t>
          </a:r>
        </a:p>
      </dsp:txBody>
      <dsp:txXfrm>
        <a:off x="2120617" y="1298009"/>
        <a:ext cx="1851954" cy="1111172"/>
      </dsp:txXfrm>
    </dsp:sp>
    <dsp:sp modelId="{4B244BEA-7D60-4519-B8A5-A807A5253F8D}">
      <dsp:nvSpPr>
        <dsp:cNvPr id="0" name=""/>
        <dsp:cNvSpPr/>
      </dsp:nvSpPr>
      <dsp:spPr>
        <a:xfrm>
          <a:off x="4157767" y="1298009"/>
          <a:ext cx="1851954" cy="1111172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Comunicación</a:t>
          </a:r>
        </a:p>
      </dsp:txBody>
      <dsp:txXfrm>
        <a:off x="4157767" y="1298009"/>
        <a:ext cx="1851954" cy="1111172"/>
      </dsp:txXfrm>
    </dsp:sp>
    <dsp:sp modelId="{A8F63215-1B00-4505-B3F8-FD89B53700FB}">
      <dsp:nvSpPr>
        <dsp:cNvPr id="0" name=""/>
        <dsp:cNvSpPr/>
      </dsp:nvSpPr>
      <dsp:spPr>
        <a:xfrm>
          <a:off x="6194918" y="1298009"/>
          <a:ext cx="1851954" cy="1111172"/>
        </a:xfrm>
        <a:prstGeom prst="rect">
          <a:avLst/>
        </a:prstGeom>
        <a:solidFill>
          <a:srgbClr val="FF8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Empresa Socialmente Responsable</a:t>
          </a:r>
        </a:p>
      </dsp:txBody>
      <dsp:txXfrm>
        <a:off x="6194918" y="1298009"/>
        <a:ext cx="1851954" cy="1111172"/>
      </dsp:txXfrm>
    </dsp:sp>
    <dsp:sp modelId="{7AEE8E5B-1EFA-4DB4-8341-33D2E074D9E0}">
      <dsp:nvSpPr>
        <dsp:cNvPr id="0" name=""/>
        <dsp:cNvSpPr/>
      </dsp:nvSpPr>
      <dsp:spPr>
        <a:xfrm>
          <a:off x="2120617" y="2594377"/>
          <a:ext cx="1851954" cy="1111172"/>
        </a:xfrm>
        <a:prstGeom prst="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Equidad de género</a:t>
          </a:r>
        </a:p>
      </dsp:txBody>
      <dsp:txXfrm>
        <a:off x="2120617" y="2594377"/>
        <a:ext cx="1851954" cy="1111172"/>
      </dsp:txXfrm>
    </dsp:sp>
    <dsp:sp modelId="{25F9C82D-1D23-459F-81BD-F3EAC75F32BE}">
      <dsp:nvSpPr>
        <dsp:cNvPr id="0" name=""/>
        <dsp:cNvSpPr/>
      </dsp:nvSpPr>
      <dsp:spPr>
        <a:xfrm>
          <a:off x="4157767" y="2594377"/>
          <a:ext cx="1851954" cy="111117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kern="1200" dirty="0">
              <a:solidFill>
                <a:schemeClr val="tx1"/>
              </a:solidFill>
              <a:latin typeface="+mj-lt"/>
            </a:rPr>
            <a:t>Economía circular</a:t>
          </a:r>
        </a:p>
      </dsp:txBody>
      <dsp:txXfrm>
        <a:off x="4157767" y="2594377"/>
        <a:ext cx="1851954" cy="11111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7F4F0-47C1-471B-9689-525C80C05368}">
      <dsp:nvSpPr>
        <dsp:cNvPr id="0" name=""/>
        <dsp:cNvSpPr/>
      </dsp:nvSpPr>
      <dsp:spPr>
        <a:xfrm>
          <a:off x="2199690" y="-93853"/>
          <a:ext cx="2320136" cy="1175644"/>
        </a:xfrm>
        <a:prstGeom prst="roundRect">
          <a:avLst/>
        </a:prstGeom>
        <a:noFill/>
        <a:ln w="38100" cap="flat" cmpd="sng" algn="ctr">
          <a:solidFill>
            <a:srgbClr val="FF741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400" b="1" kern="1200" dirty="0">
              <a:solidFill>
                <a:schemeClr val="tx1"/>
              </a:solidFill>
              <a:effectLst/>
              <a:latin typeface="+mn-lt"/>
            </a:rPr>
            <a:t>Consolidando el liderazgo social sostenible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100" b="0" kern="1200" dirty="0">
              <a:solidFill>
                <a:schemeClr val="tx1"/>
              </a:solidFill>
              <a:latin typeface="+mn-lt"/>
            </a:rPr>
            <a:t>(1, 2, 6,7,9, 11, 12, 20, 19, 18)</a:t>
          </a:r>
          <a:endParaRPr lang="es-ES" sz="1400" b="0" kern="1200" dirty="0">
            <a:solidFill>
              <a:schemeClr val="tx1"/>
            </a:solidFill>
            <a:latin typeface="+mn-lt"/>
          </a:endParaRPr>
        </a:p>
      </dsp:txBody>
      <dsp:txXfrm>
        <a:off x="2257080" y="-36463"/>
        <a:ext cx="2205356" cy="1060864"/>
      </dsp:txXfrm>
    </dsp:sp>
    <dsp:sp modelId="{B7344086-EA7D-4B98-BD98-2300C22333D8}">
      <dsp:nvSpPr>
        <dsp:cNvPr id="0" name=""/>
        <dsp:cNvSpPr/>
      </dsp:nvSpPr>
      <dsp:spPr>
        <a:xfrm>
          <a:off x="2014323" y="797647"/>
          <a:ext cx="3667431" cy="3667431"/>
        </a:xfrm>
        <a:custGeom>
          <a:avLst/>
          <a:gdLst/>
          <a:ahLst/>
          <a:cxnLst/>
          <a:rect l="0" t="0" r="0" b="0"/>
          <a:pathLst>
            <a:path>
              <a:moveTo>
                <a:pt x="2603330" y="169322"/>
              </a:moveTo>
              <a:arcTo wR="1833715" hR="1833715" stAng="17688949" swAng="602013"/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8846300F-AE57-4BBF-991E-63141177E0F1}">
      <dsp:nvSpPr>
        <dsp:cNvPr id="0" name=""/>
        <dsp:cNvSpPr/>
      </dsp:nvSpPr>
      <dsp:spPr>
        <a:xfrm>
          <a:off x="4246668" y="1189816"/>
          <a:ext cx="2034866" cy="1206579"/>
        </a:xfrm>
        <a:prstGeom prst="roundRect">
          <a:avLst/>
        </a:prstGeom>
        <a:noFill/>
        <a:ln w="38100" cap="flat" cmpd="sng" algn="ctr">
          <a:solidFill>
            <a:srgbClr val="FF741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solidFill>
                <a:schemeClr val="tx1"/>
              </a:solidFill>
              <a:effectLst/>
            </a:rPr>
            <a:t>La responsabilidad social: una forma de vida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kern="1200" dirty="0">
              <a:solidFill>
                <a:schemeClr val="tx1"/>
              </a:solidFill>
            </a:rPr>
            <a:t>(20, 19, 14, 16, 13 )</a:t>
          </a:r>
        </a:p>
      </dsp:txBody>
      <dsp:txXfrm>
        <a:off x="4305568" y="1248716"/>
        <a:ext cx="1917066" cy="1088779"/>
      </dsp:txXfrm>
    </dsp:sp>
    <dsp:sp modelId="{AA7C5973-1913-4D3A-8819-AED5A826EDFD}">
      <dsp:nvSpPr>
        <dsp:cNvPr id="0" name=""/>
        <dsp:cNvSpPr/>
      </dsp:nvSpPr>
      <dsp:spPr>
        <a:xfrm>
          <a:off x="1669417" y="626389"/>
          <a:ext cx="3667431" cy="3667431"/>
        </a:xfrm>
        <a:custGeom>
          <a:avLst/>
          <a:gdLst/>
          <a:ahLst/>
          <a:cxnLst/>
          <a:rect l="0" t="0" r="0" b="0"/>
          <a:pathLst>
            <a:path>
              <a:moveTo>
                <a:pt x="3664226" y="1942088"/>
              </a:moveTo>
              <a:arcTo wR="1833715" hR="1833715" stAng="21803290" swAng="983457"/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F24C8CCB-1804-4157-A637-881F408B6F96}">
      <dsp:nvSpPr>
        <dsp:cNvPr id="0" name=""/>
        <dsp:cNvSpPr/>
      </dsp:nvSpPr>
      <dsp:spPr>
        <a:xfrm>
          <a:off x="3722343" y="3239656"/>
          <a:ext cx="2031903" cy="1143068"/>
        </a:xfrm>
        <a:prstGeom prst="roundRect">
          <a:avLst/>
        </a:prstGeom>
        <a:noFill/>
        <a:ln w="38100" cap="flat" cmpd="sng" algn="ctr">
          <a:solidFill>
            <a:srgbClr val="FF741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endParaRPr lang="es-MX" sz="700" b="1" kern="1200" dirty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400" b="1" kern="1200" dirty="0">
              <a:solidFill>
                <a:schemeClr val="tx1"/>
              </a:solidFill>
            </a:rPr>
            <a:t>Formación e investigación para el bien común 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200" b="0" kern="1200" dirty="0">
              <a:solidFill>
                <a:schemeClr val="tx1"/>
              </a:solidFill>
            </a:rPr>
            <a:t>(1, 10, 12, 15, 16, 17, 18, 9, 7) </a:t>
          </a:r>
          <a:endParaRPr lang="es-ES" sz="1200" b="0" kern="1200" dirty="0">
            <a:solidFill>
              <a:schemeClr val="tx1"/>
            </a:solidFill>
          </a:endParaRPr>
        </a:p>
      </dsp:txBody>
      <dsp:txXfrm>
        <a:off x="3778143" y="3295456"/>
        <a:ext cx="1920303" cy="1031468"/>
      </dsp:txXfrm>
    </dsp:sp>
    <dsp:sp modelId="{58FD760F-BAD2-4F47-A342-DF57930728E5}">
      <dsp:nvSpPr>
        <dsp:cNvPr id="0" name=""/>
        <dsp:cNvSpPr/>
      </dsp:nvSpPr>
      <dsp:spPr>
        <a:xfrm>
          <a:off x="1868588" y="663644"/>
          <a:ext cx="3667431" cy="3667431"/>
        </a:xfrm>
        <a:custGeom>
          <a:avLst/>
          <a:gdLst/>
          <a:ahLst/>
          <a:cxnLst/>
          <a:rect l="0" t="0" r="0" b="0"/>
          <a:pathLst>
            <a:path>
              <a:moveTo>
                <a:pt x="1735946" y="3664822"/>
              </a:moveTo>
              <a:arcTo wR="1833715" hR="1833715" stAng="5583379" swAng="667654"/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5443DA2E-BD2A-4DE0-BB12-2D156C981B8C}">
      <dsp:nvSpPr>
        <dsp:cNvPr id="0" name=""/>
        <dsp:cNvSpPr/>
      </dsp:nvSpPr>
      <dsp:spPr>
        <a:xfrm>
          <a:off x="1082840" y="3230364"/>
          <a:ext cx="2056884" cy="1161643"/>
        </a:xfrm>
        <a:prstGeom prst="roundRect">
          <a:avLst/>
        </a:prstGeom>
        <a:noFill/>
        <a:ln w="38100" cap="flat" cmpd="sng" algn="ctr">
          <a:solidFill>
            <a:srgbClr val="FF741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400" b="1" kern="1200" dirty="0">
              <a:solidFill>
                <a:schemeClr val="tx1"/>
              </a:solidFill>
            </a:rPr>
            <a:t>Vinculación estratégica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MX" sz="1200" b="0" kern="1200" dirty="0">
              <a:solidFill>
                <a:schemeClr val="tx1"/>
              </a:solidFill>
            </a:rPr>
            <a:t> (1, 7, 9, 11, 14, 13, 18, 16, 20) </a:t>
          </a:r>
          <a:endParaRPr lang="es-ES" sz="1200" b="0" kern="1200" dirty="0">
            <a:solidFill>
              <a:schemeClr val="tx1"/>
            </a:solidFill>
          </a:endParaRPr>
        </a:p>
      </dsp:txBody>
      <dsp:txXfrm>
        <a:off x="1139547" y="3287071"/>
        <a:ext cx="1943470" cy="1048229"/>
      </dsp:txXfrm>
    </dsp:sp>
    <dsp:sp modelId="{7EE93B3B-AA1F-464B-85F8-51285C03E458}">
      <dsp:nvSpPr>
        <dsp:cNvPr id="0" name=""/>
        <dsp:cNvSpPr/>
      </dsp:nvSpPr>
      <dsp:spPr>
        <a:xfrm>
          <a:off x="1424821" y="538765"/>
          <a:ext cx="3667431" cy="3667431"/>
        </a:xfrm>
        <a:custGeom>
          <a:avLst/>
          <a:gdLst/>
          <a:ahLst/>
          <a:cxnLst/>
          <a:rect l="0" t="0" r="0" b="0"/>
          <a:pathLst>
            <a:path>
              <a:moveTo>
                <a:pt x="141369" y="2539745"/>
              </a:moveTo>
              <a:arcTo wR="1833715" hR="1833715" stAng="9441276" swAng="958868"/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AA370269-FB3F-4202-BEA6-B4518A00B6B2}">
      <dsp:nvSpPr>
        <dsp:cNvPr id="0" name=""/>
        <dsp:cNvSpPr/>
      </dsp:nvSpPr>
      <dsp:spPr>
        <a:xfrm>
          <a:off x="542873" y="1253971"/>
          <a:ext cx="1889226" cy="1163807"/>
        </a:xfrm>
        <a:prstGeom prst="roundRect">
          <a:avLst/>
        </a:prstGeom>
        <a:noFill/>
        <a:ln w="38100" cap="flat" cmpd="sng" algn="ctr">
          <a:solidFill>
            <a:srgbClr val="FF7415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solidFill>
                <a:schemeClr val="tx1"/>
              </a:solidFill>
            </a:rPr>
            <a:t>Vinculación,  formación e investigación</a:t>
          </a:r>
        </a:p>
      </dsp:txBody>
      <dsp:txXfrm>
        <a:off x="599685" y="1310783"/>
        <a:ext cx="1775602" cy="1050183"/>
      </dsp:txXfrm>
    </dsp:sp>
    <dsp:sp modelId="{6C23BF1C-2F22-49F5-8FC4-4286408E912B}">
      <dsp:nvSpPr>
        <dsp:cNvPr id="0" name=""/>
        <dsp:cNvSpPr/>
      </dsp:nvSpPr>
      <dsp:spPr>
        <a:xfrm>
          <a:off x="1285278" y="643111"/>
          <a:ext cx="3667431" cy="3667431"/>
        </a:xfrm>
        <a:custGeom>
          <a:avLst/>
          <a:gdLst/>
          <a:ahLst/>
          <a:cxnLst/>
          <a:rect l="0" t="0" r="0" b="0"/>
          <a:pathLst>
            <a:path>
              <a:moveTo>
                <a:pt x="546811" y="527426"/>
              </a:moveTo>
              <a:arcTo wR="1833715" hR="1833715" stAng="13525697" swAng="652880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27555-9370-4A18-B582-2AD6CCB371C8}">
      <dsp:nvSpPr>
        <dsp:cNvPr id="0" name=""/>
        <dsp:cNvSpPr/>
      </dsp:nvSpPr>
      <dsp:spPr>
        <a:xfrm>
          <a:off x="2748378" y="1571407"/>
          <a:ext cx="1729231" cy="1674513"/>
        </a:xfrm>
        <a:prstGeom prst="ellipse">
          <a:avLst/>
        </a:prstGeom>
        <a:solidFill>
          <a:srgbClr val="FE6D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>
              <a:solidFill>
                <a:schemeClr val="bg1"/>
              </a:solidFill>
              <a:effectLst/>
            </a:rPr>
            <a:t>Stakeholders</a:t>
          </a:r>
        </a:p>
      </dsp:txBody>
      <dsp:txXfrm>
        <a:off x="3001618" y="1816634"/>
        <a:ext cx="1222751" cy="1184059"/>
      </dsp:txXfrm>
    </dsp:sp>
    <dsp:sp modelId="{70EE0F4D-0E32-44CF-85A0-CFA4A9B9387D}">
      <dsp:nvSpPr>
        <dsp:cNvPr id="0" name=""/>
        <dsp:cNvSpPr/>
      </dsp:nvSpPr>
      <dsp:spPr>
        <a:xfrm rot="16200000">
          <a:off x="3379714" y="1324610"/>
          <a:ext cx="466560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66560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>
        <a:off x="3601330" y="1326462"/>
        <a:ext cx="23328" cy="23328"/>
      </dsp:txXfrm>
    </dsp:sp>
    <dsp:sp modelId="{3225E6D9-E88E-485E-AB96-2AC082DEB518}">
      <dsp:nvSpPr>
        <dsp:cNvPr id="0" name=""/>
        <dsp:cNvSpPr/>
      </dsp:nvSpPr>
      <dsp:spPr>
        <a:xfrm>
          <a:off x="3070378" y="19613"/>
          <a:ext cx="1085232" cy="1085232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Prospectos</a:t>
          </a:r>
        </a:p>
      </dsp:txBody>
      <dsp:txXfrm>
        <a:off x="3229307" y="178542"/>
        <a:ext cx="767374" cy="767374"/>
      </dsp:txXfrm>
    </dsp:sp>
    <dsp:sp modelId="{3657F699-32C6-49F0-8CE6-F2BD5D1B4912}">
      <dsp:nvSpPr>
        <dsp:cNvPr id="0" name=""/>
        <dsp:cNvSpPr/>
      </dsp:nvSpPr>
      <dsp:spPr>
        <a:xfrm rot="18857124">
          <a:off x="4133338" y="1612486"/>
          <a:ext cx="486067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86067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>
        <a:off x="4364220" y="1613851"/>
        <a:ext cx="24303" cy="24303"/>
      </dsp:txXfrm>
    </dsp:sp>
    <dsp:sp modelId="{E7D55A0E-AB32-4C3D-893D-204B878C540B}">
      <dsp:nvSpPr>
        <dsp:cNvPr id="0" name=""/>
        <dsp:cNvSpPr/>
      </dsp:nvSpPr>
      <dsp:spPr>
        <a:xfrm>
          <a:off x="4382322" y="520962"/>
          <a:ext cx="1085232" cy="1085232"/>
        </a:xfrm>
        <a:prstGeom prst="ellipse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b="1" kern="1200" dirty="0">
            <a:solidFill>
              <a:schemeClr val="bg1"/>
            </a:solidFill>
          </a:endParaRPr>
        </a:p>
      </dsp:txBody>
      <dsp:txXfrm>
        <a:off x="4541251" y="679891"/>
        <a:ext cx="767374" cy="767374"/>
      </dsp:txXfrm>
    </dsp:sp>
    <dsp:sp modelId="{B9321362-F08A-40FB-A0D2-E45EF51A8BF7}">
      <dsp:nvSpPr>
        <dsp:cNvPr id="0" name=""/>
        <dsp:cNvSpPr/>
      </dsp:nvSpPr>
      <dsp:spPr>
        <a:xfrm>
          <a:off x="4477610" y="2395147"/>
          <a:ext cx="439202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39202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>
        <a:off x="4686231" y="2397683"/>
        <a:ext cx="21960" cy="21960"/>
      </dsp:txXfrm>
    </dsp:sp>
    <dsp:sp modelId="{CB159561-35EB-4801-81C2-1E7B57427B3D}">
      <dsp:nvSpPr>
        <dsp:cNvPr id="0" name=""/>
        <dsp:cNvSpPr/>
      </dsp:nvSpPr>
      <dsp:spPr>
        <a:xfrm>
          <a:off x="4916812" y="1866047"/>
          <a:ext cx="1085232" cy="1085232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Egresados</a:t>
          </a:r>
        </a:p>
      </dsp:txBody>
      <dsp:txXfrm>
        <a:off x="5075741" y="2024976"/>
        <a:ext cx="767374" cy="767374"/>
      </dsp:txXfrm>
    </dsp:sp>
    <dsp:sp modelId="{7EFEC093-AEBD-4DAA-AE35-DC93D923C339}">
      <dsp:nvSpPr>
        <dsp:cNvPr id="0" name=""/>
        <dsp:cNvSpPr/>
      </dsp:nvSpPr>
      <dsp:spPr>
        <a:xfrm rot="2700000">
          <a:off x="4148092" y="3156851"/>
          <a:ext cx="453211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53211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>
        <a:off x="4363368" y="3159037"/>
        <a:ext cx="22660" cy="22660"/>
      </dsp:txXfrm>
    </dsp:sp>
    <dsp:sp modelId="{74C78DA3-E69A-4229-9744-BBE70B34540B}">
      <dsp:nvSpPr>
        <dsp:cNvPr id="0" name=""/>
        <dsp:cNvSpPr/>
      </dsp:nvSpPr>
      <dsp:spPr>
        <a:xfrm>
          <a:off x="4376004" y="3171673"/>
          <a:ext cx="1085232" cy="1085232"/>
        </a:xfrm>
        <a:prstGeom prst="ellipse">
          <a:avLst/>
        </a:prstGeom>
        <a:solidFill>
          <a:srgbClr val="FE6D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Comunidad Universitaria</a:t>
          </a:r>
        </a:p>
      </dsp:txBody>
      <dsp:txXfrm>
        <a:off x="4534933" y="3330602"/>
        <a:ext cx="767374" cy="767374"/>
      </dsp:txXfrm>
    </dsp:sp>
    <dsp:sp modelId="{7291E635-33D5-4137-8D64-E6023F470A39}">
      <dsp:nvSpPr>
        <dsp:cNvPr id="0" name=""/>
        <dsp:cNvSpPr/>
      </dsp:nvSpPr>
      <dsp:spPr>
        <a:xfrm rot="5400000">
          <a:off x="3379714" y="3465684"/>
          <a:ext cx="466560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66560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>
        <a:off x="3601330" y="3467537"/>
        <a:ext cx="23328" cy="23328"/>
      </dsp:txXfrm>
    </dsp:sp>
    <dsp:sp modelId="{E6E3A531-229A-4ECC-BCBE-DDF6FDD566DF}">
      <dsp:nvSpPr>
        <dsp:cNvPr id="0" name=""/>
        <dsp:cNvSpPr/>
      </dsp:nvSpPr>
      <dsp:spPr>
        <a:xfrm>
          <a:off x="3070378" y="3712481"/>
          <a:ext cx="1085232" cy="1085232"/>
        </a:xfrm>
        <a:prstGeom prst="ellipse">
          <a:avLst/>
        </a:prstGeom>
        <a:solidFill>
          <a:srgbClr val="F9B47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>
              <a:solidFill>
                <a:schemeClr val="bg1"/>
              </a:solidFill>
            </a:rPr>
            <a:t>Profesores</a:t>
          </a:r>
        </a:p>
      </dsp:txBody>
      <dsp:txXfrm>
        <a:off x="3229307" y="3871410"/>
        <a:ext cx="767374" cy="767374"/>
      </dsp:txXfrm>
    </dsp:sp>
    <dsp:sp modelId="{72E279DD-6975-4FC7-BDBA-BB5741E1AB9A}">
      <dsp:nvSpPr>
        <dsp:cNvPr id="0" name=""/>
        <dsp:cNvSpPr/>
      </dsp:nvSpPr>
      <dsp:spPr>
        <a:xfrm rot="8100000">
          <a:off x="2624684" y="3156851"/>
          <a:ext cx="453211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53211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 rot="10800000">
        <a:off x="2839960" y="3159037"/>
        <a:ext cx="22660" cy="22660"/>
      </dsp:txXfrm>
    </dsp:sp>
    <dsp:sp modelId="{90FD543E-2893-4D3E-804C-3C4AB4A39444}">
      <dsp:nvSpPr>
        <dsp:cNvPr id="0" name=""/>
        <dsp:cNvSpPr/>
      </dsp:nvSpPr>
      <dsp:spPr>
        <a:xfrm>
          <a:off x="1764752" y="3171673"/>
          <a:ext cx="1085232" cy="1085232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Alumnos</a:t>
          </a:r>
        </a:p>
      </dsp:txBody>
      <dsp:txXfrm>
        <a:off x="1923681" y="3330602"/>
        <a:ext cx="767374" cy="767374"/>
      </dsp:txXfrm>
    </dsp:sp>
    <dsp:sp modelId="{31780E5D-8982-4214-A9D6-98A08A9AA77D}">
      <dsp:nvSpPr>
        <dsp:cNvPr id="0" name=""/>
        <dsp:cNvSpPr/>
      </dsp:nvSpPr>
      <dsp:spPr>
        <a:xfrm rot="10800000">
          <a:off x="2309176" y="2395147"/>
          <a:ext cx="439202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39202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 rot="10800000">
        <a:off x="2517797" y="2397683"/>
        <a:ext cx="21960" cy="21960"/>
      </dsp:txXfrm>
    </dsp:sp>
    <dsp:sp modelId="{76027443-EF07-4AB8-AF5A-305EAEDDDFF0}">
      <dsp:nvSpPr>
        <dsp:cNvPr id="0" name=""/>
        <dsp:cNvSpPr/>
      </dsp:nvSpPr>
      <dsp:spPr>
        <a:xfrm>
          <a:off x="1223944" y="1866047"/>
          <a:ext cx="1085232" cy="1085232"/>
        </a:xfrm>
        <a:prstGeom prst="ellipse">
          <a:avLst/>
        </a:prstGeom>
        <a:solidFill>
          <a:srgbClr val="FE6D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Sociedad en general </a:t>
          </a:r>
        </a:p>
      </dsp:txBody>
      <dsp:txXfrm>
        <a:off x="1382873" y="2024976"/>
        <a:ext cx="767374" cy="767374"/>
      </dsp:txXfrm>
    </dsp:sp>
    <dsp:sp modelId="{7093F2C9-3295-4244-8CFB-42A1852705CF}">
      <dsp:nvSpPr>
        <dsp:cNvPr id="0" name=""/>
        <dsp:cNvSpPr/>
      </dsp:nvSpPr>
      <dsp:spPr>
        <a:xfrm rot="13500000">
          <a:off x="2634872" y="1637663"/>
          <a:ext cx="441276" cy="27033"/>
        </a:xfrm>
        <a:custGeom>
          <a:avLst/>
          <a:gdLst/>
          <a:ahLst/>
          <a:cxnLst/>
          <a:rect l="0" t="0" r="0" b="0"/>
          <a:pathLst>
            <a:path>
              <a:moveTo>
                <a:pt x="0" y="13516"/>
              </a:moveTo>
              <a:lnTo>
                <a:pt x="441276" y="135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</a:endParaRPr>
        </a:p>
      </dsp:txBody>
      <dsp:txXfrm rot="10800000">
        <a:off x="2844478" y="1640147"/>
        <a:ext cx="22063" cy="22063"/>
      </dsp:txXfrm>
    </dsp:sp>
    <dsp:sp modelId="{986387E3-20B1-4BC4-B5C8-42F4954DCF64}">
      <dsp:nvSpPr>
        <dsp:cNvPr id="0" name=""/>
        <dsp:cNvSpPr/>
      </dsp:nvSpPr>
      <dsp:spPr>
        <a:xfrm>
          <a:off x="1740057" y="560421"/>
          <a:ext cx="1134621" cy="108523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>
              <a:solidFill>
                <a:schemeClr val="bg1"/>
              </a:solidFill>
            </a:rPr>
            <a:t>Colaboradores</a:t>
          </a:r>
        </a:p>
      </dsp:txBody>
      <dsp:txXfrm>
        <a:off x="1906218" y="719350"/>
        <a:ext cx="802299" cy="7673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7249A-B20B-4A60-8906-7FA9E4D7651D}">
      <dsp:nvSpPr>
        <dsp:cNvPr id="0" name=""/>
        <dsp:cNvSpPr/>
      </dsp:nvSpPr>
      <dsp:spPr>
        <a:xfrm>
          <a:off x="0" y="3744084"/>
          <a:ext cx="2776842" cy="245772"/>
        </a:xfrm>
        <a:prstGeom prst="rec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</a:rPr>
            <a:t>Economía circular</a:t>
          </a:r>
        </a:p>
      </dsp:txBody>
      <dsp:txXfrm>
        <a:off x="0" y="3744084"/>
        <a:ext cx="2776842" cy="245772"/>
      </dsp:txXfrm>
    </dsp:sp>
    <dsp:sp modelId="{612D35CC-374B-4F69-A466-23E50B285617}">
      <dsp:nvSpPr>
        <dsp:cNvPr id="0" name=""/>
        <dsp:cNvSpPr/>
      </dsp:nvSpPr>
      <dsp:spPr>
        <a:xfrm rot="10800000">
          <a:off x="0" y="3369772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</a:rPr>
            <a:t>Equidad de Género</a:t>
          </a:r>
        </a:p>
      </dsp:txBody>
      <dsp:txXfrm rot="10800000">
        <a:off x="0" y="3369772"/>
        <a:ext cx="2776842" cy="245612"/>
      </dsp:txXfrm>
    </dsp:sp>
    <dsp:sp modelId="{FAD35C24-0330-4AD8-BBCE-F920618545FA}">
      <dsp:nvSpPr>
        <dsp:cNvPr id="0" name=""/>
        <dsp:cNvSpPr/>
      </dsp:nvSpPr>
      <dsp:spPr>
        <a:xfrm rot="10800000">
          <a:off x="0" y="2995460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</a:rPr>
            <a:t>Empresa Socialmente Responsable</a:t>
          </a:r>
        </a:p>
      </dsp:txBody>
      <dsp:txXfrm rot="10800000">
        <a:off x="0" y="2995460"/>
        <a:ext cx="2776842" cy="245612"/>
      </dsp:txXfrm>
    </dsp:sp>
    <dsp:sp modelId="{27EF074D-24DF-4062-9344-4DBA0CEB5EDF}">
      <dsp:nvSpPr>
        <dsp:cNvPr id="0" name=""/>
        <dsp:cNvSpPr/>
      </dsp:nvSpPr>
      <dsp:spPr>
        <a:xfrm rot="10800000">
          <a:off x="0" y="2621148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</a:rPr>
            <a:t>Comunicación</a:t>
          </a:r>
        </a:p>
      </dsp:txBody>
      <dsp:txXfrm rot="10800000">
        <a:off x="0" y="2621148"/>
        <a:ext cx="2776842" cy="245612"/>
      </dsp:txXfrm>
    </dsp:sp>
    <dsp:sp modelId="{126B7044-7746-4EA0-856E-43A0BF7F9BF3}">
      <dsp:nvSpPr>
        <dsp:cNvPr id="0" name=""/>
        <dsp:cNvSpPr/>
      </dsp:nvSpPr>
      <dsp:spPr>
        <a:xfrm rot="10800000">
          <a:off x="0" y="2246837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>
              <a:solidFill>
                <a:schemeClr val="tx1"/>
              </a:solidFill>
            </a:rPr>
            <a:t>Ética</a:t>
          </a:r>
        </a:p>
      </dsp:txBody>
      <dsp:txXfrm rot="10800000">
        <a:off x="0" y="2246837"/>
        <a:ext cx="2776842" cy="245612"/>
      </dsp:txXfrm>
    </dsp:sp>
    <dsp:sp modelId="{E438A9DB-5620-451D-BEA6-661331F4A3AD}">
      <dsp:nvSpPr>
        <dsp:cNvPr id="0" name=""/>
        <dsp:cNvSpPr/>
      </dsp:nvSpPr>
      <dsp:spPr>
        <a:xfrm rot="10800000">
          <a:off x="0" y="1872525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Cambio climático</a:t>
          </a:r>
        </a:p>
      </dsp:txBody>
      <dsp:txXfrm rot="10800000">
        <a:off x="0" y="1872525"/>
        <a:ext cx="2776842" cy="245612"/>
      </dsp:txXfrm>
    </dsp:sp>
    <dsp:sp modelId="{902F7803-AA21-446E-8397-3A52568CC810}">
      <dsp:nvSpPr>
        <dsp:cNvPr id="0" name=""/>
        <dsp:cNvSpPr/>
      </dsp:nvSpPr>
      <dsp:spPr>
        <a:xfrm rot="10800000">
          <a:off x="0" y="1498213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Responsabilidad Social Universitaria</a:t>
          </a:r>
        </a:p>
      </dsp:txBody>
      <dsp:txXfrm rot="10800000">
        <a:off x="0" y="1498213"/>
        <a:ext cx="2776842" cy="245612"/>
      </dsp:txXfrm>
    </dsp:sp>
    <dsp:sp modelId="{D7FDC653-03E6-4B0C-84B2-71A661CB8AF7}">
      <dsp:nvSpPr>
        <dsp:cNvPr id="0" name=""/>
        <dsp:cNvSpPr/>
      </dsp:nvSpPr>
      <dsp:spPr>
        <a:xfrm rot="10800000">
          <a:off x="0" y="1123901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Derechos Humanos</a:t>
          </a:r>
        </a:p>
      </dsp:txBody>
      <dsp:txXfrm rot="10800000">
        <a:off x="0" y="1123901"/>
        <a:ext cx="2776842" cy="245612"/>
      </dsp:txXfrm>
    </dsp:sp>
    <dsp:sp modelId="{06CDFA2A-0DB4-4BF3-8724-0252A97941AF}">
      <dsp:nvSpPr>
        <dsp:cNvPr id="0" name=""/>
        <dsp:cNvSpPr/>
      </dsp:nvSpPr>
      <dsp:spPr>
        <a:xfrm rot="10800000">
          <a:off x="0" y="749589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Mercadotecnia</a:t>
          </a:r>
          <a:r>
            <a:rPr lang="es-ES" sz="1200" b="0" kern="1200" baseline="0" dirty="0">
              <a:solidFill>
                <a:schemeClr val="tx1"/>
              </a:solidFill>
              <a:latin typeface="+mn-lt"/>
            </a:rPr>
            <a:t> Social</a:t>
          </a:r>
          <a:endParaRPr lang="es-ES" sz="1200" b="0" kern="1200" dirty="0">
            <a:solidFill>
              <a:schemeClr val="tx1"/>
            </a:solidFill>
            <a:latin typeface="+mn-lt"/>
          </a:endParaRPr>
        </a:p>
      </dsp:txBody>
      <dsp:txXfrm rot="10800000">
        <a:off x="0" y="749589"/>
        <a:ext cx="2776842" cy="245612"/>
      </dsp:txXfrm>
    </dsp:sp>
    <dsp:sp modelId="{1242946F-EF71-48C6-8CAE-E2D5D6BA1E06}">
      <dsp:nvSpPr>
        <dsp:cNvPr id="0" name=""/>
        <dsp:cNvSpPr/>
      </dsp:nvSpPr>
      <dsp:spPr>
        <a:xfrm rot="10800000">
          <a:off x="0" y="375277"/>
          <a:ext cx="2776842" cy="377998"/>
        </a:xfrm>
        <a:prstGeom prst="upArrowCallout">
          <a:avLst/>
        </a:prstGeom>
        <a:noFill/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j-lt"/>
            </a:rPr>
            <a:t>Impacto social</a:t>
          </a:r>
        </a:p>
      </dsp:txBody>
      <dsp:txXfrm rot="10800000">
        <a:off x="0" y="375277"/>
        <a:ext cx="2776842" cy="245612"/>
      </dsp:txXfrm>
    </dsp:sp>
    <dsp:sp modelId="{83E437B2-767E-4C34-8FA6-E1E6C424AB47}">
      <dsp:nvSpPr>
        <dsp:cNvPr id="0" name=""/>
        <dsp:cNvSpPr/>
      </dsp:nvSpPr>
      <dsp:spPr>
        <a:xfrm rot="10800000">
          <a:off x="0" y="965"/>
          <a:ext cx="2776842" cy="377998"/>
        </a:xfrm>
        <a:prstGeom prst="upArrowCallou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Temas principales</a:t>
          </a:r>
        </a:p>
      </dsp:txBody>
      <dsp:txXfrm rot="10800000">
        <a:off x="0" y="965"/>
        <a:ext cx="2776842" cy="2456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4B1B3-F1EE-4E04-9C64-B247C0C0745A}">
      <dsp:nvSpPr>
        <dsp:cNvPr id="0" name=""/>
        <dsp:cNvSpPr/>
      </dsp:nvSpPr>
      <dsp:spPr>
        <a:xfrm>
          <a:off x="0" y="3526132"/>
          <a:ext cx="2516371" cy="462802"/>
        </a:xfrm>
        <a:prstGeom prst="rect">
          <a:avLst/>
        </a:prstGeom>
        <a:noFill/>
        <a:ln w="25400" cap="flat" cmpd="sng" algn="ctr">
          <a:solidFill>
            <a:srgbClr val="F6822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Inclusión</a:t>
          </a:r>
        </a:p>
      </dsp:txBody>
      <dsp:txXfrm>
        <a:off x="0" y="3526132"/>
        <a:ext cx="2516371" cy="462802"/>
      </dsp:txXfrm>
    </dsp:sp>
    <dsp:sp modelId="{902F7803-AA21-446E-8397-3A52568CC810}">
      <dsp:nvSpPr>
        <dsp:cNvPr id="0" name=""/>
        <dsp:cNvSpPr/>
      </dsp:nvSpPr>
      <dsp:spPr>
        <a:xfrm rot="10800000">
          <a:off x="0" y="2821283"/>
          <a:ext cx="2516371" cy="711790"/>
        </a:xfrm>
        <a:prstGeom prst="upArrowCallout">
          <a:avLst/>
        </a:prstGeom>
        <a:noFill/>
        <a:ln w="25400" cap="flat" cmpd="sng" algn="ctr">
          <a:solidFill>
            <a:srgbClr val="F6822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Innovación</a:t>
          </a:r>
        </a:p>
      </dsp:txBody>
      <dsp:txXfrm rot="10800000">
        <a:off x="0" y="2821283"/>
        <a:ext cx="2516371" cy="462500"/>
      </dsp:txXfrm>
    </dsp:sp>
    <dsp:sp modelId="{D7FDC653-03E6-4B0C-84B2-71A661CB8AF7}">
      <dsp:nvSpPr>
        <dsp:cNvPr id="0" name=""/>
        <dsp:cNvSpPr/>
      </dsp:nvSpPr>
      <dsp:spPr>
        <a:xfrm rot="10800000">
          <a:off x="0" y="2116434"/>
          <a:ext cx="2516371" cy="711790"/>
        </a:xfrm>
        <a:prstGeom prst="upArrowCallout">
          <a:avLst/>
        </a:prstGeom>
        <a:noFill/>
        <a:ln w="25400" cap="flat" cmpd="sng" algn="ctr">
          <a:solidFill>
            <a:srgbClr val="F6822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Compromiso</a:t>
          </a:r>
        </a:p>
      </dsp:txBody>
      <dsp:txXfrm rot="10800000">
        <a:off x="0" y="2116434"/>
        <a:ext cx="2516371" cy="462500"/>
      </dsp:txXfrm>
    </dsp:sp>
    <dsp:sp modelId="{06CDFA2A-0DB4-4BF3-8724-0252A97941AF}">
      <dsp:nvSpPr>
        <dsp:cNvPr id="0" name=""/>
        <dsp:cNvSpPr/>
      </dsp:nvSpPr>
      <dsp:spPr>
        <a:xfrm rot="10800000">
          <a:off x="0" y="1411585"/>
          <a:ext cx="2516371" cy="711790"/>
        </a:xfrm>
        <a:prstGeom prst="upArrowCallout">
          <a:avLst/>
        </a:prstGeom>
        <a:noFill/>
        <a:ln w="25400" cap="flat" cmpd="sng" algn="ctr">
          <a:solidFill>
            <a:srgbClr val="F6822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n-lt"/>
            </a:rPr>
            <a:t>Responsable</a:t>
          </a:r>
        </a:p>
      </dsp:txBody>
      <dsp:txXfrm rot="10800000">
        <a:off x="0" y="1411585"/>
        <a:ext cx="2516371" cy="462500"/>
      </dsp:txXfrm>
    </dsp:sp>
    <dsp:sp modelId="{1242946F-EF71-48C6-8CAE-E2D5D6BA1E06}">
      <dsp:nvSpPr>
        <dsp:cNvPr id="0" name=""/>
        <dsp:cNvSpPr/>
      </dsp:nvSpPr>
      <dsp:spPr>
        <a:xfrm rot="10800000">
          <a:off x="0" y="706736"/>
          <a:ext cx="2516371" cy="711790"/>
        </a:xfrm>
        <a:prstGeom prst="upArrowCallout">
          <a:avLst/>
        </a:prstGeom>
        <a:noFill/>
        <a:ln w="25400" cap="flat" cmpd="sng" algn="ctr">
          <a:solidFill>
            <a:srgbClr val="F6822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>
              <a:solidFill>
                <a:schemeClr val="tx1"/>
              </a:solidFill>
              <a:latin typeface="+mj-lt"/>
            </a:rPr>
            <a:t>Impacto social</a:t>
          </a:r>
        </a:p>
      </dsp:txBody>
      <dsp:txXfrm rot="10800000">
        <a:off x="0" y="706736"/>
        <a:ext cx="2516371" cy="462500"/>
      </dsp:txXfrm>
    </dsp:sp>
    <dsp:sp modelId="{83E437B2-767E-4C34-8FA6-E1E6C424AB47}">
      <dsp:nvSpPr>
        <dsp:cNvPr id="0" name=""/>
        <dsp:cNvSpPr/>
      </dsp:nvSpPr>
      <dsp:spPr>
        <a:xfrm rot="10800000">
          <a:off x="0" y="1"/>
          <a:ext cx="2516371" cy="711790"/>
        </a:xfrm>
        <a:prstGeom prst="upArrowCallout">
          <a:avLst/>
        </a:prstGeom>
        <a:solidFill>
          <a:srgbClr val="6C3F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Ejemplos de atributos</a:t>
          </a:r>
        </a:p>
      </dsp:txBody>
      <dsp:txXfrm rot="10800000">
        <a:off x="0" y="1"/>
        <a:ext cx="2516371" cy="46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652D70-C64A-42B8-8BD3-534761A4B214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CD5791-CE27-4921-A2A0-53D335CBFF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19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64936" y="2130425"/>
            <a:ext cx="5406366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TITULO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4936" y="3600450"/>
            <a:ext cx="3200400" cy="862177"/>
          </a:xfrm>
        </p:spPr>
        <p:txBody>
          <a:bodyPr/>
          <a:lstStyle>
            <a:lvl1pPr marL="0" indent="0" algn="l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Subtítulo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4CB8F9-121A-CA40-B24E-14DC35BECE14}" type="datetimeFigureOut">
              <a:rPr lang="es-ES_tradnl" smtClean="0"/>
              <a:t>12/03/2018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pt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google.com.mx/url?sa=i&amp;rct=j&amp;q=&amp;esrc=s&amp;source=images&amp;cd=&amp;cad=rja&amp;uact=8&amp;ved=0ahUKEwjOsdXL6u3UAhWr1IMKHSdjB6gQjRwIBw&amp;url=http://www.clker.com/clipart-web-logo.html&amp;psig=AFQjCNEOm_dQzJScTpeBoMqJ3YUH4blQBQ&amp;ust=1499196035567512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comunicaci&#243;n.rs@anahuac.mx" TargetMode="External"/><Relationship Id="rId2" Type="http://schemas.openxmlformats.org/officeDocument/2006/relationships/hyperlink" Target="mailto:martha.elizalde@anahuac.m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omunicaci&#243;n.rs@anahuac.mx" TargetMode="External"/><Relationship Id="rId2" Type="http://schemas.openxmlformats.org/officeDocument/2006/relationships/hyperlink" Target="mailto:martha.elizalde@anahuac.m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omunicaci&#243;n.rs@anahuac.mx" TargetMode="External"/><Relationship Id="rId2" Type="http://schemas.openxmlformats.org/officeDocument/2006/relationships/hyperlink" Target="mailto:martha.elizalde@anahuac.m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hyperlink" Target="mailto:comunicaci&#243;n.rs@anahuac.mx" TargetMode="External"/><Relationship Id="rId7" Type="http://schemas.openxmlformats.org/officeDocument/2006/relationships/diagramColors" Target="../diagrams/colors15.xml"/><Relationship Id="rId2" Type="http://schemas.openxmlformats.org/officeDocument/2006/relationships/hyperlink" Target="mailto:martha.elizalde@anahuac.mx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871" y="1412787"/>
            <a:ext cx="5406366" cy="1470025"/>
          </a:xfrm>
        </p:spPr>
        <p:txBody>
          <a:bodyPr>
            <a:normAutofit/>
          </a:bodyPr>
          <a:lstStyle/>
          <a:p>
            <a:r>
              <a:rPr lang="es-MX" dirty="0">
                <a:latin typeface="Tw Cen MT" panose="020B0602020104020603" pitchFamily="34" charset="0"/>
              </a:rPr>
              <a:t>Plan de Comunicación</a:t>
            </a:r>
            <a:br>
              <a:rPr lang="es-MX" dirty="0">
                <a:latin typeface="Tw Cen MT" panose="020B0602020104020603" pitchFamily="34" charset="0"/>
              </a:rPr>
            </a:br>
            <a:r>
              <a:rPr lang="es-ES" sz="4400" dirty="0">
                <a:latin typeface="Tw Cen MT" panose="020B0602020104020603" pitchFamily="34" charset="0"/>
              </a:rPr>
              <a:t>2018 - 2019</a:t>
            </a:r>
            <a:endParaRPr lang="es-ES_tradnl" dirty="0">
              <a:latin typeface="Tw Cen MT" panose="020B06020201040206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71C595-74EA-4355-88A3-9A33F13810FC}"/>
              </a:ext>
            </a:extLst>
          </p:cNvPr>
          <p:cNvSpPr/>
          <p:nvPr/>
        </p:nvSpPr>
        <p:spPr>
          <a:xfrm>
            <a:off x="6400800" y="5921298"/>
            <a:ext cx="2743200" cy="936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3DB436-EEDA-4B55-A2A4-25E569F35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0" t="20381" r="8658" b="31335"/>
          <a:stretch/>
        </p:blipFill>
        <p:spPr>
          <a:xfrm>
            <a:off x="6175833" y="5689858"/>
            <a:ext cx="2589026" cy="8447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446E2DDB-0E15-4717-81A5-29C41A870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83142"/>
              </p:ext>
            </p:extLst>
          </p:nvPr>
        </p:nvGraphicFramePr>
        <p:xfrm>
          <a:off x="487279" y="2080371"/>
          <a:ext cx="8130340" cy="370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577FD7B1-E63F-49FF-94B8-93A722BF38ED}"/>
              </a:ext>
            </a:extLst>
          </p:cNvPr>
          <p:cNvSpPr/>
          <p:nvPr/>
        </p:nvSpPr>
        <p:spPr>
          <a:xfrm>
            <a:off x="295379" y="291096"/>
            <a:ext cx="373563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  FRS………Temas Clave:</a:t>
            </a:r>
          </a:p>
        </p:txBody>
      </p:sp>
    </p:spTree>
    <p:extLst>
      <p:ext uri="{BB962C8B-B14F-4D97-AF65-F5344CB8AC3E}">
        <p14:creationId xmlns:p14="http://schemas.microsoft.com/office/powerpoint/2010/main" val="361198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4DAFC-A724-4249-B3D5-ED5C9B69E998}"/>
              </a:ext>
            </a:extLst>
          </p:cNvPr>
          <p:cNvSpPr/>
          <p:nvPr/>
        </p:nvSpPr>
        <p:spPr>
          <a:xfrm>
            <a:off x="295379" y="291096"/>
            <a:ext cx="4583627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  FRS……Temas Consolidados: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D69B2F0-628D-4656-AE26-BCB8B47AF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608783"/>
              </p:ext>
            </p:extLst>
          </p:nvPr>
        </p:nvGraphicFramePr>
        <p:xfrm>
          <a:off x="978225" y="1675223"/>
          <a:ext cx="6749570" cy="429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4DAFC-A724-4249-B3D5-ED5C9B69E998}"/>
              </a:ext>
            </a:extLst>
          </p:cNvPr>
          <p:cNvSpPr/>
          <p:nvPr/>
        </p:nvSpPr>
        <p:spPr>
          <a:xfrm>
            <a:off x="295379" y="291096"/>
            <a:ext cx="387510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Nuestros Mensajes Clave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258F018-F614-4B1B-A403-9AEDCE25C13D}"/>
              </a:ext>
            </a:extLst>
          </p:cNvPr>
          <p:cNvGrpSpPr/>
          <p:nvPr/>
        </p:nvGrpSpPr>
        <p:grpSpPr>
          <a:xfrm>
            <a:off x="500970" y="1282352"/>
            <a:ext cx="5222320" cy="4953968"/>
            <a:chOff x="500970" y="1602842"/>
            <a:chExt cx="5222320" cy="495396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E770C7-FD40-47D2-B5B4-94AD98D37721}"/>
                </a:ext>
              </a:extLst>
            </p:cNvPr>
            <p:cNvSpPr/>
            <p:nvPr/>
          </p:nvSpPr>
          <p:spPr>
            <a:xfrm>
              <a:off x="1510534" y="1742806"/>
              <a:ext cx="3927357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Formación integral en Responsabilidad Social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E6CA701-EDFE-42CD-9AA5-34CECDDEA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917" b="11399"/>
            <a:stretch/>
          </p:blipFill>
          <p:spPr>
            <a:xfrm>
              <a:off x="500970" y="1602842"/>
              <a:ext cx="821464" cy="629931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EF550DA-96DD-4214-B637-5DA87B34AFAA}"/>
                </a:ext>
              </a:extLst>
            </p:cNvPr>
            <p:cNvSpPr/>
            <p:nvPr/>
          </p:nvSpPr>
          <p:spPr>
            <a:xfrm>
              <a:off x="1510534" y="2584487"/>
              <a:ext cx="421275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Experiencia del profesorado y calidad académica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B2EC35F-C7A1-490F-BD83-9BC06597A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97" t="17506" r="6417" b="21023"/>
            <a:stretch/>
          </p:blipFill>
          <p:spPr>
            <a:xfrm>
              <a:off x="555457" y="2453119"/>
              <a:ext cx="746918" cy="629931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57B8C3C-7300-4006-B25A-D8D172CF00DA}"/>
                </a:ext>
              </a:extLst>
            </p:cNvPr>
            <p:cNvSpPr/>
            <p:nvPr/>
          </p:nvSpPr>
          <p:spPr>
            <a:xfrm>
              <a:off x="1510534" y="3420782"/>
              <a:ext cx="2063898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Enfoque multisectorial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935445A-A329-4CE5-BA04-991B23485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81" t="5775" r="22195" b="5982"/>
            <a:stretch/>
          </p:blipFill>
          <p:spPr>
            <a:xfrm>
              <a:off x="543036" y="3311532"/>
              <a:ext cx="771760" cy="64626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0E77E44-BCEB-4F2E-BDE1-63CE2A2FE4A3}"/>
                </a:ext>
              </a:extLst>
            </p:cNvPr>
            <p:cNvSpPr/>
            <p:nvPr/>
          </p:nvSpPr>
          <p:spPr>
            <a:xfrm>
              <a:off x="1525532" y="4335134"/>
              <a:ext cx="1096069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Innovación</a:t>
              </a: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AA64ADE-6915-4F15-B6DF-DC4B0353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478" y="4154706"/>
              <a:ext cx="651846" cy="651846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EC50881-93C7-43F4-BC0E-65C4DC88D46B}"/>
                </a:ext>
              </a:extLst>
            </p:cNvPr>
            <p:cNvSpPr/>
            <p:nvPr/>
          </p:nvSpPr>
          <p:spPr>
            <a:xfrm>
              <a:off x="1514381" y="5224540"/>
              <a:ext cx="2920608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Resultados, rendición de cuentas</a:t>
              </a: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E4EFD41C-4EF8-4B66-B0AB-32B7DE56E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468" y="5021206"/>
              <a:ext cx="633712" cy="633712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EAB7F8C-8F63-4068-99A7-1800CDE5338A}"/>
                </a:ext>
              </a:extLst>
            </p:cNvPr>
            <p:cNvSpPr/>
            <p:nvPr/>
          </p:nvSpPr>
          <p:spPr>
            <a:xfrm>
              <a:off x="1510534" y="6070218"/>
              <a:ext cx="2085123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ES" sz="1600" dirty="0">
                  <a:latin typeface="+mj-lt"/>
                </a:rPr>
                <a:t>Impacto social positivo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1273825C-76DE-478E-B708-DC15A6634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537" t="7420" r="15268" b="6998"/>
            <a:stretch/>
          </p:blipFill>
          <p:spPr>
            <a:xfrm>
              <a:off x="579409" y="5932873"/>
              <a:ext cx="657922" cy="62393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43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77FD7B1-E63F-49FF-94B8-93A722BF38ED}"/>
              </a:ext>
            </a:extLst>
          </p:cNvPr>
          <p:cNvSpPr/>
          <p:nvPr/>
        </p:nvSpPr>
        <p:spPr>
          <a:xfrm>
            <a:off x="167227" y="204412"/>
            <a:ext cx="7651149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¿Cómo nos comunicamos con </a:t>
            </a:r>
          </a:p>
          <a:p>
            <a:r>
              <a:rPr lang="es-ES" sz="2400" b="1" dirty="0">
                <a:latin typeface="Century Gothic" panose="020B0502020202020204" pitchFamily="34" charset="0"/>
              </a:rPr>
              <a:t>nuestros grupos de interés (Públicos) 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724CC7D-EF56-4120-AA4C-7CB5E3A23169}"/>
              </a:ext>
            </a:extLst>
          </p:cNvPr>
          <p:cNvGrpSpPr/>
          <p:nvPr/>
        </p:nvGrpSpPr>
        <p:grpSpPr>
          <a:xfrm>
            <a:off x="836785" y="1302198"/>
            <a:ext cx="7225989" cy="5142951"/>
            <a:chOff x="983786" y="223025"/>
            <a:chExt cx="9634652" cy="6857266"/>
          </a:xfrm>
        </p:grpSpPr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4F20C608-F4B2-43C3-8450-9104F84AEF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3622976"/>
                </p:ext>
              </p:extLst>
            </p:nvPr>
          </p:nvGraphicFramePr>
          <p:xfrm>
            <a:off x="983786" y="223025"/>
            <a:ext cx="9634652" cy="64231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3D18EC3-D6BF-40AB-AAFB-82F666B6F0C1}"/>
                </a:ext>
              </a:extLst>
            </p:cNvPr>
            <p:cNvSpPr txBox="1"/>
            <p:nvPr/>
          </p:nvSpPr>
          <p:spPr>
            <a:xfrm>
              <a:off x="9090721" y="3114532"/>
              <a:ext cx="15277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Facebook, Twitter, Medios de Comunicación Correo, Boletín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85AEFF4-BC36-4FA3-9092-735D2837AD16}"/>
                </a:ext>
              </a:extLst>
            </p:cNvPr>
            <p:cNvSpPr txBox="1"/>
            <p:nvPr/>
          </p:nvSpPr>
          <p:spPr>
            <a:xfrm>
              <a:off x="8295267" y="4880329"/>
              <a:ext cx="199730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Facebook, Twitter, Web, Medios de Comunicación Boletín, Pantallas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28EDBC0-43A9-4D9B-8A17-6F3ABD2D3361}"/>
                </a:ext>
              </a:extLst>
            </p:cNvPr>
            <p:cNvSpPr txBox="1"/>
            <p:nvPr/>
          </p:nvSpPr>
          <p:spPr>
            <a:xfrm>
              <a:off x="6418145" y="6218517"/>
              <a:ext cx="19973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Correo, Academia, Facebook, Twitter, Medios de Comunicación, Webs, Boletín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42F16EE-1298-44DF-917F-DBAE87B38907}"/>
                </a:ext>
              </a:extLst>
            </p:cNvPr>
            <p:cNvSpPr txBox="1"/>
            <p:nvPr/>
          </p:nvSpPr>
          <p:spPr>
            <a:xfrm>
              <a:off x="1416205" y="5445798"/>
              <a:ext cx="19437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/>
                <a:t>Correo, Facebook, Twitter, Webs, Boletín, Medios de Comunicación, Pantallas, Pizarrón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41874D1-BC70-40DF-A286-A5793F127F87}"/>
                </a:ext>
              </a:extLst>
            </p:cNvPr>
            <p:cNvSpPr txBox="1"/>
            <p:nvPr/>
          </p:nvSpPr>
          <p:spPr>
            <a:xfrm>
              <a:off x="1037683" y="3576198"/>
              <a:ext cx="150649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/>
                <a:t>Facebook, Twitter, </a:t>
              </a:r>
            </a:p>
            <a:p>
              <a:pPr algn="r"/>
              <a:r>
                <a:rPr lang="es-ES" sz="900" dirty="0"/>
                <a:t>Webs, Publicidad, medios de comunicación, presencia en foros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4FACA27-572C-4CFE-A03B-74E028F7699A}"/>
                </a:ext>
              </a:extLst>
            </p:cNvPr>
            <p:cNvSpPr txBox="1"/>
            <p:nvPr/>
          </p:nvSpPr>
          <p:spPr>
            <a:xfrm>
              <a:off x="6418145" y="269192"/>
              <a:ext cx="21062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Facebook, Twitter, Medios de Comunicación </a:t>
              </a:r>
            </a:p>
            <a:p>
              <a:r>
                <a:rPr lang="es-ES" sz="900" dirty="0"/>
                <a:t>Webs, Publicidad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8392D47-210B-4A8D-ADB2-B0613F7C1215}"/>
                </a:ext>
              </a:extLst>
            </p:cNvPr>
            <p:cNvSpPr txBox="1"/>
            <p:nvPr/>
          </p:nvSpPr>
          <p:spPr>
            <a:xfrm>
              <a:off x="8295267" y="1348735"/>
              <a:ext cx="15259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Facebook, Twitter, Medios de Comunicación, presencia en foros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4AF3987-CDF3-456B-B352-366C9D20225B}"/>
                </a:ext>
              </a:extLst>
            </p:cNvPr>
            <p:cNvSpPr txBox="1"/>
            <p:nvPr/>
          </p:nvSpPr>
          <p:spPr>
            <a:xfrm>
              <a:off x="1885295" y="1117903"/>
              <a:ext cx="14185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/>
                <a:t>Juntas, mails, </a:t>
              </a:r>
              <a:r>
                <a:rPr lang="es-ES" sz="900" dirty="0" err="1"/>
                <a:t>whatsaap</a:t>
              </a:r>
              <a:r>
                <a:rPr lang="es-ES" sz="900" dirty="0"/>
                <a:t>. 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5386647" y="2017779"/>
            <a:ext cx="75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Sectores público, privado y social</a:t>
            </a:r>
          </a:p>
        </p:txBody>
      </p:sp>
    </p:spTree>
    <p:extLst>
      <p:ext uri="{BB962C8B-B14F-4D97-AF65-F5344CB8AC3E}">
        <p14:creationId xmlns:p14="http://schemas.microsoft.com/office/powerpoint/2010/main" val="398970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DA99848F-708F-44C5-A6EA-799C9BE67C88}"/>
              </a:ext>
            </a:extLst>
          </p:cNvPr>
          <p:cNvGrpSpPr/>
          <p:nvPr/>
        </p:nvGrpSpPr>
        <p:grpSpPr>
          <a:xfrm>
            <a:off x="648587" y="1091171"/>
            <a:ext cx="7304812" cy="752982"/>
            <a:chOff x="414671" y="1091171"/>
            <a:chExt cx="7304812" cy="752982"/>
          </a:xfrm>
        </p:grpSpPr>
        <p:sp>
          <p:nvSpPr>
            <p:cNvPr id="10" name="Rectángulo redondeado 9"/>
            <p:cNvSpPr/>
            <p:nvPr/>
          </p:nvSpPr>
          <p:spPr>
            <a:xfrm>
              <a:off x="414671" y="1425611"/>
              <a:ext cx="1777590" cy="418542"/>
            </a:xfrm>
            <a:prstGeom prst="roundRect">
              <a:avLst/>
            </a:prstGeom>
            <a:solidFill>
              <a:srgbClr val="FE6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latin typeface="Century Gothic" panose="020B0502020202020204" pitchFamily="34" charset="0"/>
                </a:rPr>
                <a:t>Ponderación</a:t>
              </a: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5889977" y="1425611"/>
              <a:ext cx="1829506" cy="418542"/>
            </a:xfrm>
            <a:prstGeom prst="roundRect">
              <a:avLst/>
            </a:prstGeom>
            <a:solidFill>
              <a:srgbClr val="FE6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latin typeface="Century Gothic" panose="020B0502020202020204" pitchFamily="34" charset="0"/>
                </a:rPr>
                <a:t>Gradualidad</a:t>
              </a: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3204391" y="1091171"/>
              <a:ext cx="1673455" cy="575763"/>
            </a:xfrm>
            <a:prstGeom prst="roundRect">
              <a:avLst/>
            </a:prstGeom>
            <a:solidFill>
              <a:srgbClr val="FE6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latin typeface="Century Gothic" panose="020B0502020202020204" pitchFamily="34" charset="0"/>
                </a:rPr>
                <a:t>CREAR</a:t>
              </a: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BD90CB-F4C8-4502-918A-C926970E6969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C04E7FF-852A-48C3-8F5A-FF4652F69E0C}"/>
              </a:ext>
            </a:extLst>
          </p:cNvPr>
          <p:cNvGrpSpPr/>
          <p:nvPr/>
        </p:nvGrpSpPr>
        <p:grpSpPr>
          <a:xfrm>
            <a:off x="241068" y="3186123"/>
            <a:ext cx="3990109" cy="2060157"/>
            <a:chOff x="-151644" y="3223196"/>
            <a:chExt cx="5748289" cy="3662500"/>
          </a:xfrm>
        </p:grpSpPr>
        <p:sp>
          <p:nvSpPr>
            <p:cNvPr id="18" name="Conector 5">
              <a:extLst>
                <a:ext uri="{FF2B5EF4-FFF2-40B4-BE49-F238E27FC236}">
                  <a16:creationId xmlns:a16="http://schemas.microsoft.com/office/drawing/2014/main" id="{00A0C6ED-B8D7-4C1C-BADA-BA86E2BE7B3B}"/>
                </a:ext>
              </a:extLst>
            </p:cNvPr>
            <p:cNvSpPr/>
            <p:nvPr/>
          </p:nvSpPr>
          <p:spPr>
            <a:xfrm>
              <a:off x="318116" y="3223196"/>
              <a:ext cx="1437663" cy="1401209"/>
            </a:xfrm>
            <a:prstGeom prst="flowChartConnector">
              <a:avLst/>
            </a:prstGeom>
            <a:solidFill>
              <a:srgbClr val="FF8F4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4FE0BE2-48D8-42B5-98B9-B9224527DA9E}"/>
                </a:ext>
              </a:extLst>
            </p:cNvPr>
            <p:cNvSpPr txBox="1"/>
            <p:nvPr/>
          </p:nvSpPr>
          <p:spPr>
            <a:xfrm>
              <a:off x="-151644" y="4781757"/>
              <a:ext cx="1864623" cy="210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13" dirty="0"/>
                <a:t>Mensaje A </a:t>
              </a:r>
            </a:p>
            <a:p>
              <a:pPr algn="ctr"/>
              <a:endParaRPr lang="es-MX" sz="1013" dirty="0"/>
            </a:p>
            <a:p>
              <a:pPr algn="ctr"/>
              <a:r>
                <a:rPr lang="es-MX" sz="1013" b="1" dirty="0">
                  <a:solidFill>
                    <a:schemeClr val="accent6">
                      <a:lumMod val="50000"/>
                    </a:schemeClr>
                  </a:solidFill>
                </a:rPr>
                <a:t>Formación Integral en Responsabilidad Social</a:t>
              </a:r>
            </a:p>
            <a:p>
              <a:pPr algn="ctr"/>
              <a:endParaRPr lang="es-MX" sz="1013" dirty="0"/>
            </a:p>
            <a:p>
              <a:pPr algn="ctr"/>
              <a:r>
                <a:rPr lang="es-MX" sz="1013" dirty="0"/>
                <a:t>40%</a:t>
              </a:r>
            </a:p>
          </p:txBody>
        </p:sp>
        <p:sp>
          <p:nvSpPr>
            <p:cNvPr id="21" name="Conector 7">
              <a:extLst>
                <a:ext uri="{FF2B5EF4-FFF2-40B4-BE49-F238E27FC236}">
                  <a16:creationId xmlns:a16="http://schemas.microsoft.com/office/drawing/2014/main" id="{E7EF614B-7E74-4C0C-AB96-88458D5FABED}"/>
                </a:ext>
              </a:extLst>
            </p:cNvPr>
            <p:cNvSpPr/>
            <p:nvPr/>
          </p:nvSpPr>
          <p:spPr>
            <a:xfrm>
              <a:off x="1982773" y="3365581"/>
              <a:ext cx="1202869" cy="1116438"/>
            </a:xfrm>
            <a:prstGeom prst="flowChartConnector">
              <a:avLst/>
            </a:prstGeom>
            <a:solidFill>
              <a:srgbClr val="FF8F4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4BE068B-1A5D-4154-8984-B7DAC1BC9250}"/>
                </a:ext>
              </a:extLst>
            </p:cNvPr>
            <p:cNvSpPr txBox="1"/>
            <p:nvPr/>
          </p:nvSpPr>
          <p:spPr>
            <a:xfrm>
              <a:off x="1755777" y="4757951"/>
              <a:ext cx="1473993" cy="15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13" dirty="0"/>
                <a:t>Mensaje B </a:t>
              </a:r>
            </a:p>
            <a:p>
              <a:pPr algn="ctr"/>
              <a:endParaRPr lang="es-MX" sz="1013" dirty="0"/>
            </a:p>
            <a:p>
              <a:pPr algn="ctr"/>
              <a:r>
                <a:rPr lang="es-MX" sz="1013" b="1" dirty="0">
                  <a:solidFill>
                    <a:schemeClr val="accent6">
                      <a:lumMod val="50000"/>
                    </a:schemeClr>
                  </a:solidFill>
                </a:rPr>
                <a:t>Impacto Social Positivo</a:t>
              </a:r>
            </a:p>
            <a:p>
              <a:pPr algn="ctr"/>
              <a:r>
                <a:rPr lang="es-MX" sz="1013" dirty="0"/>
                <a:t>30%</a:t>
              </a:r>
            </a:p>
          </p:txBody>
        </p:sp>
        <p:sp>
          <p:nvSpPr>
            <p:cNvPr id="25" name="Conector 9">
              <a:extLst>
                <a:ext uri="{FF2B5EF4-FFF2-40B4-BE49-F238E27FC236}">
                  <a16:creationId xmlns:a16="http://schemas.microsoft.com/office/drawing/2014/main" id="{FC5C14AD-6AF3-4976-A067-82B51E310F6D}"/>
                </a:ext>
              </a:extLst>
            </p:cNvPr>
            <p:cNvSpPr/>
            <p:nvPr/>
          </p:nvSpPr>
          <p:spPr>
            <a:xfrm>
              <a:off x="3432336" y="3517729"/>
              <a:ext cx="772609" cy="779102"/>
            </a:xfrm>
            <a:prstGeom prst="flowChartConnector">
              <a:avLst/>
            </a:prstGeom>
            <a:solidFill>
              <a:srgbClr val="FF8F4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/>
            </a:p>
          </p:txBody>
        </p:sp>
        <p:sp>
          <p:nvSpPr>
            <p:cNvPr id="26" name="Conector 10">
              <a:extLst>
                <a:ext uri="{FF2B5EF4-FFF2-40B4-BE49-F238E27FC236}">
                  <a16:creationId xmlns:a16="http://schemas.microsoft.com/office/drawing/2014/main" id="{4D9408F7-F468-42AA-8BFA-85A58526B406}"/>
                </a:ext>
              </a:extLst>
            </p:cNvPr>
            <p:cNvSpPr/>
            <p:nvPr/>
          </p:nvSpPr>
          <p:spPr>
            <a:xfrm>
              <a:off x="4546741" y="3689184"/>
              <a:ext cx="476452" cy="469232"/>
            </a:xfrm>
            <a:prstGeom prst="flowChartConnector">
              <a:avLst/>
            </a:prstGeom>
            <a:solidFill>
              <a:srgbClr val="FF8F4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94ADCD1-E1C6-401C-ABFF-B36D542DD583}"/>
                </a:ext>
              </a:extLst>
            </p:cNvPr>
            <p:cNvSpPr txBox="1"/>
            <p:nvPr/>
          </p:nvSpPr>
          <p:spPr>
            <a:xfrm>
              <a:off x="3229772" y="4757949"/>
              <a:ext cx="1352855" cy="182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13" dirty="0"/>
                <a:t>Mensaje C</a:t>
              </a:r>
            </a:p>
            <a:p>
              <a:pPr algn="ctr"/>
              <a:endParaRPr lang="es-MX" sz="1013" dirty="0"/>
            </a:p>
            <a:p>
              <a:pPr algn="ctr"/>
              <a:r>
                <a:rPr lang="es-MX" sz="1013" b="1" dirty="0">
                  <a:solidFill>
                    <a:schemeClr val="accent6">
                      <a:lumMod val="50000"/>
                    </a:schemeClr>
                  </a:solidFill>
                </a:rPr>
                <a:t>Enfoque Multisectorial </a:t>
              </a:r>
            </a:p>
            <a:p>
              <a:pPr algn="ctr"/>
              <a:r>
                <a:rPr lang="es-MX" sz="1013" dirty="0"/>
                <a:t>20%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F55A953-D3B8-4BBD-86D0-6BB2B42D5FCE}"/>
                </a:ext>
              </a:extLst>
            </p:cNvPr>
            <p:cNvSpPr txBox="1"/>
            <p:nvPr/>
          </p:nvSpPr>
          <p:spPr>
            <a:xfrm>
              <a:off x="4363643" y="4757949"/>
              <a:ext cx="1233002" cy="15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13" dirty="0"/>
                <a:t>Mensaje D </a:t>
              </a:r>
            </a:p>
            <a:p>
              <a:pPr algn="ctr"/>
              <a:endParaRPr lang="es-MX" sz="1013" dirty="0"/>
            </a:p>
            <a:p>
              <a:pPr algn="ctr"/>
              <a:r>
                <a:rPr lang="es-MX" sz="1013" b="1" dirty="0">
                  <a:solidFill>
                    <a:schemeClr val="accent6">
                      <a:lumMod val="50000"/>
                    </a:schemeClr>
                  </a:solidFill>
                </a:rPr>
                <a:t>Todos los demás</a:t>
              </a:r>
            </a:p>
            <a:p>
              <a:pPr algn="ctr"/>
              <a:r>
                <a:rPr lang="es-MX" sz="1013" dirty="0"/>
                <a:t>10%</a:t>
              </a:r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6519455-EAD7-41F3-BD29-0CF344C071DA}"/>
              </a:ext>
            </a:extLst>
          </p:cNvPr>
          <p:cNvSpPr txBox="1"/>
          <p:nvPr/>
        </p:nvSpPr>
        <p:spPr>
          <a:xfrm>
            <a:off x="792544" y="2213241"/>
            <a:ext cx="214238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350" dirty="0"/>
              <a:t>Dar mayor peso o presencia</a:t>
            </a:r>
          </a:p>
          <a:p>
            <a:pPr algn="ctr"/>
            <a:r>
              <a:rPr lang="es-MX" sz="1350" dirty="0"/>
              <a:t>a los mensajes clave </a:t>
            </a:r>
          </a:p>
          <a:p>
            <a:pPr algn="ctr"/>
            <a:r>
              <a:rPr lang="es-MX" sz="1350" dirty="0"/>
              <a:t>más necesarios.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CAF1918-A59C-4CDE-B762-4474DE9000CD}"/>
              </a:ext>
            </a:extLst>
          </p:cNvPr>
          <p:cNvSpPr txBox="1"/>
          <p:nvPr/>
        </p:nvSpPr>
        <p:spPr>
          <a:xfrm>
            <a:off x="5763948" y="2209295"/>
            <a:ext cx="2421047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14350">
              <a:spcBef>
                <a:spcPts val="675"/>
              </a:spcBef>
              <a:spcAft>
                <a:spcPts val="113"/>
              </a:spcAft>
              <a:buClr>
                <a:srgbClr val="E48312"/>
              </a:buClr>
              <a:buSzPct val="100000"/>
            </a:pPr>
            <a:r>
              <a:rPr lang="es-MX" sz="13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La comunicación debe considerar la </a:t>
            </a:r>
            <a:r>
              <a:rPr lang="es-MX" sz="135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relevancia</a:t>
            </a:r>
            <a:r>
              <a:rPr lang="es-MX" sz="135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 los públicos.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96ED1F11-BDBA-4A39-BB7D-44738357A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03852"/>
              </p:ext>
            </p:extLst>
          </p:nvPr>
        </p:nvGraphicFramePr>
        <p:xfrm>
          <a:off x="5644229" y="3120780"/>
          <a:ext cx="2660484" cy="26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100" b="0" dirty="0">
                          <a:solidFill>
                            <a:schemeClr val="tx1"/>
                          </a:solidFill>
                        </a:rPr>
                        <a:t>Públicos</a:t>
                      </a:r>
                    </a:p>
                    <a:p>
                      <a:pPr algn="ctr"/>
                      <a:r>
                        <a:rPr lang="es-MX" sz="11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s-MX" sz="1100" b="0" dirty="0">
                          <a:solidFill>
                            <a:schemeClr val="tx1"/>
                          </a:solidFill>
                        </a:rPr>
                        <a:t>Prospectos,</a:t>
                      </a:r>
                      <a:r>
                        <a:rPr lang="es-MX" sz="1100" b="0" baseline="0" dirty="0">
                          <a:solidFill>
                            <a:schemeClr val="tx1"/>
                          </a:solidFill>
                        </a:rPr>
                        <a:t> alumnos, egresados</a:t>
                      </a:r>
                      <a:endParaRPr lang="es-MX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tx1"/>
                          </a:solidFill>
                        </a:rPr>
                        <a:t>MENSAJE</a:t>
                      </a:r>
                    </a:p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b="1" dirty="0">
                          <a:solidFill>
                            <a:schemeClr val="tx1"/>
                          </a:solidFill>
                        </a:rPr>
                        <a:t>A,</a:t>
                      </a:r>
                      <a:r>
                        <a:rPr lang="es-MX" sz="1400" b="1" baseline="0" dirty="0">
                          <a:solidFill>
                            <a:schemeClr val="tx1"/>
                          </a:solidFill>
                        </a:rPr>
                        <a:t> B, C</a:t>
                      </a:r>
                      <a:endParaRPr lang="es-MX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Públicos</a:t>
                      </a:r>
                    </a:p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Sociedad</a:t>
                      </a:r>
                      <a:r>
                        <a:rPr lang="es-MX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en general y sectores públicos y privados,</a:t>
                      </a:r>
                      <a:r>
                        <a:rPr lang="es-MX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</a:rPr>
                        <a:t>MENSAJE</a:t>
                      </a:r>
                    </a:p>
                    <a:p>
                      <a:pPr algn="ctr"/>
                      <a:r>
                        <a:rPr lang="es-MX" sz="1100" b="1" dirty="0">
                          <a:solidFill>
                            <a:schemeClr val="tx1"/>
                          </a:solidFill>
                        </a:rPr>
                        <a:t>A,</a:t>
                      </a:r>
                      <a:r>
                        <a:rPr lang="es-MX" sz="1100" b="1" baseline="0" dirty="0">
                          <a:solidFill>
                            <a:schemeClr val="tx1"/>
                          </a:solidFill>
                        </a:rPr>
                        <a:t> B, C</a:t>
                      </a:r>
                      <a:endParaRPr lang="es-MX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Públicos</a:t>
                      </a:r>
                    </a:p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Comunidad Universitaria</a:t>
                      </a:r>
                    </a:p>
                    <a:p>
                      <a:pPr algn="ctr"/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</a:rPr>
                        <a:t>MENSAJE</a:t>
                      </a:r>
                    </a:p>
                    <a:p>
                      <a:pPr algn="ctr"/>
                      <a:endParaRPr lang="es-MX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100" b="1" dirty="0">
                          <a:solidFill>
                            <a:schemeClr val="tx1"/>
                          </a:solidFill>
                        </a:rPr>
                        <a:t>A,</a:t>
                      </a:r>
                      <a:r>
                        <a:rPr lang="es-MX" sz="1100" b="1" baseline="0" dirty="0">
                          <a:solidFill>
                            <a:schemeClr val="tx1"/>
                          </a:solidFill>
                        </a:rPr>
                        <a:t> B, C</a:t>
                      </a:r>
                      <a:endParaRPr lang="es-MX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F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" name="Imagen 32">
            <a:extLst>
              <a:ext uri="{FF2B5EF4-FFF2-40B4-BE49-F238E27FC236}">
                <a16:creationId xmlns:a16="http://schemas.microsoft.com/office/drawing/2014/main" id="{96F81478-0328-4152-879E-F9E854C9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37" y="1904737"/>
            <a:ext cx="669851" cy="6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4DAFC-A724-4249-B3D5-ED5C9B69E998}"/>
              </a:ext>
            </a:extLst>
          </p:cNvPr>
          <p:cNvSpPr/>
          <p:nvPr/>
        </p:nvSpPr>
        <p:spPr>
          <a:xfrm>
            <a:off x="295379" y="291096"/>
            <a:ext cx="407066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Estructura de los mensajes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5A98534-2C9F-4C36-9423-6079B292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525917"/>
              </p:ext>
            </p:extLst>
          </p:nvPr>
        </p:nvGraphicFramePr>
        <p:xfrm>
          <a:off x="359177" y="1535041"/>
          <a:ext cx="2776842" cy="399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B700D4D-AA57-47CC-A0E1-DE74AD7B2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538339"/>
              </p:ext>
            </p:extLst>
          </p:nvPr>
        </p:nvGraphicFramePr>
        <p:xfrm>
          <a:off x="3389715" y="1535041"/>
          <a:ext cx="2516371" cy="399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E3252335-B557-4F5E-A254-A242EAA07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841853"/>
              </p:ext>
            </p:extLst>
          </p:nvPr>
        </p:nvGraphicFramePr>
        <p:xfrm>
          <a:off x="6159193" y="1517725"/>
          <a:ext cx="2516371" cy="399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0046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4DAFC-A724-4249-B3D5-ED5C9B69E998}"/>
              </a:ext>
            </a:extLst>
          </p:cNvPr>
          <p:cNvSpPr/>
          <p:nvPr/>
        </p:nvSpPr>
        <p:spPr>
          <a:xfrm>
            <a:off x="295379" y="291096"/>
            <a:ext cx="397448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Medios de comunicación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350F0B8-C25E-41A2-A753-87E8B7320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443076"/>
              </p:ext>
            </p:extLst>
          </p:nvPr>
        </p:nvGraphicFramePr>
        <p:xfrm>
          <a:off x="-1832763" y="319025"/>
          <a:ext cx="6678505" cy="44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70B053A-2A81-4D2E-AF7B-89912E3F3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486475"/>
              </p:ext>
            </p:extLst>
          </p:nvPr>
        </p:nvGraphicFramePr>
        <p:xfrm>
          <a:off x="1140626" y="1674039"/>
          <a:ext cx="6678505" cy="44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6DD348EC-DFAC-4B92-9EE9-D8CD23ABB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116606"/>
              </p:ext>
            </p:extLst>
          </p:nvPr>
        </p:nvGraphicFramePr>
        <p:xfrm>
          <a:off x="4269865" y="2918035"/>
          <a:ext cx="6678505" cy="44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1184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54DAFC-A724-4249-B3D5-ED5C9B69E998}"/>
              </a:ext>
            </a:extLst>
          </p:cNvPr>
          <p:cNvSpPr/>
          <p:nvPr/>
        </p:nvSpPr>
        <p:spPr>
          <a:xfrm>
            <a:off x="295379" y="291096"/>
            <a:ext cx="408509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Informe de Redes Sociales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56E4E76-813F-43DB-B70D-E725354A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74216"/>
              </p:ext>
            </p:extLst>
          </p:nvPr>
        </p:nvGraphicFramePr>
        <p:xfrm>
          <a:off x="1680766" y="1245224"/>
          <a:ext cx="6035878" cy="8229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84609">
                  <a:extLst>
                    <a:ext uri="{9D8B030D-6E8A-4147-A177-3AD203B41FA5}">
                      <a16:colId xmlns:a16="http://schemas.microsoft.com/office/drawing/2014/main" val="2935727460"/>
                    </a:ext>
                  </a:extLst>
                </a:gridCol>
                <a:gridCol w="4407006">
                  <a:extLst>
                    <a:ext uri="{9D8B030D-6E8A-4147-A177-3AD203B41FA5}">
                      <a16:colId xmlns:a16="http://schemas.microsoft.com/office/drawing/2014/main" val="205145843"/>
                    </a:ext>
                  </a:extLst>
                </a:gridCol>
                <a:gridCol w="644263">
                  <a:extLst>
                    <a:ext uri="{9D8B030D-6E8A-4147-A177-3AD203B41FA5}">
                      <a16:colId xmlns:a16="http://schemas.microsoft.com/office/drawing/2014/main" val="10874459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Mensual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publicaciones en Noviembre (posts)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46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294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Acumulativo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TOTAL de personas que les gusta tu página (</a:t>
                      </a:r>
                      <a:r>
                        <a:rPr lang="es-ES" sz="1200" dirty="0" err="1">
                          <a:effectLst/>
                        </a:rPr>
                        <a:t>likes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2,634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0881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Mensual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personas que están hablando de tu página (</a:t>
                      </a:r>
                      <a:r>
                        <a:rPr lang="es-ES" sz="1200" dirty="0" err="1">
                          <a:effectLst/>
                        </a:rPr>
                        <a:t>talking</a:t>
                      </a:r>
                      <a:r>
                        <a:rPr lang="es-ES" sz="1200" dirty="0">
                          <a:effectLst/>
                        </a:rPr>
                        <a:t> </a:t>
                      </a:r>
                      <a:r>
                        <a:rPr lang="es-ES" sz="1200" dirty="0" err="1">
                          <a:effectLst/>
                        </a:rPr>
                        <a:t>about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12,598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74967"/>
                  </a:ext>
                </a:extLst>
              </a:tr>
            </a:tbl>
          </a:graphicData>
        </a:graphic>
      </p:graphicFrame>
      <p:pic>
        <p:nvPicPr>
          <p:cNvPr id="8" name="Imagen 7" descr="C:\Users\comunicacion.rs\Desktop\2016\Logos\facebook-logo_318-49940.jpg">
            <a:extLst>
              <a:ext uri="{FF2B5EF4-FFF2-40B4-BE49-F238E27FC236}">
                <a16:creationId xmlns:a16="http://schemas.microsoft.com/office/drawing/2014/main" id="{4705BF56-D6CF-4AC6-9824-67437B5C13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6" y="1311887"/>
            <a:ext cx="651511" cy="65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C:\Users\comunicacion.rs\Desktop\2016\Logos\twitter-logo_318-40459.jpg">
            <a:extLst>
              <a:ext uri="{FF2B5EF4-FFF2-40B4-BE49-F238E27FC236}">
                <a16:creationId xmlns:a16="http://schemas.microsoft.com/office/drawing/2014/main" id="{CB600782-D40F-4EFE-8776-6E4528375E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4" y="2412116"/>
            <a:ext cx="701516" cy="70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C:\Users\comunicacion.rs\Desktop\54551.png">
            <a:extLst>
              <a:ext uri="{FF2B5EF4-FFF2-40B4-BE49-F238E27FC236}">
                <a16:creationId xmlns:a16="http://schemas.microsoft.com/office/drawing/2014/main" id="{A2C0DBA3-EB9E-4989-B821-38DFE93447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8" y="3463894"/>
            <a:ext cx="694853" cy="69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Resultado de imagen para web logo">
            <a:hlinkClick r:id="rId5"/>
            <a:extLst>
              <a:ext uri="{FF2B5EF4-FFF2-40B4-BE49-F238E27FC236}">
                <a16:creationId xmlns:a16="http://schemas.microsoft.com/office/drawing/2014/main" id="{60ED3BFC-86EE-4AC5-ACB1-A3761EE4778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9" y="4416996"/>
            <a:ext cx="677889" cy="6778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A2F256E-1E6E-4F6C-AA27-9677F0DE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643"/>
              </p:ext>
            </p:extLst>
          </p:nvPr>
        </p:nvGraphicFramePr>
        <p:xfrm>
          <a:off x="1652889" y="3604771"/>
          <a:ext cx="5299897" cy="440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9897">
                  <a:extLst>
                    <a:ext uri="{9D8B030D-6E8A-4147-A177-3AD203B41FA5}">
                      <a16:colId xmlns:a16="http://schemas.microsoft.com/office/drawing/2014/main" val="3481080048"/>
                    </a:ext>
                  </a:extLst>
                </a:gridCol>
              </a:tblGrid>
              <a:tr h="4403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Envío trimestral con el concentrado de las principales noticias. 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78491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386761-2689-493C-BBB7-8F7442CBD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28340"/>
              </p:ext>
            </p:extLst>
          </p:nvPr>
        </p:nvGraphicFramePr>
        <p:xfrm>
          <a:off x="1652889" y="4432019"/>
          <a:ext cx="6091632" cy="58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1632">
                  <a:extLst>
                    <a:ext uri="{9D8B030D-6E8A-4147-A177-3AD203B41FA5}">
                      <a16:colId xmlns:a16="http://schemas.microsoft.com/office/drawing/2014/main" val="2920466079"/>
                    </a:ext>
                  </a:extLst>
                </a:gridCol>
              </a:tblGrid>
              <a:tr h="5871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La web de la Facultad de Responsabilidad Social se encuentra actualizada y con los requerimientos que solicita DCI. En los últimos 2 meses se ha aumentado la cantidad de noticias generadas internamente. </a:t>
                      </a:r>
                    </a:p>
                  </a:txBody>
                  <a:tcPr marL="33338" marR="333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38733"/>
                  </a:ext>
                </a:extLst>
              </a:tr>
            </a:tbl>
          </a:graphicData>
        </a:graphic>
      </p:graphicFrame>
      <p:pic>
        <p:nvPicPr>
          <p:cNvPr id="15" name="Imagen 14" descr="C:\Users\comunicacion.rs\Desktop\web-logo-hi.jpg">
            <a:extLst>
              <a:ext uri="{FF2B5EF4-FFF2-40B4-BE49-F238E27FC236}">
                <a16:creationId xmlns:a16="http://schemas.microsoft.com/office/drawing/2014/main" id="{AC491409-0F2C-4585-B404-087D057BE83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4" y="5420282"/>
            <a:ext cx="702971" cy="7029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86C14EB-7F8E-4EB6-B480-C19008960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08428"/>
              </p:ext>
            </p:extLst>
          </p:nvPr>
        </p:nvGraphicFramePr>
        <p:xfrm>
          <a:off x="1652889" y="5581699"/>
          <a:ext cx="5812852" cy="198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2852">
                  <a:extLst>
                    <a:ext uri="{9D8B030D-6E8A-4147-A177-3AD203B41FA5}">
                      <a16:colId xmlns:a16="http://schemas.microsoft.com/office/drawing/2014/main" val="132089724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En proceso de renovación de acuerdo a los nuevos requerimientos solicitados por DCI.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42706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A53D20BF-81DC-4EA5-A0F2-F71DFE70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16688"/>
              </p:ext>
            </p:extLst>
          </p:nvPr>
        </p:nvGraphicFramePr>
        <p:xfrm>
          <a:off x="1680766" y="2488554"/>
          <a:ext cx="6035878" cy="5486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84609">
                  <a:extLst>
                    <a:ext uri="{9D8B030D-6E8A-4147-A177-3AD203B41FA5}">
                      <a16:colId xmlns:a16="http://schemas.microsoft.com/office/drawing/2014/main" val="2935727460"/>
                    </a:ext>
                  </a:extLst>
                </a:gridCol>
                <a:gridCol w="4407006">
                  <a:extLst>
                    <a:ext uri="{9D8B030D-6E8A-4147-A177-3AD203B41FA5}">
                      <a16:colId xmlns:a16="http://schemas.microsoft.com/office/drawing/2014/main" val="205145843"/>
                    </a:ext>
                  </a:extLst>
                </a:gridCol>
                <a:gridCol w="644263">
                  <a:extLst>
                    <a:ext uri="{9D8B030D-6E8A-4147-A177-3AD203B41FA5}">
                      <a16:colId xmlns:a16="http://schemas.microsoft.com/office/drawing/2014/main" val="10874459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Mensual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publicaciones en Noviembre  (tweets) </a:t>
                      </a: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s-E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294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Acumulativo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1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TOTAL de seguidores (</a:t>
                      </a:r>
                      <a:r>
                        <a:rPr lang="es-ES" sz="1200" dirty="0" err="1">
                          <a:effectLst/>
                        </a:rPr>
                        <a:t>followers</a:t>
                      </a:r>
                      <a:r>
                        <a:rPr lang="es-ES" sz="1200" dirty="0">
                          <a:effectLst/>
                        </a:rPr>
                        <a:t>) </a:t>
                      </a: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1,689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38" marR="33338" marT="0" marB="0" anchor="ctr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0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0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252CE86-50AF-4EF1-BE8D-D413A1347133}"/>
              </a:ext>
            </a:extLst>
          </p:cNvPr>
          <p:cNvSpPr/>
          <p:nvPr/>
        </p:nvSpPr>
        <p:spPr>
          <a:xfrm>
            <a:off x="1998779" y="2164763"/>
            <a:ext cx="4945871" cy="173124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atin typeface="Century Gothic" panose="020B0502020202020204" pitchFamily="34" charset="0"/>
              </a:rPr>
              <a:t>Procesos de la </a:t>
            </a:r>
          </a:p>
          <a:p>
            <a:pPr algn="ctr"/>
            <a:r>
              <a:rPr lang="es-ES" sz="3600" b="1" dirty="0">
                <a:latin typeface="Century Gothic" panose="020B0502020202020204" pitchFamily="34" charset="0"/>
              </a:rPr>
              <a:t>Coordinación de </a:t>
            </a:r>
          </a:p>
          <a:p>
            <a:pPr algn="ctr"/>
            <a:r>
              <a:rPr lang="es-ES" sz="3600" b="1" dirty="0">
                <a:latin typeface="Century Gothic" panose="020B0502020202020204" pitchFamily="34" charset="0"/>
              </a:rPr>
              <a:t>Comunicación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78FA07-C384-4CD0-ABA8-BFFB0BFF1E3C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3626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3941A99-5A1F-4FE4-AC10-5AE898960505}"/>
              </a:ext>
            </a:extLst>
          </p:cNvPr>
          <p:cNvSpPr/>
          <p:nvPr/>
        </p:nvSpPr>
        <p:spPr>
          <a:xfrm>
            <a:off x="238854" y="860980"/>
            <a:ext cx="8198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Favor de enviar esta información con mínimo </a:t>
            </a:r>
            <a:r>
              <a:rPr lang="es-ES" sz="1200" b="1" dirty="0"/>
              <a:t>1 semana de anticipación </a:t>
            </a:r>
            <a:r>
              <a:rPr lang="es-ES" sz="1200" dirty="0"/>
              <a:t>a:</a:t>
            </a:r>
          </a:p>
          <a:p>
            <a:r>
              <a:rPr lang="es-ES" sz="1200" dirty="0"/>
              <a:t>      </a:t>
            </a:r>
            <a:r>
              <a:rPr lang="es-ES" sz="1200" dirty="0">
                <a:hlinkClick r:id="rId2"/>
              </a:rPr>
              <a:t>martha.elizalde@anahuac.mx</a:t>
            </a:r>
            <a:r>
              <a:rPr lang="es-ES" sz="1200" dirty="0"/>
              <a:t> y </a:t>
            </a:r>
            <a:r>
              <a:rPr lang="es-ES" sz="1200" dirty="0">
                <a:hlinkClick r:id="rId3"/>
              </a:rPr>
              <a:t>comunicación.rs@anahuac.mx</a:t>
            </a:r>
            <a:endParaRPr lang="es-ES" sz="1200" dirty="0"/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solicitud se envía a través de un sistema digital de la </a:t>
            </a:r>
            <a:r>
              <a:rPr lang="es-ES" sz="1200" b="1" dirty="0"/>
              <a:t>Dirección de Comunicación Institucional.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0E433A-C219-46CC-A7EB-C7594C7BA02A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7B66DC-3733-425D-902E-63D569204634}"/>
              </a:ext>
            </a:extLst>
          </p:cNvPr>
          <p:cNvSpPr/>
          <p:nvPr/>
        </p:nvSpPr>
        <p:spPr>
          <a:xfrm>
            <a:off x="238854" y="349457"/>
            <a:ext cx="3993722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Solicitud de Diseño Digital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E3751F-4DE3-4C99-BB29-324DE5AA7108}"/>
              </a:ext>
            </a:extLst>
          </p:cNvPr>
          <p:cNvSpPr/>
          <p:nvPr/>
        </p:nvSpPr>
        <p:spPr>
          <a:xfrm>
            <a:off x="348057" y="2509677"/>
            <a:ext cx="48831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de solicitud: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Lugar: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o título: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Público al que se dirige su evento: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  <a:defRPr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Sugerencias de diseño: </a:t>
            </a:r>
          </a:p>
          <a:p>
            <a:pPr lvl="0" algn="just">
              <a:defRPr/>
            </a:pPr>
            <a:r>
              <a:rPr lang="es-ES" sz="1200" b="1" dirty="0">
                <a:latin typeface="+mj-lt"/>
              </a:rPr>
              <a:t>     </a:t>
            </a:r>
            <a:r>
              <a:rPr lang="es-ES" sz="1200" dirty="0">
                <a:latin typeface="+mj-lt"/>
              </a:rPr>
              <a:t>* Si es necesario anexar imágenes</a:t>
            </a:r>
          </a:p>
          <a:p>
            <a:pPr lvl="0" algn="just">
              <a:defRPr/>
            </a:pPr>
            <a:endParaRPr lang="es-ES" sz="1200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Persona para informes: </a:t>
            </a:r>
          </a:p>
          <a:p>
            <a:r>
              <a:rPr lang="es-ES" sz="1200" dirty="0">
                <a:latin typeface="Century Gothic" panose="020B0502020202020204" pitchFamily="34" charset="0"/>
              </a:rPr>
              <a:t>     </a:t>
            </a:r>
            <a:r>
              <a:rPr lang="es-ES" sz="1200" dirty="0"/>
              <a:t>* Nombre completo:                                                                   </a:t>
            </a:r>
          </a:p>
          <a:p>
            <a:r>
              <a:rPr lang="es-ES" sz="1200" dirty="0"/>
              <a:t>      * Extensión:                   </a:t>
            </a:r>
          </a:p>
          <a:p>
            <a:r>
              <a:rPr lang="es-ES" sz="1200" dirty="0"/>
              <a:t>      * Correo electrónico: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8F6F3B-FD56-45D5-832D-BE5752B57CBB}"/>
              </a:ext>
            </a:extLst>
          </p:cNvPr>
          <p:cNvSpPr/>
          <p:nvPr/>
        </p:nvSpPr>
        <p:spPr>
          <a:xfrm>
            <a:off x="5837032" y="2711499"/>
            <a:ext cx="27779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Elegir materiales:</a:t>
            </a:r>
          </a:p>
          <a:p>
            <a:r>
              <a:rPr lang="es-ES" sz="1200" dirty="0"/>
              <a:t> *Favor de marcar en negrita</a:t>
            </a:r>
          </a:p>
          <a:p>
            <a:endParaRPr lang="es-ES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Poster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 err="1"/>
              <a:t>Flyer</a:t>
            </a:r>
            <a:endParaRPr lang="es-ES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Banner en web de la universidad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Invitación impresa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Pendón vertical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Postal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Anuncio en web de la universidad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Pantalla (</a:t>
            </a:r>
            <a:r>
              <a:rPr lang="es-ES" sz="1200" dirty="0" err="1"/>
              <a:t>kiosko</a:t>
            </a:r>
            <a:r>
              <a:rPr lang="es-ES" sz="1200" dirty="0"/>
              <a:t> y pantallas chicas)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Díptico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Tríptico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Folder contenedor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s-ES" sz="1200" dirty="0"/>
              <a:t>Otro</a:t>
            </a:r>
          </a:p>
        </p:txBody>
      </p:sp>
    </p:spTree>
    <p:extLst>
      <p:ext uri="{BB962C8B-B14F-4D97-AF65-F5344CB8AC3E}">
        <p14:creationId xmlns:p14="http://schemas.microsoft.com/office/powerpoint/2010/main" val="28990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9F452F0-2396-46DA-A17F-A617B5B7A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111456"/>
              </p:ext>
            </p:extLst>
          </p:nvPr>
        </p:nvGraphicFramePr>
        <p:xfrm>
          <a:off x="1773892" y="1609467"/>
          <a:ext cx="5615736" cy="399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C797F7-2781-467A-B250-4EB2CFC0965C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DA11C9-5090-4354-B3AD-2D5FF0A61FA8}"/>
              </a:ext>
            </a:extLst>
          </p:cNvPr>
          <p:cNvSpPr/>
          <p:nvPr/>
        </p:nvSpPr>
        <p:spPr>
          <a:xfrm>
            <a:off x="221537" y="278713"/>
            <a:ext cx="3352521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Universidad Anáhuac</a:t>
            </a:r>
          </a:p>
        </p:txBody>
      </p:sp>
    </p:spTree>
    <p:extLst>
      <p:ext uri="{BB962C8B-B14F-4D97-AF65-F5344CB8AC3E}">
        <p14:creationId xmlns:p14="http://schemas.microsoft.com/office/powerpoint/2010/main" val="233089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00E433A-C219-46CC-A7EB-C7594C7BA02A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7B66DC-3733-425D-902E-63D569204634}"/>
              </a:ext>
            </a:extLst>
          </p:cNvPr>
          <p:cNvSpPr/>
          <p:nvPr/>
        </p:nvSpPr>
        <p:spPr>
          <a:xfrm>
            <a:off x="238854" y="349457"/>
            <a:ext cx="485613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Solicitud de envíos electrónicos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E3751F-4DE3-4C99-BB29-324DE5AA7108}"/>
              </a:ext>
            </a:extLst>
          </p:cNvPr>
          <p:cNvSpPr/>
          <p:nvPr/>
        </p:nvSpPr>
        <p:spPr>
          <a:xfrm>
            <a:off x="465015" y="2576847"/>
            <a:ext cx="48831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Asunto: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Remitente: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de envío: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Público específico: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b="1" dirty="0">
              <a:solidFill>
                <a:srgbClr val="FE6D04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rgbClr val="FE6D04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Campus:</a:t>
            </a:r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Replay </a:t>
            </a:r>
            <a:r>
              <a:rPr lang="es-ES" sz="1200" b="1" dirty="0" err="1">
                <a:solidFill>
                  <a:srgbClr val="FE6D04"/>
                </a:solidFill>
                <a:latin typeface="Century Gothic" panose="020B0502020202020204" pitchFamily="34" charset="0"/>
              </a:rPr>
              <a:t>to</a:t>
            </a: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Link: </a:t>
            </a:r>
          </a:p>
          <a:p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Imagen: adjuntar archivo en .</a:t>
            </a:r>
            <a:r>
              <a:rPr lang="es-ES" sz="1200" b="1" dirty="0" err="1">
                <a:solidFill>
                  <a:srgbClr val="FE6D04"/>
                </a:solidFill>
                <a:latin typeface="Century Gothic" panose="020B0502020202020204" pitchFamily="34" charset="0"/>
              </a:rPr>
              <a:t>jpg</a:t>
            </a:r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442E6F-80D3-41AF-9781-8337E1DE05EE}"/>
              </a:ext>
            </a:extLst>
          </p:cNvPr>
          <p:cNvSpPr/>
          <p:nvPr/>
        </p:nvSpPr>
        <p:spPr>
          <a:xfrm>
            <a:off x="238854" y="860980"/>
            <a:ext cx="8198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Favor de enviar esta información con mínimo </a:t>
            </a:r>
            <a:r>
              <a:rPr lang="es-ES" sz="1200" b="1" dirty="0"/>
              <a:t>1 semana de anticipación </a:t>
            </a:r>
            <a:r>
              <a:rPr lang="es-ES" sz="1200" dirty="0"/>
              <a:t>a:</a:t>
            </a:r>
          </a:p>
          <a:p>
            <a:r>
              <a:rPr lang="es-ES" sz="1200" dirty="0"/>
              <a:t>      </a:t>
            </a:r>
            <a:r>
              <a:rPr lang="es-ES" sz="1200" dirty="0">
                <a:hlinkClick r:id="rId2"/>
              </a:rPr>
              <a:t>martha.elizalde@anahuac.mx</a:t>
            </a:r>
            <a:r>
              <a:rPr lang="es-ES" sz="1200" dirty="0"/>
              <a:t> y </a:t>
            </a:r>
            <a:r>
              <a:rPr lang="es-ES" sz="1200" dirty="0">
                <a:hlinkClick r:id="rId3"/>
              </a:rPr>
              <a:t>comunicación.rs@anahuac.mx</a:t>
            </a:r>
            <a:endParaRPr lang="es-ES" sz="1200" dirty="0"/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Únicamente se pueden enviar diseños que haya sido previamente autorizados por Comunicación Institucional.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 caso de no contar con el diseño, favor de solicitarlo con el formato “Solicitud de Diseño Digital”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56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00E433A-C219-46CC-A7EB-C7594C7BA02A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7B66DC-3733-425D-902E-63D569204634}"/>
              </a:ext>
            </a:extLst>
          </p:cNvPr>
          <p:cNvSpPr/>
          <p:nvPr/>
        </p:nvSpPr>
        <p:spPr>
          <a:xfrm>
            <a:off x="238854" y="349457"/>
            <a:ext cx="701378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Solicitud de préstamos de cámara fotográfica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C8E6562-F8F9-4562-BD67-C1FCE070C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413156"/>
              </p:ext>
            </p:extLst>
          </p:nvPr>
        </p:nvGraphicFramePr>
        <p:xfrm>
          <a:off x="4433508" y="1707482"/>
          <a:ext cx="4132385" cy="358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79B9CF8F-77E6-4F7C-B208-BE81122585C3}"/>
              </a:ext>
            </a:extLst>
          </p:cNvPr>
          <p:cNvSpPr/>
          <p:nvPr/>
        </p:nvSpPr>
        <p:spPr>
          <a:xfrm>
            <a:off x="597307" y="1693174"/>
            <a:ext cx="29966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/>
              <a:t>La cámara fotográfica puede ser empleada de acuerdo a las necesidades de cada Programa Académico; tales como: </a:t>
            </a:r>
            <a:r>
              <a:rPr lang="es-ES" sz="1100" b="1" dirty="0"/>
              <a:t>promoción, difusión y/o comunicación de eventos, noticias, entre otros.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dirty="0"/>
              <a:t>Para poder utilizar la cámara es necesario llenar un </a:t>
            </a:r>
            <a:r>
              <a:rPr lang="es-ES" sz="1100" b="1" dirty="0"/>
              <a:t>vale de préstamo y de registro sobre el uso de la cámara, para tener por escrito quién toma responsabilidad de la cámara</a:t>
            </a:r>
            <a:r>
              <a:rPr lang="es-ES" sz="1100" dirty="0"/>
              <a:t>, ya que al ser un objeto de la Facultad, es </a:t>
            </a:r>
            <a:r>
              <a:rPr lang="es-ES" sz="1100" b="1" dirty="0"/>
              <a:t>importante cuidarlo y evitar su mal uso, daños o pérdida. </a:t>
            </a:r>
          </a:p>
          <a:p>
            <a:pPr algn="just"/>
            <a:endParaRPr lang="es-ES" sz="1100" dirty="0"/>
          </a:p>
          <a:p>
            <a:pPr algn="just"/>
            <a:r>
              <a:rPr lang="es-ES" sz="1100" dirty="0"/>
              <a:t>A través del registro, se previene que en caso de haber algún daño en el equipo, la persona en cuestión, </a:t>
            </a:r>
            <a:r>
              <a:rPr lang="es-ES" sz="1100" b="1" dirty="0"/>
              <a:t>asuma su responsabilidad y lo repare</a:t>
            </a:r>
            <a:r>
              <a:rPr lang="es-ES" sz="1100" dirty="0"/>
              <a:t>, dejando el equipo como se le entrego.</a:t>
            </a:r>
          </a:p>
          <a:p>
            <a:pPr algn="just"/>
            <a:endParaRPr lang="es-ES" sz="1100" b="1" dirty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/>
              <a:t>Responsable Directo de la Cámara: </a:t>
            </a:r>
          </a:p>
          <a:p>
            <a:pPr algn="just"/>
            <a:r>
              <a:rPr lang="es-ES" sz="1100" dirty="0"/>
              <a:t>Mtra. Martha Elizalde Durán</a:t>
            </a:r>
          </a:p>
          <a:p>
            <a:pPr algn="just"/>
            <a:r>
              <a:rPr lang="es-ES" sz="1100" dirty="0"/>
              <a:t>Coord. Comunicación y Consultoría </a:t>
            </a:r>
          </a:p>
          <a:p>
            <a:pPr algn="just"/>
            <a:r>
              <a:rPr lang="es-ES" sz="1100" dirty="0"/>
              <a:t>Facultad de Responsabilidad Social</a:t>
            </a:r>
          </a:p>
        </p:txBody>
      </p:sp>
    </p:spTree>
    <p:extLst>
      <p:ext uri="{BB962C8B-B14F-4D97-AF65-F5344CB8AC3E}">
        <p14:creationId xmlns:p14="http://schemas.microsoft.com/office/powerpoint/2010/main" val="322181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00E433A-C219-46CC-A7EB-C7594C7BA02A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7B66DC-3733-425D-902E-63D569204634}"/>
              </a:ext>
            </a:extLst>
          </p:cNvPr>
          <p:cNvSpPr/>
          <p:nvPr/>
        </p:nvSpPr>
        <p:spPr>
          <a:xfrm>
            <a:off x="238854" y="349457"/>
            <a:ext cx="516712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Solicitud de cobertura fotográfica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442E6F-80D3-41AF-9781-8337E1DE05EE}"/>
              </a:ext>
            </a:extLst>
          </p:cNvPr>
          <p:cNvSpPr/>
          <p:nvPr/>
        </p:nvSpPr>
        <p:spPr>
          <a:xfrm>
            <a:off x="238854" y="860980"/>
            <a:ext cx="8198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Favor de enviar esta información con mínimo </a:t>
            </a:r>
            <a:r>
              <a:rPr lang="es-ES" sz="1200" b="1" dirty="0"/>
              <a:t>1 semana de anticipación </a:t>
            </a:r>
            <a:r>
              <a:rPr lang="es-ES" sz="1200" dirty="0"/>
              <a:t>a:  </a:t>
            </a:r>
            <a:r>
              <a:rPr lang="es-ES" sz="1200" dirty="0">
                <a:hlinkClick r:id="rId2"/>
              </a:rPr>
              <a:t>martha.elizalde@anahuac.mx</a:t>
            </a:r>
            <a:r>
              <a:rPr lang="es-ES" sz="1200" dirty="0"/>
              <a:t> y </a:t>
            </a:r>
            <a:r>
              <a:rPr lang="es-ES" sz="1200" dirty="0">
                <a:hlinkClick r:id="rId3"/>
              </a:rPr>
              <a:t>comunicación.rs@anahuac.mx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Para que el evento quede agendado se requiere recibir una notificación.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 caso de haber cualquier cambio (fecha, lugar, horario o invitados), favor de llenar una nueva solicitud de cobertura.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 caso de requerir presencia de prensa para medios externos, favor de comunicarse con Karla Campuzano (kcampu@anahuac.mx)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E76830-200D-481F-8C6C-DC647A8D655D}"/>
              </a:ext>
            </a:extLst>
          </p:cNvPr>
          <p:cNvSpPr/>
          <p:nvPr/>
        </p:nvSpPr>
        <p:spPr>
          <a:xfrm>
            <a:off x="380832" y="2333685"/>
            <a:ext cx="6845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Fecha de Solicitud: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Campus: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Fecha del evento: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Lugar: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Hora de inicio y termino: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Nombre oficial: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Contacto: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Observación: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Foto en el Pebetero: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Kit del Rector: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Video: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r>
              <a:rPr lang="es-ES" sz="1200" b="1" dirty="0">
                <a:latin typeface="Century Gothic" panose="020B0502020202020204" pitchFamily="34" charset="0"/>
              </a:rPr>
              <a:t>Principales personalidades que asisten (participantes e invitados de honor)</a:t>
            </a:r>
          </a:p>
          <a:p>
            <a:endParaRPr lang="es-ES" sz="1200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Grado Académico: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Nombre: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Apellidos: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Cargo: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FE6D04"/>
                </a:solidFill>
                <a:latin typeface="Century Gothic" panose="020B0502020202020204" pitchFamily="34" charset="0"/>
              </a:rPr>
              <a:t>Carrera y generación (egresados): </a:t>
            </a:r>
          </a:p>
        </p:txBody>
      </p:sp>
    </p:spTree>
    <p:extLst>
      <p:ext uri="{BB962C8B-B14F-4D97-AF65-F5344CB8AC3E}">
        <p14:creationId xmlns:p14="http://schemas.microsoft.com/office/powerpoint/2010/main" val="209616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00E433A-C219-46CC-A7EB-C7594C7BA02A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7B66DC-3733-425D-902E-63D569204634}"/>
              </a:ext>
            </a:extLst>
          </p:cNvPr>
          <p:cNvSpPr/>
          <p:nvPr/>
        </p:nvSpPr>
        <p:spPr>
          <a:xfrm>
            <a:off x="238854" y="349457"/>
            <a:ext cx="516712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Solicitud de publicación de nota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442E6F-80D3-41AF-9781-8337E1DE05EE}"/>
              </a:ext>
            </a:extLst>
          </p:cNvPr>
          <p:cNvSpPr/>
          <p:nvPr/>
        </p:nvSpPr>
        <p:spPr>
          <a:xfrm>
            <a:off x="238854" y="860980"/>
            <a:ext cx="8198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Favor de enviar esta información </a:t>
            </a:r>
            <a:r>
              <a:rPr lang="es-ES" sz="1200" b="1" dirty="0"/>
              <a:t>máximo 3 días después de la fecha del evento </a:t>
            </a:r>
            <a:r>
              <a:rPr lang="es-ES" sz="1200" dirty="0"/>
              <a:t>a:  </a:t>
            </a:r>
            <a:r>
              <a:rPr lang="es-ES" sz="1200" dirty="0">
                <a:hlinkClick r:id="rId2"/>
              </a:rPr>
              <a:t>martha.elizalde@anahuac.mx</a:t>
            </a:r>
            <a:r>
              <a:rPr lang="es-ES" sz="1200" dirty="0"/>
              <a:t> y </a:t>
            </a:r>
            <a:r>
              <a:rPr lang="es-ES" sz="1200" dirty="0">
                <a:hlinkClick r:id="rId3"/>
              </a:rPr>
              <a:t>comunicación.rs@anahuac.mx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Al enviar la nota, se considera para publicarla en el boletín mensual.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C70A564-A08D-4B36-8786-848EE01E2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421022"/>
              </p:ext>
            </p:extLst>
          </p:nvPr>
        </p:nvGraphicFramePr>
        <p:xfrm>
          <a:off x="2465495" y="1764918"/>
          <a:ext cx="6678505" cy="44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CF234-4636-4009-9506-3B74DDABDD55}"/>
              </a:ext>
            </a:extLst>
          </p:cNvPr>
          <p:cNvSpPr/>
          <p:nvPr/>
        </p:nvSpPr>
        <p:spPr>
          <a:xfrm>
            <a:off x="294005" y="2571576"/>
            <a:ext cx="25284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>
                <a:latin typeface="+mj-lt"/>
              </a:rPr>
              <a:t>Cabeza </a:t>
            </a:r>
            <a:r>
              <a:rPr lang="es-ES" sz="1050" dirty="0">
                <a:latin typeface="+mj-lt"/>
              </a:rPr>
              <a:t>(oración breve que explica en máx. 12 palabras de qué se trata la noticia)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>
                <a:latin typeface="+mj-lt"/>
              </a:rPr>
              <a:t>Sumario </a:t>
            </a:r>
            <a:r>
              <a:rPr lang="es-ES" sz="1050" dirty="0">
                <a:latin typeface="+mj-lt"/>
              </a:rPr>
              <a:t>(datos, ideas o aspectos relevantes o novedosos)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>
                <a:latin typeface="+mj-lt"/>
              </a:rPr>
              <a:t>Entrada (</a:t>
            </a:r>
            <a:r>
              <a:rPr lang="es-ES" sz="1050" dirty="0">
                <a:latin typeface="+mj-lt"/>
              </a:rPr>
              <a:t>respuesta al qué, quién, cómo, cuándo y dónde. Puede que no esté toda la información, pero si lo más destacado)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>
                <a:latin typeface="+mj-lt"/>
              </a:rPr>
              <a:t>Cuerpo de la nota </a:t>
            </a:r>
            <a:r>
              <a:rPr lang="es-ES" sz="1050" dirty="0">
                <a:latin typeface="+mj-lt"/>
              </a:rPr>
              <a:t>(párrafos siguientes a la entrada en donde se exponen los detalles de la historia) </a:t>
            </a:r>
          </a:p>
          <a:p>
            <a:endParaRPr lang="es-ES" sz="1050" b="1" dirty="0">
              <a:latin typeface="+mj-lt"/>
            </a:endParaRPr>
          </a:p>
          <a:p>
            <a:r>
              <a:rPr lang="es-ES" sz="1050" b="1" dirty="0">
                <a:latin typeface="+mj-lt"/>
              </a:rPr>
              <a:t>FOTOGRAFÍA: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latin typeface="+mj-lt"/>
              </a:rPr>
              <a:t>Favor de adjuntar la fotografía </a:t>
            </a:r>
            <a:r>
              <a:rPr lang="es-ES" sz="1050" dirty="0" smtClean="0">
                <a:latin typeface="+mj-lt"/>
              </a:rPr>
              <a:t> en .</a:t>
            </a:r>
            <a:r>
              <a:rPr lang="es-ES" sz="1050" dirty="0" err="1" smtClean="0">
                <a:latin typeface="+mj-lt"/>
              </a:rPr>
              <a:t>jpg</a:t>
            </a:r>
            <a:r>
              <a:rPr lang="es-ES" sz="1050" dirty="0" smtClean="0">
                <a:latin typeface="+mj-lt"/>
              </a:rPr>
              <a:t> (no </a:t>
            </a:r>
            <a:r>
              <a:rPr lang="es-ES" sz="1050" dirty="0">
                <a:latin typeface="+mj-lt"/>
              </a:rPr>
              <a:t>en el archivo de Word).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latin typeface="+mj-lt"/>
              </a:rPr>
              <a:t>Las dimensiones mínimos son de 1000 (ancho) y 557 (alto) pixeles. **Favor de solicitar la cámara fotográfica de la Facultad o solicitar la cobertura del evento.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b="1" dirty="0">
                <a:latin typeface="+mj-lt"/>
              </a:rPr>
              <a:t>Si no hay fotografía la nota no puede ser procesada. </a:t>
            </a:r>
          </a:p>
        </p:txBody>
      </p:sp>
    </p:spTree>
    <p:extLst>
      <p:ext uri="{BB962C8B-B14F-4D97-AF65-F5344CB8AC3E}">
        <p14:creationId xmlns:p14="http://schemas.microsoft.com/office/powerpoint/2010/main" val="881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F41AB9A-AA9A-418E-97CE-1E47695D35AF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B69CB3-B7B1-4B00-B4AF-501C82CBD855}"/>
              </a:ext>
            </a:extLst>
          </p:cNvPr>
          <p:cNvSpPr/>
          <p:nvPr/>
        </p:nvSpPr>
        <p:spPr>
          <a:xfrm>
            <a:off x="2189417" y="1066073"/>
            <a:ext cx="589847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Nuestra misión</a:t>
            </a:r>
          </a:p>
          <a:p>
            <a:endParaRPr lang="es-ES" b="1" dirty="0">
              <a:solidFill>
                <a:srgbClr val="FE6D04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ES" altLang="es-ES" sz="1600" dirty="0"/>
              <a:t>Formar profesionales comprometidos, con un enfoque integral </a:t>
            </a:r>
          </a:p>
          <a:p>
            <a:pPr algn="just"/>
            <a:r>
              <a:rPr lang="es-ES" altLang="es-ES" sz="1600" dirty="0"/>
              <a:t>de la Responsabilidad Social y el desarrollo sustentable en empresas,</a:t>
            </a:r>
          </a:p>
          <a:p>
            <a:pPr algn="just"/>
            <a:r>
              <a:rPr lang="es-ES" altLang="es-ES" sz="1600" dirty="0"/>
              <a:t>gobiernos y organizaciones de la sociedad civil, capaces de llevar a </a:t>
            </a:r>
          </a:p>
          <a:p>
            <a:pPr algn="just"/>
            <a:r>
              <a:rPr lang="es-ES" altLang="es-ES" sz="1600" dirty="0"/>
              <a:t>cabo intervenciones innovadoras, responsables, sustentables que </a:t>
            </a:r>
          </a:p>
          <a:p>
            <a:pPr algn="just"/>
            <a:r>
              <a:rPr lang="es-ES" altLang="es-ES" sz="1600" dirty="0"/>
              <a:t>evidencien resultados, efectos e impactos positivos en las personas </a:t>
            </a:r>
          </a:p>
          <a:p>
            <a:pPr algn="just"/>
            <a:r>
              <a:rPr lang="es-ES" altLang="es-ES" sz="1600" dirty="0"/>
              <a:t>y las comunidades.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0A66F7-CF35-433F-B358-B63FD5265644}"/>
              </a:ext>
            </a:extLst>
          </p:cNvPr>
          <p:cNvSpPr/>
          <p:nvPr/>
        </p:nvSpPr>
        <p:spPr>
          <a:xfrm>
            <a:off x="2189417" y="4151527"/>
            <a:ext cx="63888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Nuestra visión</a:t>
            </a:r>
          </a:p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s-ES" altLang="es-ES" sz="1600" dirty="0"/>
              <a:t>Crear una comunidad socialmente responsable por medio de la formación,</a:t>
            </a:r>
          </a:p>
          <a:p>
            <a:r>
              <a:rPr lang="es-ES" altLang="es-ES" sz="1600" dirty="0"/>
              <a:t>investigación y vinculación, para la trascendencia hacia un desarrollo </a:t>
            </a:r>
          </a:p>
          <a:p>
            <a:r>
              <a:rPr lang="es-ES" altLang="es-ES" sz="1600" dirty="0"/>
              <a:t>humano sustentable.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94CFF7-E076-45A0-8F55-29AD86CF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0" y="1360447"/>
            <a:ext cx="1280654" cy="990546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587E2C-9B0C-4A3E-8B12-8ACA9C09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0" y="4072876"/>
            <a:ext cx="1186647" cy="11866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E5A-020F-4CF5-96CB-12302F0D4CBC}"/>
              </a:ext>
            </a:extLst>
          </p:cNvPr>
          <p:cNvSpPr/>
          <p:nvPr/>
        </p:nvSpPr>
        <p:spPr>
          <a:xfrm>
            <a:off x="238675" y="498004"/>
            <a:ext cx="552619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Objetivos de nuestra Comunicación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41AB9A-AA9A-418E-97CE-1E47695D35AF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4264CC-9868-4168-B157-66548AD2D126}"/>
              </a:ext>
            </a:extLst>
          </p:cNvPr>
          <p:cNvSpPr/>
          <p:nvPr/>
        </p:nvSpPr>
        <p:spPr>
          <a:xfrm>
            <a:off x="1799125" y="1753871"/>
            <a:ext cx="72118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#1</a:t>
            </a:r>
          </a:p>
          <a:p>
            <a:r>
              <a:rPr lang="es-ES" altLang="es-ES" sz="1600" dirty="0"/>
              <a:t>Informar de manera diferenciada el valor social, programas y resultados de investigación de la Facultad de Responsabilidad Social.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46391B-1F3D-44A0-B3FE-5A8F1D9C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4" y="3781960"/>
            <a:ext cx="948066" cy="948066"/>
          </a:xfrm>
          <a:prstGeom prst="rect">
            <a:avLst/>
          </a:prstGeom>
          <a:ln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456088D-FE54-46B7-9EC4-FF5E51281B7A}"/>
              </a:ext>
            </a:extLst>
          </p:cNvPr>
          <p:cNvSpPr/>
          <p:nvPr/>
        </p:nvSpPr>
        <p:spPr>
          <a:xfrm>
            <a:off x="1799125" y="3781960"/>
            <a:ext cx="468038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#2</a:t>
            </a:r>
          </a:p>
          <a:p>
            <a:r>
              <a:rPr lang="es-ES" altLang="es-ES" sz="1600" dirty="0"/>
              <a:t>Posicionar nuestros mensajes clave por medio de una </a:t>
            </a:r>
          </a:p>
          <a:p>
            <a:r>
              <a:rPr lang="es-ES" altLang="es-ES" sz="1600" dirty="0"/>
              <a:t>campaña de contenido de valor (multimedia).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90F98D-29C2-4FC0-B94E-483AABD3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5" y="1753871"/>
            <a:ext cx="948066" cy="9480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9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E5A-020F-4CF5-96CB-12302F0D4CBC}"/>
              </a:ext>
            </a:extLst>
          </p:cNvPr>
          <p:cNvSpPr/>
          <p:nvPr/>
        </p:nvSpPr>
        <p:spPr>
          <a:xfrm>
            <a:off x="340628" y="498004"/>
            <a:ext cx="4197304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Nuestra propuesta de valor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41AB9A-AA9A-418E-97CE-1E47695D35AF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854DC8-9C8F-4291-A16A-7D715CCA2FF3}"/>
              </a:ext>
            </a:extLst>
          </p:cNvPr>
          <p:cNvSpPr/>
          <p:nvPr/>
        </p:nvSpPr>
        <p:spPr>
          <a:xfrm>
            <a:off x="434770" y="1817623"/>
            <a:ext cx="7750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altLang="es-ES" dirty="0"/>
              <a:t>A través de la </a:t>
            </a:r>
            <a:r>
              <a:rPr lang="es-ES" altLang="es-ES" b="1" dirty="0"/>
              <a:t>Formación Integral e Investigación</a:t>
            </a:r>
            <a:r>
              <a:rPr lang="es-ES" altLang="es-ES" dirty="0"/>
              <a:t> en Responsabilidad Social y la </a:t>
            </a:r>
            <a:r>
              <a:rPr lang="es-ES" altLang="es-ES" b="1" dirty="0"/>
              <a:t>generación de alianzas estratégicas</a:t>
            </a:r>
            <a:r>
              <a:rPr lang="es-ES" altLang="es-ES" dirty="0"/>
              <a:t>, buscamos crear propuestas para la construcción de una </a:t>
            </a:r>
            <a:r>
              <a:rPr lang="es-MX" altLang="es-ES" b="1" dirty="0"/>
              <a:t>comunidad socialmente responsable </a:t>
            </a:r>
            <a:r>
              <a:rPr lang="es-MX" altLang="es-ES" dirty="0"/>
              <a:t>y abonar a  la </a:t>
            </a:r>
            <a:r>
              <a:rPr lang="es-MX" altLang="es-ES" b="1" dirty="0"/>
              <a:t>trascendencia hacia un desarrollo humano sustentable. </a:t>
            </a:r>
            <a:endParaRPr lang="es-ES" altLang="es-ES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217EFC5-F25D-4E3F-808F-465C29A1A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0" t="20381" r="8658" b="31335"/>
          <a:stretch/>
        </p:blipFill>
        <p:spPr>
          <a:xfrm>
            <a:off x="6178254" y="4679945"/>
            <a:ext cx="2229766" cy="1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E5A-020F-4CF5-96CB-12302F0D4CBC}"/>
              </a:ext>
            </a:extLst>
          </p:cNvPr>
          <p:cNvSpPr/>
          <p:nvPr/>
        </p:nvSpPr>
        <p:spPr>
          <a:xfrm>
            <a:off x="471686" y="498004"/>
            <a:ext cx="325473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¿Cómo lo hacemos?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41AB9A-AA9A-418E-97CE-1E47695D35AF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5689F71-16C3-4310-9D7B-39DAF07A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4" y="1663936"/>
            <a:ext cx="948066" cy="948066"/>
          </a:xfrm>
          <a:prstGeom prst="rect">
            <a:avLst/>
          </a:prstGeom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C4929BE-04F5-4904-A790-CDA36FD83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55" t="17200" r="28837" b="11637"/>
          <a:stretch/>
        </p:blipFill>
        <p:spPr>
          <a:xfrm>
            <a:off x="688588" y="3230179"/>
            <a:ext cx="630258" cy="948066"/>
          </a:xfrm>
          <a:prstGeom prst="rect">
            <a:avLst/>
          </a:prstGeom>
          <a:ln>
            <a:noFill/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B5607052-3EB0-41D8-821B-9F9AB3B18AF5}"/>
              </a:ext>
            </a:extLst>
          </p:cNvPr>
          <p:cNvSpPr/>
          <p:nvPr/>
        </p:nvSpPr>
        <p:spPr>
          <a:xfrm>
            <a:off x="1799125" y="1663936"/>
            <a:ext cx="328904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Comunicación</a:t>
            </a:r>
          </a:p>
          <a:p>
            <a:r>
              <a:rPr lang="es-ES" altLang="es-ES" sz="1600" dirty="0"/>
              <a:t>Transmisión de señales mediante un </a:t>
            </a:r>
          </a:p>
          <a:p>
            <a:r>
              <a:rPr lang="es-ES" altLang="es-ES" sz="1600" dirty="0"/>
              <a:t>código común al emisor y al receptor.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6913CB2-9093-467C-AC7F-F0F544D8A83F}"/>
              </a:ext>
            </a:extLst>
          </p:cNvPr>
          <p:cNvSpPr/>
          <p:nvPr/>
        </p:nvSpPr>
        <p:spPr>
          <a:xfrm>
            <a:off x="1799125" y="3273325"/>
            <a:ext cx="38965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Promoción</a:t>
            </a:r>
          </a:p>
          <a:p>
            <a:r>
              <a:rPr lang="es-ES" altLang="es-ES" sz="1600" dirty="0"/>
              <a:t>Conjunto de actividades cuyo objetivo es </a:t>
            </a:r>
          </a:p>
          <a:p>
            <a:r>
              <a:rPr lang="es-ES" altLang="es-ES" sz="1600" dirty="0"/>
              <a:t>dar a conocer algo o incrementar sus ventas.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1A34A5B-2615-41C4-87CC-F47EE23C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17" y="4941657"/>
            <a:ext cx="948066" cy="948066"/>
          </a:xfrm>
          <a:prstGeom prst="rect">
            <a:avLst/>
          </a:prstGeom>
          <a:ln>
            <a:noFill/>
          </a:ln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385B613-C486-41F6-BF7D-6947255F0284}"/>
              </a:ext>
            </a:extLst>
          </p:cNvPr>
          <p:cNvSpPr/>
          <p:nvPr/>
        </p:nvSpPr>
        <p:spPr>
          <a:xfrm>
            <a:off x="1809758" y="4973065"/>
            <a:ext cx="351378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E6D04"/>
                </a:solidFill>
                <a:latin typeface="Century Gothic" panose="020B0502020202020204" pitchFamily="34" charset="0"/>
              </a:rPr>
              <a:t>Difusión</a:t>
            </a:r>
          </a:p>
          <a:p>
            <a:r>
              <a:rPr lang="es-ES" altLang="es-ES" sz="1600" dirty="0"/>
              <a:t>Propagar o divulgar conocimientos, </a:t>
            </a:r>
          </a:p>
          <a:p>
            <a:r>
              <a:rPr lang="es-ES" altLang="es-ES" sz="1600" dirty="0"/>
              <a:t>noticias, actitudes, costumbres, modas. </a:t>
            </a:r>
          </a:p>
        </p:txBody>
      </p:sp>
    </p:spTree>
    <p:extLst>
      <p:ext uri="{BB962C8B-B14F-4D97-AF65-F5344CB8AC3E}">
        <p14:creationId xmlns:p14="http://schemas.microsoft.com/office/powerpoint/2010/main" val="37880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E5A-020F-4CF5-96CB-12302F0D4CBC}"/>
              </a:ext>
            </a:extLst>
          </p:cNvPr>
          <p:cNvSpPr/>
          <p:nvPr/>
        </p:nvSpPr>
        <p:spPr>
          <a:xfrm>
            <a:off x="673332" y="359521"/>
            <a:ext cx="7015474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¿Sobre qué se sostenemos nuestra comunicación, promoción y difusión?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41AB9A-AA9A-418E-97CE-1E47695D35AF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DEB19D6-8C8E-4D5F-B36F-25FAB1EEA8BC}"/>
              </a:ext>
            </a:extLst>
          </p:cNvPr>
          <p:cNvGrpSpPr/>
          <p:nvPr/>
        </p:nvGrpSpPr>
        <p:grpSpPr>
          <a:xfrm>
            <a:off x="297250" y="1621368"/>
            <a:ext cx="8846750" cy="4467197"/>
            <a:chOff x="136296" y="1445845"/>
            <a:chExt cx="8846750" cy="4467197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4799AC4F-A0F0-41A2-94F9-90B562EBDE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135111"/>
                </p:ext>
              </p:extLst>
            </p:nvPr>
          </p:nvGraphicFramePr>
          <p:xfrm>
            <a:off x="1090018" y="1554765"/>
            <a:ext cx="6537415" cy="43582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794E20-D779-41DB-A7F8-F360BB1AE77A}"/>
                </a:ext>
              </a:extLst>
            </p:cNvPr>
            <p:cNvSpPr/>
            <p:nvPr/>
          </p:nvSpPr>
          <p:spPr>
            <a:xfrm>
              <a:off x="1009485" y="1445845"/>
              <a:ext cx="1917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 smtClean="0"/>
                <a:t>Temas y M</a:t>
              </a:r>
              <a:r>
                <a:rPr lang="es-ES" altLang="es-ES" sz="1200" dirty="0" smtClean="0"/>
                <a:t>ensajes </a:t>
              </a:r>
              <a:r>
                <a:rPr lang="es-ES" altLang="es-ES" sz="1200" dirty="0"/>
                <a:t>Clave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Quienes somos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Lo que hacemos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35C11153-F3D0-45E0-A9F1-86F32FB495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78" y="1850065"/>
              <a:ext cx="993030" cy="351031"/>
            </a:xfrm>
            <a:prstGeom prst="straightConnector1">
              <a:avLst/>
            </a:prstGeom>
            <a:ln w="28575">
              <a:solidFill>
                <a:srgbClr val="6C3F22"/>
              </a:solidFill>
              <a:headEnd type="none" w="med" len="med"/>
              <a:tail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4FC3348-47FF-426C-894B-7645C1259A48}"/>
                </a:ext>
              </a:extLst>
            </p:cNvPr>
            <p:cNvSpPr/>
            <p:nvPr/>
          </p:nvSpPr>
          <p:spPr>
            <a:xfrm>
              <a:off x="6922930" y="3513168"/>
              <a:ext cx="2060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Como lo hacemos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En que lo fundamentamos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D6681D9-230E-48FD-BB73-86E434D788C4}"/>
                </a:ext>
              </a:extLst>
            </p:cNvPr>
            <p:cNvSpPr/>
            <p:nvPr/>
          </p:nvSpPr>
          <p:spPr>
            <a:xfrm>
              <a:off x="136296" y="3605500"/>
              <a:ext cx="18894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Como lo comunicamos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ES" altLang="es-ES" sz="1200" dirty="0"/>
                <a:t>Reputación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6BC4261-F199-4D8A-B5B8-75C49EE25F3A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71" y="4222252"/>
              <a:ext cx="993030" cy="296288"/>
            </a:xfrm>
            <a:prstGeom prst="straightConnector1">
              <a:avLst/>
            </a:prstGeom>
            <a:ln w="28575">
              <a:solidFill>
                <a:srgbClr val="6C3F22"/>
              </a:solidFill>
              <a:headEnd type="none" w="med" len="med"/>
              <a:tail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7A3CFEAB-0BF1-4AB8-813B-A45FA43FD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6192" y="4167509"/>
              <a:ext cx="871659" cy="351031"/>
            </a:xfrm>
            <a:prstGeom prst="straightConnector1">
              <a:avLst/>
            </a:prstGeom>
            <a:ln w="28575">
              <a:solidFill>
                <a:srgbClr val="6C3F22"/>
              </a:solidFill>
              <a:headEnd type="none" w="med" len="med"/>
              <a:tailEnd type="oval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2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5F1A9567-9CFB-46D3-B552-0416CC38C593}"/>
              </a:ext>
            </a:extLst>
          </p:cNvPr>
          <p:cNvGrpSpPr/>
          <p:nvPr/>
        </p:nvGrpSpPr>
        <p:grpSpPr>
          <a:xfrm>
            <a:off x="0" y="1091171"/>
            <a:ext cx="8184995" cy="4536780"/>
            <a:chOff x="-233916" y="1091171"/>
            <a:chExt cx="8184995" cy="453678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DA99848F-708F-44C5-A6EA-799C9BE67C88}"/>
                </a:ext>
              </a:extLst>
            </p:cNvPr>
            <p:cNvGrpSpPr/>
            <p:nvPr/>
          </p:nvGrpSpPr>
          <p:grpSpPr>
            <a:xfrm>
              <a:off x="-233916" y="1091171"/>
              <a:ext cx="7953399" cy="4536780"/>
              <a:chOff x="-233916" y="1091171"/>
              <a:chExt cx="7953399" cy="4536780"/>
            </a:xfrm>
          </p:grpSpPr>
          <p:sp>
            <p:nvSpPr>
              <p:cNvPr id="10" name="Rectángulo redondeado 9"/>
              <p:cNvSpPr/>
              <p:nvPr/>
            </p:nvSpPr>
            <p:spPr>
              <a:xfrm>
                <a:off x="944830" y="1425611"/>
                <a:ext cx="1216492" cy="418542"/>
              </a:xfrm>
              <a:prstGeom prst="roundRect">
                <a:avLst/>
              </a:prstGeom>
              <a:solidFill>
                <a:srgbClr val="FE6D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latin typeface="Century Gothic" panose="020B0502020202020204" pitchFamily="34" charset="0"/>
                  </a:rPr>
                  <a:t>Empatía</a:t>
                </a:r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5889977" y="1425611"/>
                <a:ext cx="1829506" cy="418542"/>
              </a:xfrm>
              <a:prstGeom prst="roundRect">
                <a:avLst/>
              </a:prstGeom>
              <a:solidFill>
                <a:srgbClr val="FE6D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latin typeface="Century Gothic" panose="020B0502020202020204" pitchFamily="34" charset="0"/>
                  </a:rPr>
                  <a:t>Gradualidad</a:t>
                </a:r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662696" y="4427622"/>
                <a:ext cx="21560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735" indent="-160735">
                  <a:buFont typeface="Arial" panose="020B0604020202020204" pitchFamily="34" charset="0"/>
                  <a:buChar char="•"/>
                </a:pPr>
                <a:r>
                  <a:rPr lang="es-MX" sz="1200" dirty="0"/>
                  <a:t>Comprender al interlocutor.</a:t>
                </a:r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:endParaRPr lang="es-MX" sz="1200" dirty="0"/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:r>
                  <a:rPr lang="es-MX" sz="1200" dirty="0"/>
                  <a:t>Conceder la razón en aquellos que esté correcto.</a:t>
                </a:r>
              </a:p>
              <a:p>
                <a:endParaRPr lang="es-MX" sz="1200" dirty="0"/>
              </a:p>
              <a:p>
                <a:pPr marL="160735" indent="-160735">
                  <a:buFont typeface="Arial" panose="020B0604020202020204" pitchFamily="34" charset="0"/>
                  <a:buChar char="•"/>
                </a:pPr>
                <a:r>
                  <a:rPr lang="es-MX" sz="1200" dirty="0"/>
                  <a:t>Aclarar.</a:t>
                </a:r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3204391" y="1091171"/>
                <a:ext cx="1673455" cy="575763"/>
              </a:xfrm>
              <a:prstGeom prst="roundRect">
                <a:avLst/>
              </a:prstGeom>
              <a:solidFill>
                <a:srgbClr val="FE6D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latin typeface="Century Gothic" panose="020B0502020202020204" pitchFamily="34" charset="0"/>
                  </a:rPr>
                  <a:t>CREAR</a:t>
                </a:r>
              </a:p>
            </p:txBody>
          </p:sp>
          <p:graphicFrame>
            <p:nvGraphicFramePr>
              <p:cNvPr id="15" name="Diagrama 14"/>
              <p:cNvGraphicFramePr/>
              <p:nvPr>
                <p:extLst>
                  <p:ext uri="{D42A27DB-BD31-4B8C-83A1-F6EECF244321}">
                    <p14:modId xmlns:p14="http://schemas.microsoft.com/office/powerpoint/2010/main" val="1372034915"/>
                  </p:ext>
                </p:extLst>
              </p:nvPr>
            </p:nvGraphicFramePr>
            <p:xfrm>
              <a:off x="-233916" y="2113275"/>
              <a:ext cx="3775256" cy="2093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sp>
          <p:nvSpPr>
            <p:cNvPr id="9" name="Flecha arriba 8"/>
            <p:cNvSpPr/>
            <p:nvPr/>
          </p:nvSpPr>
          <p:spPr>
            <a:xfrm>
              <a:off x="5630985" y="2026966"/>
              <a:ext cx="351924" cy="91630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/>
            </a:p>
          </p:txBody>
        </p:sp>
        <p:sp>
          <p:nvSpPr>
            <p:cNvPr id="11" name="Flecha arriba 10"/>
            <p:cNvSpPr/>
            <p:nvPr/>
          </p:nvSpPr>
          <p:spPr>
            <a:xfrm rot="10800000">
              <a:off x="7599155" y="3160212"/>
              <a:ext cx="351924" cy="916304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13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A973A03-F25A-4016-89AB-D841A15DDC0D}"/>
                </a:ext>
              </a:extLst>
            </p:cNvPr>
            <p:cNvSpPr/>
            <p:nvPr/>
          </p:nvSpPr>
          <p:spPr>
            <a:xfrm>
              <a:off x="5982909" y="2120055"/>
              <a:ext cx="1831014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000" b="1" dirty="0">
                  <a:solidFill>
                    <a:srgbClr val="00B050"/>
                  </a:solidFill>
                </a:rPr>
                <a:t>Compromiso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600" dirty="0">
                  <a:solidFill>
                    <a:srgbClr val="00B050"/>
                  </a:solidFill>
                </a:rPr>
                <a:t>Convencimiento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600" dirty="0">
                  <a:solidFill>
                    <a:srgbClr val="00B050"/>
                  </a:solidFill>
                </a:rPr>
                <a:t>Conocimiento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solidFill>
                    <a:srgbClr val="C00000"/>
                  </a:solidFill>
                </a:rPr>
                <a:t>Desconocimiento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solidFill>
                    <a:srgbClr val="00B050"/>
                  </a:solidFill>
                </a:rPr>
                <a:t>Comprensión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600" dirty="0">
                  <a:solidFill>
                    <a:srgbClr val="C00000"/>
                  </a:solidFill>
                </a:rPr>
                <a:t>Indiferencia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600" dirty="0">
                  <a:solidFill>
                    <a:srgbClr val="C00000"/>
                  </a:solidFill>
                </a:rPr>
                <a:t>Obstáculos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2000" b="1" dirty="0">
                  <a:solidFill>
                    <a:srgbClr val="C00000"/>
                  </a:solidFill>
                </a:rPr>
                <a:t>Rechazo</a:t>
              </a:r>
            </a:p>
            <a:p>
              <a:pPr algn="ctr"/>
              <a:endParaRPr lang="es-MX" dirty="0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BD90CB-F4C8-4502-918A-C926970E6969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F113EC8-EA5C-44DD-8F1C-E1700B7A8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337" y="1904737"/>
            <a:ext cx="669851" cy="6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AC618D-C461-49F4-BB9A-170070FBC237}"/>
              </a:ext>
            </a:extLst>
          </p:cNvPr>
          <p:cNvSpPr/>
          <p:nvPr/>
        </p:nvSpPr>
        <p:spPr>
          <a:xfrm>
            <a:off x="7225990" y="6088565"/>
            <a:ext cx="1918010" cy="5910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endParaRPr lang="es-ES" sz="1100" dirty="0">
              <a:solidFill>
                <a:schemeClr val="tx1"/>
              </a:solidFill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FRS| Plan de Comunicación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446E2DDB-0E15-4717-81A5-29C41A870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66545"/>
              </p:ext>
            </p:extLst>
          </p:nvPr>
        </p:nvGraphicFramePr>
        <p:xfrm>
          <a:off x="99260" y="1768136"/>
          <a:ext cx="8912760" cy="406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577FD7B1-E63F-49FF-94B8-93A722BF38ED}"/>
              </a:ext>
            </a:extLst>
          </p:cNvPr>
          <p:cNvSpPr/>
          <p:nvPr/>
        </p:nvSpPr>
        <p:spPr>
          <a:xfrm>
            <a:off x="295379" y="291096"/>
            <a:ext cx="4460195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  FRS………Principales Temas:</a:t>
            </a:r>
          </a:p>
        </p:txBody>
      </p:sp>
    </p:spTree>
    <p:extLst>
      <p:ext uri="{BB962C8B-B14F-4D97-AF65-F5344CB8AC3E}">
        <p14:creationId xmlns:p14="http://schemas.microsoft.com/office/powerpoint/2010/main" val="275827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1860</Words>
  <Application>Microsoft Office PowerPoint</Application>
  <PresentationFormat>Presentación en pantalla (4:3)</PresentationFormat>
  <Paragraphs>436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</vt:lpstr>
      <vt:lpstr>Century Gothic</vt:lpstr>
      <vt:lpstr>Helvetica</vt:lpstr>
      <vt:lpstr>Helvetica Light</vt:lpstr>
      <vt:lpstr>Times New Roman</vt:lpstr>
      <vt:lpstr>Tw Cen MT</vt:lpstr>
      <vt:lpstr>Tema de Office</vt:lpstr>
      <vt:lpstr>Plan de Comunicación 2018 - 2019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Elizalde Durán Martha</cp:lastModifiedBy>
  <cp:revision>101</cp:revision>
  <cp:lastPrinted>2018-03-05T15:49:34Z</cp:lastPrinted>
  <dcterms:created xsi:type="dcterms:W3CDTF">2016-07-05T23:11:43Z</dcterms:created>
  <dcterms:modified xsi:type="dcterms:W3CDTF">2018-03-12T19:22:35Z</dcterms:modified>
</cp:coreProperties>
</file>