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90" r:id="rId3"/>
    <p:sldId id="286" r:id="rId4"/>
    <p:sldId id="281" r:id="rId5"/>
    <p:sldId id="291" r:id="rId6"/>
    <p:sldId id="284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E7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A2D59-DC1D-464E-A7F5-699CE2A3D9E5}" type="doc">
      <dgm:prSet loTypeId="urn:microsoft.com/office/officeart/2005/8/layout/radial5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DEF210BB-C8F3-4824-888D-DD42C960512E}">
      <dgm:prSet phldrT="[Texto]" custT="1"/>
      <dgm:spPr>
        <a:noFill/>
        <a:ln>
          <a:solidFill>
            <a:srgbClr val="F0A22E"/>
          </a:solidFill>
        </a:ln>
      </dgm:spPr>
      <dgm:t>
        <a:bodyPr/>
        <a:lstStyle/>
        <a:p>
          <a:r>
            <a:rPr lang="es-MX" sz="1400" b="1" dirty="0">
              <a:solidFill>
                <a:schemeClr val="tx1"/>
              </a:solidFill>
            </a:rPr>
            <a:t>Consultoría</a:t>
          </a:r>
        </a:p>
      </dgm:t>
    </dgm:pt>
    <dgm:pt modelId="{1DF81240-A58B-45B5-BD29-8EC66708386E}" type="parTrans" cxnId="{2090E6F3-990F-4B3A-9AB1-580E338DAAF7}">
      <dgm:prSet/>
      <dgm:spPr/>
      <dgm:t>
        <a:bodyPr/>
        <a:lstStyle/>
        <a:p>
          <a:endParaRPr lang="es-MX" sz="1400" b="1"/>
        </a:p>
      </dgm:t>
    </dgm:pt>
    <dgm:pt modelId="{70B1766C-70ED-4CCB-97CB-DE4426250359}" type="sibTrans" cxnId="{2090E6F3-990F-4B3A-9AB1-580E338DAAF7}">
      <dgm:prSet/>
      <dgm:spPr/>
      <dgm:t>
        <a:bodyPr/>
        <a:lstStyle/>
        <a:p>
          <a:endParaRPr lang="es-MX" sz="1400" b="1"/>
        </a:p>
      </dgm:t>
    </dgm:pt>
    <dgm:pt modelId="{BF97A220-6D04-4AA7-B2EF-91C49E57789A}">
      <dgm:prSet phldrT="[Texto]" custT="1"/>
      <dgm:spPr/>
      <dgm:t>
        <a:bodyPr/>
        <a:lstStyle/>
        <a:p>
          <a:r>
            <a:rPr lang="es-MX" sz="1400" b="1" dirty="0" smtClean="0"/>
            <a:t>Sustentabilidad</a:t>
          </a:r>
          <a:endParaRPr lang="es-MX" sz="1400" b="1" dirty="0"/>
        </a:p>
      </dgm:t>
    </dgm:pt>
    <dgm:pt modelId="{2B730AF3-61D2-4390-BDAA-3819ED253662}" type="parTrans" cxnId="{251009AB-B740-4426-8380-D1C83DC1E62E}">
      <dgm:prSet custT="1"/>
      <dgm:spPr/>
      <dgm:t>
        <a:bodyPr/>
        <a:lstStyle/>
        <a:p>
          <a:endParaRPr lang="es-MX" sz="1400" b="1"/>
        </a:p>
      </dgm:t>
    </dgm:pt>
    <dgm:pt modelId="{21800C52-C307-4E33-A073-249597EE2688}" type="sibTrans" cxnId="{251009AB-B740-4426-8380-D1C83DC1E62E}">
      <dgm:prSet/>
      <dgm:spPr/>
      <dgm:t>
        <a:bodyPr/>
        <a:lstStyle/>
        <a:p>
          <a:endParaRPr lang="es-MX" sz="1400" b="1"/>
        </a:p>
      </dgm:t>
    </dgm:pt>
    <dgm:pt modelId="{B448DC7C-E829-4553-B860-F2D29BB96F1A}">
      <dgm:prSet phldrT="[Texto]" custT="1"/>
      <dgm:spPr/>
      <dgm:t>
        <a:bodyPr/>
        <a:lstStyle/>
        <a:p>
          <a:r>
            <a:rPr lang="es-MX" sz="1400" b="1" dirty="0" smtClean="0"/>
            <a:t>Gestión </a:t>
          </a:r>
        </a:p>
        <a:p>
          <a:r>
            <a:rPr lang="es-MX" sz="1400" b="1" dirty="0" smtClean="0"/>
            <a:t>Medioambiental</a:t>
          </a:r>
          <a:endParaRPr lang="es-MX" sz="1400" b="1" dirty="0"/>
        </a:p>
      </dgm:t>
    </dgm:pt>
    <dgm:pt modelId="{B8E17397-60BA-41E8-9F08-9F900EEADEBA}" type="parTrans" cxnId="{BB0E13BC-EA15-4E4B-A175-B4345D84B6A2}">
      <dgm:prSet custT="1"/>
      <dgm:spPr/>
      <dgm:t>
        <a:bodyPr/>
        <a:lstStyle/>
        <a:p>
          <a:endParaRPr lang="es-MX" sz="1400" b="1"/>
        </a:p>
      </dgm:t>
    </dgm:pt>
    <dgm:pt modelId="{E1467672-84D8-4778-BD2A-561F565E3BE1}" type="sibTrans" cxnId="{BB0E13BC-EA15-4E4B-A175-B4345D84B6A2}">
      <dgm:prSet/>
      <dgm:spPr/>
      <dgm:t>
        <a:bodyPr/>
        <a:lstStyle/>
        <a:p>
          <a:endParaRPr lang="es-MX" sz="1400" b="1"/>
        </a:p>
      </dgm:t>
    </dgm:pt>
    <dgm:pt modelId="{3306E948-5E29-40C6-B68B-1F5A4B49AA98}">
      <dgm:prSet phldrT="[Texto]" custT="1"/>
      <dgm:spPr/>
      <dgm:t>
        <a:bodyPr/>
        <a:lstStyle/>
        <a:p>
          <a:r>
            <a:rPr lang="es-MX" sz="1400" b="1" dirty="0"/>
            <a:t>Medición y Evaluación</a:t>
          </a:r>
        </a:p>
      </dgm:t>
    </dgm:pt>
    <dgm:pt modelId="{FA7EF488-C641-4A68-B7C1-AB6736124381}" type="parTrans" cxnId="{EB9AE1C4-CAB4-4BA2-A72C-061BA92924A3}">
      <dgm:prSet custT="1"/>
      <dgm:spPr/>
      <dgm:t>
        <a:bodyPr/>
        <a:lstStyle/>
        <a:p>
          <a:endParaRPr lang="es-MX" sz="1400" b="1"/>
        </a:p>
      </dgm:t>
    </dgm:pt>
    <dgm:pt modelId="{2ED69FD6-9895-41A1-8A65-57215C7765F5}" type="sibTrans" cxnId="{EB9AE1C4-CAB4-4BA2-A72C-061BA92924A3}">
      <dgm:prSet/>
      <dgm:spPr/>
      <dgm:t>
        <a:bodyPr/>
        <a:lstStyle/>
        <a:p>
          <a:endParaRPr lang="es-MX" sz="1400" b="1"/>
        </a:p>
      </dgm:t>
    </dgm:pt>
    <dgm:pt modelId="{625D242B-0C02-495B-8D50-2F31AC29C64F}">
      <dgm:prSet phldrT="[Texto]" custT="1"/>
      <dgm:spPr/>
      <dgm:t>
        <a:bodyPr/>
        <a:lstStyle/>
        <a:p>
          <a:r>
            <a:rPr lang="es-MX" sz="1400" b="1" dirty="0"/>
            <a:t>Cadena de Valor</a:t>
          </a:r>
        </a:p>
      </dgm:t>
    </dgm:pt>
    <dgm:pt modelId="{0611E582-96E7-42AA-AE2B-C42353CEA771}" type="parTrans" cxnId="{96A906EE-2A9B-4979-BD12-DD62698F7AB3}">
      <dgm:prSet custT="1"/>
      <dgm:spPr/>
      <dgm:t>
        <a:bodyPr/>
        <a:lstStyle/>
        <a:p>
          <a:endParaRPr lang="es-MX" sz="1400" b="1"/>
        </a:p>
      </dgm:t>
    </dgm:pt>
    <dgm:pt modelId="{B2B60731-7B36-4EF1-86D2-B68A14559E4E}" type="sibTrans" cxnId="{96A906EE-2A9B-4979-BD12-DD62698F7AB3}">
      <dgm:prSet/>
      <dgm:spPr/>
      <dgm:t>
        <a:bodyPr/>
        <a:lstStyle/>
        <a:p>
          <a:endParaRPr lang="es-MX" sz="1400" b="1"/>
        </a:p>
      </dgm:t>
    </dgm:pt>
    <dgm:pt modelId="{DA81C450-81D9-4571-887A-D045D2A66981}">
      <dgm:prSet phldrT="[Texto]" custT="1"/>
      <dgm:spPr/>
      <dgm:t>
        <a:bodyPr/>
        <a:lstStyle/>
        <a:p>
          <a:r>
            <a:rPr lang="es-MX" sz="1400" b="1" smtClean="0"/>
            <a:t>Investigación</a:t>
          </a:r>
          <a:endParaRPr lang="es-MX" sz="1400" b="1" dirty="0"/>
        </a:p>
      </dgm:t>
    </dgm:pt>
    <dgm:pt modelId="{2399FDD3-7F1F-4FE8-859B-77ACA4E0AB38}" type="parTrans" cxnId="{9D701CCC-C970-4A3F-B129-42A72C84F7C7}">
      <dgm:prSet custT="1"/>
      <dgm:spPr/>
      <dgm:t>
        <a:bodyPr/>
        <a:lstStyle/>
        <a:p>
          <a:endParaRPr lang="es-MX" sz="1400" b="1"/>
        </a:p>
      </dgm:t>
    </dgm:pt>
    <dgm:pt modelId="{0AC899A9-D3C9-4D3E-BC4F-B0EED25D0BFD}" type="sibTrans" cxnId="{9D701CCC-C970-4A3F-B129-42A72C84F7C7}">
      <dgm:prSet/>
      <dgm:spPr/>
      <dgm:t>
        <a:bodyPr/>
        <a:lstStyle/>
        <a:p>
          <a:endParaRPr lang="es-MX" sz="1400" b="1"/>
        </a:p>
      </dgm:t>
    </dgm:pt>
    <dgm:pt modelId="{8BCAB863-119B-4B51-92AA-9631C14062FC}">
      <dgm:prSet phldrT="[Texto]" custT="1"/>
      <dgm:spPr/>
      <dgm:t>
        <a:bodyPr/>
        <a:lstStyle/>
        <a:p>
          <a:r>
            <a:rPr lang="es-MX" sz="1400" b="1" dirty="0"/>
            <a:t>Transformación Social</a:t>
          </a:r>
        </a:p>
      </dgm:t>
    </dgm:pt>
    <dgm:pt modelId="{361AE7E9-E532-4EBA-8BD0-6EC195621F7B}" type="parTrans" cxnId="{739E8230-84EA-4869-8843-5D52BA12B9AB}">
      <dgm:prSet custT="1"/>
      <dgm:spPr/>
      <dgm:t>
        <a:bodyPr/>
        <a:lstStyle/>
        <a:p>
          <a:endParaRPr lang="es-MX" sz="1400" b="1"/>
        </a:p>
      </dgm:t>
    </dgm:pt>
    <dgm:pt modelId="{6FFBD6F6-D587-41F6-B0B0-B155233F797B}" type="sibTrans" cxnId="{739E8230-84EA-4869-8843-5D52BA12B9AB}">
      <dgm:prSet/>
      <dgm:spPr/>
      <dgm:t>
        <a:bodyPr/>
        <a:lstStyle/>
        <a:p>
          <a:endParaRPr lang="es-MX" sz="1400" b="1"/>
        </a:p>
      </dgm:t>
    </dgm:pt>
    <dgm:pt modelId="{9A60CDF9-9654-45DF-83BE-788A239A3EAE}">
      <dgm:prSet phldrT="[Texto]" custT="1"/>
      <dgm:spPr/>
      <dgm:t>
        <a:bodyPr/>
        <a:lstStyle/>
        <a:p>
          <a:r>
            <a:rPr lang="es-MX" sz="1400" b="1" dirty="0" smtClean="0"/>
            <a:t>Comunicación </a:t>
          </a:r>
          <a:r>
            <a:rPr lang="es-MX" sz="1400" b="1" dirty="0"/>
            <a:t>y Mercadotecnia Social</a:t>
          </a:r>
        </a:p>
      </dgm:t>
    </dgm:pt>
    <dgm:pt modelId="{42E2BF1D-A99F-447D-AD8B-70E77E3CCDA1}" type="parTrans" cxnId="{AD806EAF-DDB8-4E94-AAEB-D8C22905E4C1}">
      <dgm:prSet custT="1"/>
      <dgm:spPr/>
      <dgm:t>
        <a:bodyPr/>
        <a:lstStyle/>
        <a:p>
          <a:endParaRPr lang="es-MX" sz="1400" b="1"/>
        </a:p>
      </dgm:t>
    </dgm:pt>
    <dgm:pt modelId="{57F5614B-98C8-4D3B-8FA6-7E9DC2F1000F}" type="sibTrans" cxnId="{AD806EAF-DDB8-4E94-AAEB-D8C22905E4C1}">
      <dgm:prSet/>
      <dgm:spPr/>
      <dgm:t>
        <a:bodyPr/>
        <a:lstStyle/>
        <a:p>
          <a:endParaRPr lang="es-MX" sz="1400" b="1"/>
        </a:p>
      </dgm:t>
    </dgm:pt>
    <dgm:pt modelId="{5666FD02-F9F7-43DF-9D09-886800C2335A}">
      <dgm:prSet phldrT="[Texto]" custT="1"/>
      <dgm:spPr/>
      <dgm:t>
        <a:bodyPr/>
        <a:lstStyle/>
        <a:p>
          <a:r>
            <a:rPr lang="es-MX" sz="1400" b="1" dirty="0"/>
            <a:t>Innovación</a:t>
          </a:r>
        </a:p>
      </dgm:t>
    </dgm:pt>
    <dgm:pt modelId="{13901685-83D1-40CD-8C6E-95EDA373985A}" type="parTrans" cxnId="{993EADA8-F420-41C4-B3C3-476D0E976792}">
      <dgm:prSet custT="1"/>
      <dgm:spPr/>
      <dgm:t>
        <a:bodyPr/>
        <a:lstStyle/>
        <a:p>
          <a:endParaRPr lang="es-MX" sz="1400" b="1"/>
        </a:p>
      </dgm:t>
    </dgm:pt>
    <dgm:pt modelId="{8CDDAD9F-F16A-41A9-B5A4-937AC798C481}" type="sibTrans" cxnId="{993EADA8-F420-41C4-B3C3-476D0E976792}">
      <dgm:prSet/>
      <dgm:spPr/>
      <dgm:t>
        <a:bodyPr/>
        <a:lstStyle/>
        <a:p>
          <a:endParaRPr lang="es-MX" sz="1400" b="1"/>
        </a:p>
      </dgm:t>
    </dgm:pt>
    <dgm:pt modelId="{59B9DF04-A71A-4E5F-A57A-6C5A699CC908}" type="pres">
      <dgm:prSet presAssocID="{636A2D59-DC1D-464E-A7F5-699CE2A3D9E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A93AB3-513C-4FDC-801C-C4ACF8001532}" type="pres">
      <dgm:prSet presAssocID="{DEF210BB-C8F3-4824-888D-DD42C960512E}" presName="centerShape" presStyleLbl="node0" presStyleIdx="0" presStyleCnt="1" custScaleX="111361" custScaleY="111361"/>
      <dgm:spPr/>
      <dgm:t>
        <a:bodyPr/>
        <a:lstStyle/>
        <a:p>
          <a:endParaRPr lang="es-ES"/>
        </a:p>
      </dgm:t>
    </dgm:pt>
    <dgm:pt modelId="{47C0A5C0-390B-4035-A1CA-D5291E95FE99}" type="pres">
      <dgm:prSet presAssocID="{13901685-83D1-40CD-8C6E-95EDA373985A}" presName="parTrans" presStyleLbl="sibTrans2D1" presStyleIdx="0" presStyleCnt="8"/>
      <dgm:spPr/>
      <dgm:t>
        <a:bodyPr/>
        <a:lstStyle/>
        <a:p>
          <a:endParaRPr lang="es-ES"/>
        </a:p>
      </dgm:t>
    </dgm:pt>
    <dgm:pt modelId="{A92440E8-9604-447D-8E93-09C99A56BAF9}" type="pres">
      <dgm:prSet presAssocID="{13901685-83D1-40CD-8C6E-95EDA373985A}" presName="connectorText" presStyleLbl="sibTrans2D1" presStyleIdx="0" presStyleCnt="8"/>
      <dgm:spPr/>
      <dgm:t>
        <a:bodyPr/>
        <a:lstStyle/>
        <a:p>
          <a:endParaRPr lang="es-ES"/>
        </a:p>
      </dgm:t>
    </dgm:pt>
    <dgm:pt modelId="{041F5C51-B2E3-4F5D-92E7-B718B7E983B9}" type="pres">
      <dgm:prSet presAssocID="{5666FD02-F9F7-43DF-9D09-886800C2335A}" presName="node" presStyleLbl="node1" presStyleIdx="0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14B373-9E48-45D6-827D-07A913F4D84D}" type="pres">
      <dgm:prSet presAssocID="{42E2BF1D-A99F-447D-AD8B-70E77E3CCDA1}" presName="parTrans" presStyleLbl="sibTrans2D1" presStyleIdx="1" presStyleCnt="8"/>
      <dgm:spPr/>
      <dgm:t>
        <a:bodyPr/>
        <a:lstStyle/>
        <a:p>
          <a:endParaRPr lang="es-ES"/>
        </a:p>
      </dgm:t>
    </dgm:pt>
    <dgm:pt modelId="{7AE0A403-AF8B-418A-A7CD-8ADB357C90BC}" type="pres">
      <dgm:prSet presAssocID="{42E2BF1D-A99F-447D-AD8B-70E77E3CCDA1}" presName="connectorText" presStyleLbl="sibTrans2D1" presStyleIdx="1" presStyleCnt="8"/>
      <dgm:spPr/>
      <dgm:t>
        <a:bodyPr/>
        <a:lstStyle/>
        <a:p>
          <a:endParaRPr lang="es-ES"/>
        </a:p>
      </dgm:t>
    </dgm:pt>
    <dgm:pt modelId="{44E60846-95C5-4F66-96C1-889DCC165455}" type="pres">
      <dgm:prSet presAssocID="{9A60CDF9-9654-45DF-83BE-788A239A3EAE}" presName="node" presStyleLbl="node1" presStyleIdx="1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F2CF52-57FB-4B04-87DA-61234547E319}" type="pres">
      <dgm:prSet presAssocID="{361AE7E9-E532-4EBA-8BD0-6EC195621F7B}" presName="parTrans" presStyleLbl="sibTrans2D1" presStyleIdx="2" presStyleCnt="8"/>
      <dgm:spPr/>
      <dgm:t>
        <a:bodyPr/>
        <a:lstStyle/>
        <a:p>
          <a:endParaRPr lang="es-ES"/>
        </a:p>
      </dgm:t>
    </dgm:pt>
    <dgm:pt modelId="{B78BCDE5-EEEE-4928-9669-2E614ACF7796}" type="pres">
      <dgm:prSet presAssocID="{361AE7E9-E532-4EBA-8BD0-6EC195621F7B}" presName="connectorText" presStyleLbl="sibTrans2D1" presStyleIdx="2" presStyleCnt="8"/>
      <dgm:spPr/>
      <dgm:t>
        <a:bodyPr/>
        <a:lstStyle/>
        <a:p>
          <a:endParaRPr lang="es-ES"/>
        </a:p>
      </dgm:t>
    </dgm:pt>
    <dgm:pt modelId="{0B7D78A1-2C2C-43AE-8661-D318CA2F4D66}" type="pres">
      <dgm:prSet presAssocID="{8BCAB863-119B-4B51-92AA-9631C14062FC}" presName="node" presStyleLbl="node1" presStyleIdx="2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ECE4EF-507F-44B4-846D-ABADC976CDD2}" type="pres">
      <dgm:prSet presAssocID="{2399FDD3-7F1F-4FE8-859B-77ACA4E0AB38}" presName="parTrans" presStyleLbl="sibTrans2D1" presStyleIdx="3" presStyleCnt="8"/>
      <dgm:spPr/>
      <dgm:t>
        <a:bodyPr/>
        <a:lstStyle/>
        <a:p>
          <a:endParaRPr lang="es-ES"/>
        </a:p>
      </dgm:t>
    </dgm:pt>
    <dgm:pt modelId="{770CC5D8-1F0F-4108-8433-8B152EE00801}" type="pres">
      <dgm:prSet presAssocID="{2399FDD3-7F1F-4FE8-859B-77ACA4E0AB38}" presName="connectorText" presStyleLbl="sibTrans2D1" presStyleIdx="3" presStyleCnt="8"/>
      <dgm:spPr/>
      <dgm:t>
        <a:bodyPr/>
        <a:lstStyle/>
        <a:p>
          <a:endParaRPr lang="es-ES"/>
        </a:p>
      </dgm:t>
    </dgm:pt>
    <dgm:pt modelId="{8607BCD5-425A-45CE-9E90-B5FD3038E439}" type="pres">
      <dgm:prSet presAssocID="{DA81C450-81D9-4571-887A-D045D2A66981}" presName="node" presStyleLbl="node1" presStyleIdx="3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04CEA4-F4C5-4302-AA35-66AC7A094430}" type="pres">
      <dgm:prSet presAssocID="{2B730AF3-61D2-4390-BDAA-3819ED253662}" presName="parTrans" presStyleLbl="sibTrans2D1" presStyleIdx="4" presStyleCnt="8"/>
      <dgm:spPr/>
      <dgm:t>
        <a:bodyPr/>
        <a:lstStyle/>
        <a:p>
          <a:endParaRPr lang="es-ES"/>
        </a:p>
      </dgm:t>
    </dgm:pt>
    <dgm:pt modelId="{F333FE5B-CCE8-4FFF-8BE4-A76F73E10BEE}" type="pres">
      <dgm:prSet presAssocID="{2B730AF3-61D2-4390-BDAA-3819ED253662}" presName="connectorText" presStyleLbl="sibTrans2D1" presStyleIdx="4" presStyleCnt="8"/>
      <dgm:spPr/>
      <dgm:t>
        <a:bodyPr/>
        <a:lstStyle/>
        <a:p>
          <a:endParaRPr lang="es-ES"/>
        </a:p>
      </dgm:t>
    </dgm:pt>
    <dgm:pt modelId="{EB0069F5-1B1C-46E4-8305-87476C992E36}" type="pres">
      <dgm:prSet presAssocID="{BF97A220-6D04-4AA7-B2EF-91C49E57789A}" presName="node" presStyleLbl="node1" presStyleIdx="4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A908D3-42CF-400B-819B-1E43DF29F205}" type="pres">
      <dgm:prSet presAssocID="{B8E17397-60BA-41E8-9F08-9F900EEADEBA}" presName="parTrans" presStyleLbl="sibTrans2D1" presStyleIdx="5" presStyleCnt="8"/>
      <dgm:spPr/>
      <dgm:t>
        <a:bodyPr/>
        <a:lstStyle/>
        <a:p>
          <a:endParaRPr lang="es-ES"/>
        </a:p>
      </dgm:t>
    </dgm:pt>
    <dgm:pt modelId="{68C37553-B32D-4E12-8DF3-C19B969243B6}" type="pres">
      <dgm:prSet presAssocID="{B8E17397-60BA-41E8-9F08-9F900EEADEBA}" presName="connectorText" presStyleLbl="sibTrans2D1" presStyleIdx="5" presStyleCnt="8"/>
      <dgm:spPr/>
      <dgm:t>
        <a:bodyPr/>
        <a:lstStyle/>
        <a:p>
          <a:endParaRPr lang="es-ES"/>
        </a:p>
      </dgm:t>
    </dgm:pt>
    <dgm:pt modelId="{8187D237-95EB-4E50-9EDE-C0B649A41286}" type="pres">
      <dgm:prSet presAssocID="{B448DC7C-E829-4553-B860-F2D29BB96F1A}" presName="node" presStyleLbl="node1" presStyleIdx="5" presStyleCnt="8" custScaleX="128110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0E7425-5E67-4B88-AB7F-8ADD5D9E654E}" type="pres">
      <dgm:prSet presAssocID="{FA7EF488-C641-4A68-B7C1-AB6736124381}" presName="parTrans" presStyleLbl="sibTrans2D1" presStyleIdx="6" presStyleCnt="8"/>
      <dgm:spPr/>
      <dgm:t>
        <a:bodyPr/>
        <a:lstStyle/>
        <a:p>
          <a:endParaRPr lang="es-ES"/>
        </a:p>
      </dgm:t>
    </dgm:pt>
    <dgm:pt modelId="{11797B1A-2410-4A7F-B5FE-0CF663667550}" type="pres">
      <dgm:prSet presAssocID="{FA7EF488-C641-4A68-B7C1-AB6736124381}" presName="connectorText" presStyleLbl="sibTrans2D1" presStyleIdx="6" presStyleCnt="8"/>
      <dgm:spPr/>
      <dgm:t>
        <a:bodyPr/>
        <a:lstStyle/>
        <a:p>
          <a:endParaRPr lang="es-ES"/>
        </a:p>
      </dgm:t>
    </dgm:pt>
    <dgm:pt modelId="{2990B43B-650E-401B-A6DB-91301C9625B6}" type="pres">
      <dgm:prSet presAssocID="{3306E948-5E29-40C6-B68B-1F5A4B49AA98}" presName="node" presStyleLbl="node1" presStyleIdx="6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76BDD4-7748-42EB-B5C2-1E5269B40794}" type="pres">
      <dgm:prSet presAssocID="{0611E582-96E7-42AA-AE2B-C42353CEA771}" presName="parTrans" presStyleLbl="sibTrans2D1" presStyleIdx="7" presStyleCnt="8"/>
      <dgm:spPr/>
      <dgm:t>
        <a:bodyPr/>
        <a:lstStyle/>
        <a:p>
          <a:endParaRPr lang="es-ES"/>
        </a:p>
      </dgm:t>
    </dgm:pt>
    <dgm:pt modelId="{1A1DFB56-5441-4ED6-967E-9F5FAE3C3EB8}" type="pres">
      <dgm:prSet presAssocID="{0611E582-96E7-42AA-AE2B-C42353CEA771}" presName="connectorText" presStyleLbl="sibTrans2D1" presStyleIdx="7" presStyleCnt="8"/>
      <dgm:spPr/>
      <dgm:t>
        <a:bodyPr/>
        <a:lstStyle/>
        <a:p>
          <a:endParaRPr lang="es-ES"/>
        </a:p>
      </dgm:t>
    </dgm:pt>
    <dgm:pt modelId="{652826FD-3C3E-47DB-9D12-7D901B30B98D}" type="pres">
      <dgm:prSet presAssocID="{625D242B-0C02-495B-8D50-2F31AC29C64F}" presName="node" presStyleLbl="node1" presStyleIdx="7" presStyleCnt="8" custScaleX="123845" custScaleY="1238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2B4D67-85CE-4092-B540-93FFA6A47B8C}" type="presOf" srcId="{FA7EF488-C641-4A68-B7C1-AB6736124381}" destId="{230E7425-5E67-4B88-AB7F-8ADD5D9E654E}" srcOrd="0" destOrd="0" presId="urn:microsoft.com/office/officeart/2005/8/layout/radial5"/>
    <dgm:cxn modelId="{E97DCB5A-8EFE-4AE3-A343-21CBC642D3D5}" type="presOf" srcId="{2B730AF3-61D2-4390-BDAA-3819ED253662}" destId="{8D04CEA4-F4C5-4302-AA35-66AC7A094430}" srcOrd="0" destOrd="0" presId="urn:microsoft.com/office/officeart/2005/8/layout/radial5"/>
    <dgm:cxn modelId="{251009AB-B740-4426-8380-D1C83DC1E62E}" srcId="{DEF210BB-C8F3-4824-888D-DD42C960512E}" destId="{BF97A220-6D04-4AA7-B2EF-91C49E57789A}" srcOrd="4" destOrd="0" parTransId="{2B730AF3-61D2-4390-BDAA-3819ED253662}" sibTransId="{21800C52-C307-4E33-A073-249597EE2688}"/>
    <dgm:cxn modelId="{AD806EAF-DDB8-4E94-AAEB-D8C22905E4C1}" srcId="{DEF210BB-C8F3-4824-888D-DD42C960512E}" destId="{9A60CDF9-9654-45DF-83BE-788A239A3EAE}" srcOrd="1" destOrd="0" parTransId="{42E2BF1D-A99F-447D-AD8B-70E77E3CCDA1}" sibTransId="{57F5614B-98C8-4D3B-8FA6-7E9DC2F1000F}"/>
    <dgm:cxn modelId="{39E6E8D0-91BB-4D4B-9D26-F39585629EA5}" type="presOf" srcId="{9A60CDF9-9654-45DF-83BE-788A239A3EAE}" destId="{44E60846-95C5-4F66-96C1-889DCC165455}" srcOrd="0" destOrd="0" presId="urn:microsoft.com/office/officeart/2005/8/layout/radial5"/>
    <dgm:cxn modelId="{4BEAA277-F131-4871-9346-57F0C170E21F}" type="presOf" srcId="{B448DC7C-E829-4553-B860-F2D29BB96F1A}" destId="{8187D237-95EB-4E50-9EDE-C0B649A41286}" srcOrd="0" destOrd="0" presId="urn:microsoft.com/office/officeart/2005/8/layout/radial5"/>
    <dgm:cxn modelId="{1A88368B-8A1A-482F-9B28-86654CB12390}" type="presOf" srcId="{42E2BF1D-A99F-447D-AD8B-70E77E3CCDA1}" destId="{DC14B373-9E48-45D6-827D-07A913F4D84D}" srcOrd="0" destOrd="0" presId="urn:microsoft.com/office/officeart/2005/8/layout/radial5"/>
    <dgm:cxn modelId="{32DC9740-0DE5-4427-8CAA-D99485DC1653}" type="presOf" srcId="{13901685-83D1-40CD-8C6E-95EDA373985A}" destId="{47C0A5C0-390B-4035-A1CA-D5291E95FE99}" srcOrd="0" destOrd="0" presId="urn:microsoft.com/office/officeart/2005/8/layout/radial5"/>
    <dgm:cxn modelId="{21FF71A2-3C44-4F7B-96D0-C73F2CA71E8D}" type="presOf" srcId="{13901685-83D1-40CD-8C6E-95EDA373985A}" destId="{A92440E8-9604-447D-8E93-09C99A56BAF9}" srcOrd="1" destOrd="0" presId="urn:microsoft.com/office/officeart/2005/8/layout/radial5"/>
    <dgm:cxn modelId="{D6F6D6C4-8969-4589-B700-6EDFB2E66329}" type="presOf" srcId="{B8E17397-60BA-41E8-9F08-9F900EEADEBA}" destId="{BFA908D3-42CF-400B-819B-1E43DF29F205}" srcOrd="0" destOrd="0" presId="urn:microsoft.com/office/officeart/2005/8/layout/radial5"/>
    <dgm:cxn modelId="{96A906EE-2A9B-4979-BD12-DD62698F7AB3}" srcId="{DEF210BB-C8F3-4824-888D-DD42C960512E}" destId="{625D242B-0C02-495B-8D50-2F31AC29C64F}" srcOrd="7" destOrd="0" parTransId="{0611E582-96E7-42AA-AE2B-C42353CEA771}" sibTransId="{B2B60731-7B36-4EF1-86D2-B68A14559E4E}"/>
    <dgm:cxn modelId="{F439D919-81C5-46B6-9CB9-29B0C7A2C5F0}" type="presOf" srcId="{FA7EF488-C641-4A68-B7C1-AB6736124381}" destId="{11797B1A-2410-4A7F-B5FE-0CF663667550}" srcOrd="1" destOrd="0" presId="urn:microsoft.com/office/officeart/2005/8/layout/radial5"/>
    <dgm:cxn modelId="{24EDFD83-2B03-40AF-B5D5-824EFE640D00}" type="presOf" srcId="{0611E582-96E7-42AA-AE2B-C42353CEA771}" destId="{1A1DFB56-5441-4ED6-967E-9F5FAE3C3EB8}" srcOrd="1" destOrd="0" presId="urn:microsoft.com/office/officeart/2005/8/layout/radial5"/>
    <dgm:cxn modelId="{993EADA8-F420-41C4-B3C3-476D0E976792}" srcId="{DEF210BB-C8F3-4824-888D-DD42C960512E}" destId="{5666FD02-F9F7-43DF-9D09-886800C2335A}" srcOrd="0" destOrd="0" parTransId="{13901685-83D1-40CD-8C6E-95EDA373985A}" sibTransId="{8CDDAD9F-F16A-41A9-B5A4-937AC798C481}"/>
    <dgm:cxn modelId="{F9057D45-4D5F-41A0-80AA-A19DA1C02E87}" type="presOf" srcId="{B8E17397-60BA-41E8-9F08-9F900EEADEBA}" destId="{68C37553-B32D-4E12-8DF3-C19B969243B6}" srcOrd="1" destOrd="0" presId="urn:microsoft.com/office/officeart/2005/8/layout/radial5"/>
    <dgm:cxn modelId="{C470829F-736C-4E9E-B341-7BB4196026C7}" type="presOf" srcId="{625D242B-0C02-495B-8D50-2F31AC29C64F}" destId="{652826FD-3C3E-47DB-9D12-7D901B30B98D}" srcOrd="0" destOrd="0" presId="urn:microsoft.com/office/officeart/2005/8/layout/radial5"/>
    <dgm:cxn modelId="{D4F07415-66CB-4940-9E37-448DCBCFB9EF}" type="presOf" srcId="{3306E948-5E29-40C6-B68B-1F5A4B49AA98}" destId="{2990B43B-650E-401B-A6DB-91301C9625B6}" srcOrd="0" destOrd="0" presId="urn:microsoft.com/office/officeart/2005/8/layout/radial5"/>
    <dgm:cxn modelId="{739E8230-84EA-4869-8843-5D52BA12B9AB}" srcId="{DEF210BB-C8F3-4824-888D-DD42C960512E}" destId="{8BCAB863-119B-4B51-92AA-9631C14062FC}" srcOrd="2" destOrd="0" parTransId="{361AE7E9-E532-4EBA-8BD0-6EC195621F7B}" sibTransId="{6FFBD6F6-D587-41F6-B0B0-B155233F797B}"/>
    <dgm:cxn modelId="{9B10A9B8-0A8E-45E0-9F36-D7D96D9E78C0}" type="presOf" srcId="{2399FDD3-7F1F-4FE8-859B-77ACA4E0AB38}" destId="{D1ECE4EF-507F-44B4-846D-ABADC976CDD2}" srcOrd="0" destOrd="0" presId="urn:microsoft.com/office/officeart/2005/8/layout/radial5"/>
    <dgm:cxn modelId="{A592B0B9-782F-43BC-808F-E88534E27672}" type="presOf" srcId="{361AE7E9-E532-4EBA-8BD0-6EC195621F7B}" destId="{B78BCDE5-EEEE-4928-9669-2E614ACF7796}" srcOrd="1" destOrd="0" presId="urn:microsoft.com/office/officeart/2005/8/layout/radial5"/>
    <dgm:cxn modelId="{0CD46C1C-D498-4147-9DD2-E57966AFB33A}" type="presOf" srcId="{BF97A220-6D04-4AA7-B2EF-91C49E57789A}" destId="{EB0069F5-1B1C-46E4-8305-87476C992E36}" srcOrd="0" destOrd="0" presId="urn:microsoft.com/office/officeart/2005/8/layout/radial5"/>
    <dgm:cxn modelId="{EB9AE1C4-CAB4-4BA2-A72C-061BA92924A3}" srcId="{DEF210BB-C8F3-4824-888D-DD42C960512E}" destId="{3306E948-5E29-40C6-B68B-1F5A4B49AA98}" srcOrd="6" destOrd="0" parTransId="{FA7EF488-C641-4A68-B7C1-AB6736124381}" sibTransId="{2ED69FD6-9895-41A1-8A65-57215C7765F5}"/>
    <dgm:cxn modelId="{0B001C0F-DEE4-454A-A12A-53030703280B}" type="presOf" srcId="{2B730AF3-61D2-4390-BDAA-3819ED253662}" destId="{F333FE5B-CCE8-4FFF-8BE4-A76F73E10BEE}" srcOrd="1" destOrd="0" presId="urn:microsoft.com/office/officeart/2005/8/layout/radial5"/>
    <dgm:cxn modelId="{271E7074-41A8-4D8B-B67A-553048FCDA9A}" type="presOf" srcId="{0611E582-96E7-42AA-AE2B-C42353CEA771}" destId="{2F76BDD4-7748-42EB-B5C2-1E5269B40794}" srcOrd="0" destOrd="0" presId="urn:microsoft.com/office/officeart/2005/8/layout/radial5"/>
    <dgm:cxn modelId="{2090E6F3-990F-4B3A-9AB1-580E338DAAF7}" srcId="{636A2D59-DC1D-464E-A7F5-699CE2A3D9E5}" destId="{DEF210BB-C8F3-4824-888D-DD42C960512E}" srcOrd="0" destOrd="0" parTransId="{1DF81240-A58B-45B5-BD29-8EC66708386E}" sibTransId="{70B1766C-70ED-4CCB-97CB-DE4426250359}"/>
    <dgm:cxn modelId="{4A968B58-B6AE-407F-B786-1DCD9AAA3F23}" type="presOf" srcId="{361AE7E9-E532-4EBA-8BD0-6EC195621F7B}" destId="{F4F2CF52-57FB-4B04-87DA-61234547E319}" srcOrd="0" destOrd="0" presId="urn:microsoft.com/office/officeart/2005/8/layout/radial5"/>
    <dgm:cxn modelId="{B4F94C67-E599-4D00-9FFB-7B78C68E60D5}" type="presOf" srcId="{42E2BF1D-A99F-447D-AD8B-70E77E3CCDA1}" destId="{7AE0A403-AF8B-418A-A7CD-8ADB357C90BC}" srcOrd="1" destOrd="0" presId="urn:microsoft.com/office/officeart/2005/8/layout/radial5"/>
    <dgm:cxn modelId="{F24E3396-9ADA-4C42-AC89-888CA1F82272}" type="presOf" srcId="{636A2D59-DC1D-464E-A7F5-699CE2A3D9E5}" destId="{59B9DF04-A71A-4E5F-A57A-6C5A699CC908}" srcOrd="0" destOrd="0" presId="urn:microsoft.com/office/officeart/2005/8/layout/radial5"/>
    <dgm:cxn modelId="{20C1E85D-6AD8-4138-BBF4-DA9101479CF3}" type="presOf" srcId="{5666FD02-F9F7-43DF-9D09-886800C2335A}" destId="{041F5C51-B2E3-4F5D-92E7-B718B7E983B9}" srcOrd="0" destOrd="0" presId="urn:microsoft.com/office/officeart/2005/8/layout/radial5"/>
    <dgm:cxn modelId="{9D701CCC-C970-4A3F-B129-42A72C84F7C7}" srcId="{DEF210BB-C8F3-4824-888D-DD42C960512E}" destId="{DA81C450-81D9-4571-887A-D045D2A66981}" srcOrd="3" destOrd="0" parTransId="{2399FDD3-7F1F-4FE8-859B-77ACA4E0AB38}" sibTransId="{0AC899A9-D3C9-4D3E-BC4F-B0EED25D0BFD}"/>
    <dgm:cxn modelId="{BB0E13BC-EA15-4E4B-A175-B4345D84B6A2}" srcId="{DEF210BB-C8F3-4824-888D-DD42C960512E}" destId="{B448DC7C-E829-4553-B860-F2D29BB96F1A}" srcOrd="5" destOrd="0" parTransId="{B8E17397-60BA-41E8-9F08-9F900EEADEBA}" sibTransId="{E1467672-84D8-4778-BD2A-561F565E3BE1}"/>
    <dgm:cxn modelId="{A480D0AF-3C82-412D-9B04-B8997B304BA1}" type="presOf" srcId="{8BCAB863-119B-4B51-92AA-9631C14062FC}" destId="{0B7D78A1-2C2C-43AE-8661-D318CA2F4D66}" srcOrd="0" destOrd="0" presId="urn:microsoft.com/office/officeart/2005/8/layout/radial5"/>
    <dgm:cxn modelId="{7F8E2513-9A93-49C1-B8E7-73180E4F617A}" type="presOf" srcId="{DEF210BB-C8F3-4824-888D-DD42C960512E}" destId="{04A93AB3-513C-4FDC-801C-C4ACF8001532}" srcOrd="0" destOrd="0" presId="urn:microsoft.com/office/officeart/2005/8/layout/radial5"/>
    <dgm:cxn modelId="{0B1A4D3B-647B-4985-A3BD-92184609F20C}" type="presOf" srcId="{DA81C450-81D9-4571-887A-D045D2A66981}" destId="{8607BCD5-425A-45CE-9E90-B5FD3038E439}" srcOrd="0" destOrd="0" presId="urn:microsoft.com/office/officeart/2005/8/layout/radial5"/>
    <dgm:cxn modelId="{6EEACA4B-E53E-4B21-83FB-88DE115B181C}" type="presOf" srcId="{2399FDD3-7F1F-4FE8-859B-77ACA4E0AB38}" destId="{770CC5D8-1F0F-4108-8433-8B152EE00801}" srcOrd="1" destOrd="0" presId="urn:microsoft.com/office/officeart/2005/8/layout/radial5"/>
    <dgm:cxn modelId="{91302017-174F-4F96-A895-75042D47365C}" type="presParOf" srcId="{59B9DF04-A71A-4E5F-A57A-6C5A699CC908}" destId="{04A93AB3-513C-4FDC-801C-C4ACF8001532}" srcOrd="0" destOrd="0" presId="urn:microsoft.com/office/officeart/2005/8/layout/radial5"/>
    <dgm:cxn modelId="{2263A4B9-3D95-4260-AEE4-20C95B2A8A71}" type="presParOf" srcId="{59B9DF04-A71A-4E5F-A57A-6C5A699CC908}" destId="{47C0A5C0-390B-4035-A1CA-D5291E95FE99}" srcOrd="1" destOrd="0" presId="urn:microsoft.com/office/officeart/2005/8/layout/radial5"/>
    <dgm:cxn modelId="{AE44ABDB-F534-4828-959F-FD73484276A2}" type="presParOf" srcId="{47C0A5C0-390B-4035-A1CA-D5291E95FE99}" destId="{A92440E8-9604-447D-8E93-09C99A56BAF9}" srcOrd="0" destOrd="0" presId="urn:microsoft.com/office/officeart/2005/8/layout/radial5"/>
    <dgm:cxn modelId="{11022088-3B4C-4F50-B32B-3409FD18C02E}" type="presParOf" srcId="{59B9DF04-A71A-4E5F-A57A-6C5A699CC908}" destId="{041F5C51-B2E3-4F5D-92E7-B718B7E983B9}" srcOrd="2" destOrd="0" presId="urn:microsoft.com/office/officeart/2005/8/layout/radial5"/>
    <dgm:cxn modelId="{44B2D641-FA18-4D3F-8820-BA4049E64831}" type="presParOf" srcId="{59B9DF04-A71A-4E5F-A57A-6C5A699CC908}" destId="{DC14B373-9E48-45D6-827D-07A913F4D84D}" srcOrd="3" destOrd="0" presId="urn:microsoft.com/office/officeart/2005/8/layout/radial5"/>
    <dgm:cxn modelId="{6DC02997-FE55-4029-9B2C-DA856B22D061}" type="presParOf" srcId="{DC14B373-9E48-45D6-827D-07A913F4D84D}" destId="{7AE0A403-AF8B-418A-A7CD-8ADB357C90BC}" srcOrd="0" destOrd="0" presId="urn:microsoft.com/office/officeart/2005/8/layout/radial5"/>
    <dgm:cxn modelId="{5236D8FA-077F-4658-871D-C90BB5ADB501}" type="presParOf" srcId="{59B9DF04-A71A-4E5F-A57A-6C5A699CC908}" destId="{44E60846-95C5-4F66-96C1-889DCC165455}" srcOrd="4" destOrd="0" presId="urn:microsoft.com/office/officeart/2005/8/layout/radial5"/>
    <dgm:cxn modelId="{A38A5804-EE06-4CFC-A340-5B2A2BAE2DA6}" type="presParOf" srcId="{59B9DF04-A71A-4E5F-A57A-6C5A699CC908}" destId="{F4F2CF52-57FB-4B04-87DA-61234547E319}" srcOrd="5" destOrd="0" presId="urn:microsoft.com/office/officeart/2005/8/layout/radial5"/>
    <dgm:cxn modelId="{5199BB4E-FBD4-4723-9719-CD4AD87C3253}" type="presParOf" srcId="{F4F2CF52-57FB-4B04-87DA-61234547E319}" destId="{B78BCDE5-EEEE-4928-9669-2E614ACF7796}" srcOrd="0" destOrd="0" presId="urn:microsoft.com/office/officeart/2005/8/layout/radial5"/>
    <dgm:cxn modelId="{CD844D75-D96B-4175-91A0-36697981EC6D}" type="presParOf" srcId="{59B9DF04-A71A-4E5F-A57A-6C5A699CC908}" destId="{0B7D78A1-2C2C-43AE-8661-D318CA2F4D66}" srcOrd="6" destOrd="0" presId="urn:microsoft.com/office/officeart/2005/8/layout/radial5"/>
    <dgm:cxn modelId="{AAE03CC7-C437-4FBA-B98D-49AB240D7309}" type="presParOf" srcId="{59B9DF04-A71A-4E5F-A57A-6C5A699CC908}" destId="{D1ECE4EF-507F-44B4-846D-ABADC976CDD2}" srcOrd="7" destOrd="0" presId="urn:microsoft.com/office/officeart/2005/8/layout/radial5"/>
    <dgm:cxn modelId="{7E576DAE-4C4B-44EA-8684-2D735098A710}" type="presParOf" srcId="{D1ECE4EF-507F-44B4-846D-ABADC976CDD2}" destId="{770CC5D8-1F0F-4108-8433-8B152EE00801}" srcOrd="0" destOrd="0" presId="urn:microsoft.com/office/officeart/2005/8/layout/radial5"/>
    <dgm:cxn modelId="{8BBA8336-7DBC-4D02-8202-5156A484C409}" type="presParOf" srcId="{59B9DF04-A71A-4E5F-A57A-6C5A699CC908}" destId="{8607BCD5-425A-45CE-9E90-B5FD3038E439}" srcOrd="8" destOrd="0" presId="urn:microsoft.com/office/officeart/2005/8/layout/radial5"/>
    <dgm:cxn modelId="{620B0B6F-5884-4CE3-A23A-45E2A4DE7729}" type="presParOf" srcId="{59B9DF04-A71A-4E5F-A57A-6C5A699CC908}" destId="{8D04CEA4-F4C5-4302-AA35-66AC7A094430}" srcOrd="9" destOrd="0" presId="urn:microsoft.com/office/officeart/2005/8/layout/radial5"/>
    <dgm:cxn modelId="{55D4DC3C-03D2-406B-A970-A71654790413}" type="presParOf" srcId="{8D04CEA4-F4C5-4302-AA35-66AC7A094430}" destId="{F333FE5B-CCE8-4FFF-8BE4-A76F73E10BEE}" srcOrd="0" destOrd="0" presId="urn:microsoft.com/office/officeart/2005/8/layout/radial5"/>
    <dgm:cxn modelId="{922F463D-7187-4139-A890-A8C55B6B171C}" type="presParOf" srcId="{59B9DF04-A71A-4E5F-A57A-6C5A699CC908}" destId="{EB0069F5-1B1C-46E4-8305-87476C992E36}" srcOrd="10" destOrd="0" presId="urn:microsoft.com/office/officeart/2005/8/layout/radial5"/>
    <dgm:cxn modelId="{A7DFF1E0-EE2A-4005-805F-497926512C1A}" type="presParOf" srcId="{59B9DF04-A71A-4E5F-A57A-6C5A699CC908}" destId="{BFA908D3-42CF-400B-819B-1E43DF29F205}" srcOrd="11" destOrd="0" presId="urn:microsoft.com/office/officeart/2005/8/layout/radial5"/>
    <dgm:cxn modelId="{614CCC2E-DA25-43E1-AB7E-9EB0109FCB86}" type="presParOf" srcId="{BFA908D3-42CF-400B-819B-1E43DF29F205}" destId="{68C37553-B32D-4E12-8DF3-C19B969243B6}" srcOrd="0" destOrd="0" presId="urn:microsoft.com/office/officeart/2005/8/layout/radial5"/>
    <dgm:cxn modelId="{97E9FECA-0A02-4B36-B278-F530DFF8637D}" type="presParOf" srcId="{59B9DF04-A71A-4E5F-A57A-6C5A699CC908}" destId="{8187D237-95EB-4E50-9EDE-C0B649A41286}" srcOrd="12" destOrd="0" presId="urn:microsoft.com/office/officeart/2005/8/layout/radial5"/>
    <dgm:cxn modelId="{F0C73064-A8E6-48E4-BA8E-DE7FC46EDCE5}" type="presParOf" srcId="{59B9DF04-A71A-4E5F-A57A-6C5A699CC908}" destId="{230E7425-5E67-4B88-AB7F-8ADD5D9E654E}" srcOrd="13" destOrd="0" presId="urn:microsoft.com/office/officeart/2005/8/layout/radial5"/>
    <dgm:cxn modelId="{2A87A86B-1DB1-45C0-ACED-1DEF4BA5C202}" type="presParOf" srcId="{230E7425-5E67-4B88-AB7F-8ADD5D9E654E}" destId="{11797B1A-2410-4A7F-B5FE-0CF663667550}" srcOrd="0" destOrd="0" presId="urn:microsoft.com/office/officeart/2005/8/layout/radial5"/>
    <dgm:cxn modelId="{20F4572E-E7B0-49F4-84F1-943BFE356217}" type="presParOf" srcId="{59B9DF04-A71A-4E5F-A57A-6C5A699CC908}" destId="{2990B43B-650E-401B-A6DB-91301C9625B6}" srcOrd="14" destOrd="0" presId="urn:microsoft.com/office/officeart/2005/8/layout/radial5"/>
    <dgm:cxn modelId="{CF9A318D-F0CB-439B-BED8-1B3C9CA30E87}" type="presParOf" srcId="{59B9DF04-A71A-4E5F-A57A-6C5A699CC908}" destId="{2F76BDD4-7748-42EB-B5C2-1E5269B40794}" srcOrd="15" destOrd="0" presId="urn:microsoft.com/office/officeart/2005/8/layout/radial5"/>
    <dgm:cxn modelId="{DB86D23B-AE35-4D70-BDA6-6C71103AAFE1}" type="presParOf" srcId="{2F76BDD4-7748-42EB-B5C2-1E5269B40794}" destId="{1A1DFB56-5441-4ED6-967E-9F5FAE3C3EB8}" srcOrd="0" destOrd="0" presId="urn:microsoft.com/office/officeart/2005/8/layout/radial5"/>
    <dgm:cxn modelId="{ACE5E11F-B92B-4FE2-9A47-7836FE0E4D01}" type="presParOf" srcId="{59B9DF04-A71A-4E5F-A57A-6C5A699CC908}" destId="{652826FD-3C3E-47DB-9D12-7D901B30B98D}" srcOrd="16" destOrd="0" presId="urn:microsoft.com/office/officeart/2005/8/layout/radial5"/>
  </dgm:cxnLst>
  <dgm:bg/>
  <dgm:whole>
    <a:ln w="2857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C7D94-959C-4925-A7F4-CC8406544233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B919187-2F03-45BA-8569-17EB0E792DCF}">
      <dgm:prSet phldrT="[Texto]"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Evaluación de </a:t>
          </a:r>
          <a:r>
            <a:rPr lang="es-MX" sz="1600" dirty="0" smtClean="0"/>
            <a:t>Impacto</a:t>
          </a:r>
          <a:endParaRPr lang="es-ES" sz="1600" dirty="0"/>
        </a:p>
      </dgm:t>
    </dgm:pt>
    <dgm:pt modelId="{5B193CFC-4D6A-4CF0-A2CE-F5A5CD94D103}" type="parTrans" cxnId="{65ACC0F7-8CAD-45F7-A172-9BBCCC4F1F20}">
      <dgm:prSet/>
      <dgm:spPr/>
      <dgm:t>
        <a:bodyPr/>
        <a:lstStyle/>
        <a:p>
          <a:endParaRPr lang="es-ES" sz="2400"/>
        </a:p>
      </dgm:t>
    </dgm:pt>
    <dgm:pt modelId="{F8C9E27D-E02E-4405-8111-BF8A14B02A83}" type="sibTrans" cxnId="{65ACC0F7-8CAD-45F7-A172-9BBCCC4F1F20}">
      <dgm:prSet/>
      <dgm:spPr/>
      <dgm:t>
        <a:bodyPr/>
        <a:lstStyle/>
        <a:p>
          <a:endParaRPr lang="es-ES" sz="2400"/>
        </a:p>
      </dgm:t>
    </dgm:pt>
    <dgm:pt modelId="{05689CC7-18AB-429C-BC52-6615496754A1}">
      <dgm:prSet phldrT="[Texto]"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Modelos de Responsabilidad Social y Sustentabilidad</a:t>
          </a:r>
          <a:endParaRPr lang="es-ES" sz="1600" dirty="0"/>
        </a:p>
      </dgm:t>
    </dgm:pt>
    <dgm:pt modelId="{C83F6A52-BD20-4398-BBF0-C6C42067DE56}" type="parTrans" cxnId="{D1D9AA82-02DA-460F-8A5D-FF806C66A4DA}">
      <dgm:prSet/>
      <dgm:spPr/>
      <dgm:t>
        <a:bodyPr/>
        <a:lstStyle/>
        <a:p>
          <a:endParaRPr lang="es-ES" sz="2400"/>
        </a:p>
      </dgm:t>
    </dgm:pt>
    <dgm:pt modelId="{4ACFD7A7-8178-4157-AD9B-BB21D6AC8522}" type="sibTrans" cxnId="{D1D9AA82-02DA-460F-8A5D-FF806C66A4DA}">
      <dgm:prSet/>
      <dgm:spPr/>
      <dgm:t>
        <a:bodyPr/>
        <a:lstStyle/>
        <a:p>
          <a:endParaRPr lang="es-ES" sz="2400"/>
        </a:p>
      </dgm:t>
    </dgm:pt>
    <dgm:pt modelId="{E437C6CD-59A4-4B5D-8AEE-60BB0DC4499C}">
      <dgm:prSet phldrT="[Texto]"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 smtClean="0"/>
            <a:t>Diagnóstico </a:t>
          </a:r>
          <a:r>
            <a:rPr lang="es-MX" sz="1600" dirty="0"/>
            <a:t>Social</a:t>
          </a:r>
          <a:endParaRPr lang="es-ES" sz="1600" dirty="0"/>
        </a:p>
      </dgm:t>
    </dgm:pt>
    <dgm:pt modelId="{E727DAF0-205C-4854-909C-E1DA4414E5B2}" type="parTrans" cxnId="{B28E625A-59C9-4975-820C-956C285951FF}">
      <dgm:prSet/>
      <dgm:spPr/>
      <dgm:t>
        <a:bodyPr/>
        <a:lstStyle/>
        <a:p>
          <a:endParaRPr lang="es-ES" sz="2400"/>
        </a:p>
      </dgm:t>
    </dgm:pt>
    <dgm:pt modelId="{B7358C49-18F4-4E97-AE25-1CCAE736A46F}" type="sibTrans" cxnId="{B28E625A-59C9-4975-820C-956C285951FF}">
      <dgm:prSet/>
      <dgm:spPr/>
      <dgm:t>
        <a:bodyPr/>
        <a:lstStyle/>
        <a:p>
          <a:endParaRPr lang="es-ES" sz="2400"/>
        </a:p>
      </dgm:t>
    </dgm:pt>
    <dgm:pt modelId="{3B4EFA06-9563-4A4F-8B2A-194A369B7E6C}">
      <dgm:prSet phldrT="[Texto]"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 smtClean="0"/>
            <a:t>Estrategias para Programas </a:t>
          </a:r>
          <a:r>
            <a:rPr lang="es-MX" sz="1600" dirty="0"/>
            <a:t>de Voluntariado</a:t>
          </a:r>
          <a:endParaRPr lang="es-ES" sz="1600" dirty="0"/>
        </a:p>
      </dgm:t>
    </dgm:pt>
    <dgm:pt modelId="{EF0A21EF-8EDC-451E-B7C7-89F2E655B6C0}" type="parTrans" cxnId="{CB4FEA55-C6F3-403F-8D7F-BCBAE946A136}">
      <dgm:prSet/>
      <dgm:spPr/>
      <dgm:t>
        <a:bodyPr/>
        <a:lstStyle/>
        <a:p>
          <a:endParaRPr lang="es-ES" sz="2400"/>
        </a:p>
      </dgm:t>
    </dgm:pt>
    <dgm:pt modelId="{7CA326EC-3F16-47AD-9F4A-03E171F292D0}" type="sibTrans" cxnId="{CB4FEA55-C6F3-403F-8D7F-BCBAE946A136}">
      <dgm:prSet/>
      <dgm:spPr/>
      <dgm:t>
        <a:bodyPr/>
        <a:lstStyle/>
        <a:p>
          <a:endParaRPr lang="es-ES" sz="2400"/>
        </a:p>
      </dgm:t>
    </dgm:pt>
    <dgm:pt modelId="{DEDE76C1-DCAC-4E10-A9E0-9AFD969569A2}">
      <dgm:prSet phldrT="[Texto]"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Estrategias de </a:t>
          </a:r>
          <a:r>
            <a:rPr lang="es-MX" sz="1600" dirty="0" smtClean="0"/>
            <a:t>Comunicación, </a:t>
          </a:r>
          <a:r>
            <a:rPr lang="es-MX" sz="1600" dirty="0"/>
            <a:t>Desarrollo </a:t>
          </a:r>
          <a:r>
            <a:rPr lang="es-MX" sz="1600" dirty="0" smtClean="0"/>
            <a:t> de </a:t>
          </a:r>
          <a:r>
            <a:rPr lang="es-MX" sz="1600" dirty="0"/>
            <a:t>Campañas de Mercadotecnia Social</a:t>
          </a:r>
          <a:endParaRPr lang="es-ES" sz="1600" dirty="0"/>
        </a:p>
      </dgm:t>
    </dgm:pt>
    <dgm:pt modelId="{316E457E-BAA2-4AFD-9807-6F9FD05A29C8}" type="parTrans" cxnId="{20E23B09-6ED5-497C-9A15-8DD62732A713}">
      <dgm:prSet/>
      <dgm:spPr/>
      <dgm:t>
        <a:bodyPr/>
        <a:lstStyle/>
        <a:p>
          <a:endParaRPr lang="es-ES" sz="2400"/>
        </a:p>
      </dgm:t>
    </dgm:pt>
    <dgm:pt modelId="{993A6CA2-8927-457E-AB0A-05C7E8AA4A17}" type="sibTrans" cxnId="{20E23B09-6ED5-497C-9A15-8DD62732A713}">
      <dgm:prSet/>
      <dgm:spPr/>
      <dgm:t>
        <a:bodyPr/>
        <a:lstStyle/>
        <a:p>
          <a:endParaRPr lang="es-ES" sz="2400"/>
        </a:p>
      </dgm:t>
    </dgm:pt>
    <dgm:pt modelId="{61D54691-1DC2-41EA-8155-B5B2D9D0379C}">
      <dgm:prSet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Fortalecimiento Institucional y Construcción Capacidades e Instituciones de la Sociedad Civil</a:t>
          </a:r>
          <a:endParaRPr lang="es-ES" sz="1600" dirty="0"/>
        </a:p>
      </dgm:t>
    </dgm:pt>
    <dgm:pt modelId="{8A948222-615A-4DCC-87D0-FE2C4DCAE0AB}" type="parTrans" cxnId="{1CAFE616-23FB-414B-A27C-533C26B5AC75}">
      <dgm:prSet/>
      <dgm:spPr/>
      <dgm:t>
        <a:bodyPr/>
        <a:lstStyle/>
        <a:p>
          <a:endParaRPr lang="es-ES" sz="2400"/>
        </a:p>
      </dgm:t>
    </dgm:pt>
    <dgm:pt modelId="{20D67B2B-7B98-4BAF-8342-5B48ECDF9A7C}" type="sibTrans" cxnId="{1CAFE616-23FB-414B-A27C-533C26B5AC75}">
      <dgm:prSet/>
      <dgm:spPr/>
      <dgm:t>
        <a:bodyPr/>
        <a:lstStyle/>
        <a:p>
          <a:endParaRPr lang="es-ES" sz="2400"/>
        </a:p>
      </dgm:t>
    </dgm:pt>
    <dgm:pt modelId="{83C85813-289D-42C7-8722-27EF3F74279D}">
      <dgm:prSet custT="1"/>
      <dgm:spPr/>
      <dgm:t>
        <a:bodyPr/>
        <a:lstStyle/>
        <a:p>
          <a:r>
            <a:rPr lang="es-MX" sz="1600" dirty="0"/>
            <a:t>Diseño y </a:t>
          </a:r>
          <a:r>
            <a:rPr lang="es-MX" sz="1600" dirty="0" smtClean="0"/>
            <a:t>Desarrollo </a:t>
          </a:r>
          <a:r>
            <a:rPr lang="es-MX" sz="1600" dirty="0"/>
            <a:t>de Proyectos Sociales y de Emprendimiento Social</a:t>
          </a:r>
          <a:endParaRPr lang="es-ES" sz="1600" dirty="0"/>
        </a:p>
      </dgm:t>
    </dgm:pt>
    <dgm:pt modelId="{9801473C-962E-4CB6-A0A9-B7E705745024}" type="parTrans" cxnId="{76F5219D-48F6-4139-9ADA-B678AA91A4DA}">
      <dgm:prSet/>
      <dgm:spPr/>
      <dgm:t>
        <a:bodyPr/>
        <a:lstStyle/>
        <a:p>
          <a:endParaRPr lang="es-ES" sz="2400"/>
        </a:p>
      </dgm:t>
    </dgm:pt>
    <dgm:pt modelId="{7E53E4BB-5C16-4143-B6EE-97FDB06354B5}" type="sibTrans" cxnId="{76F5219D-48F6-4139-9ADA-B678AA91A4DA}">
      <dgm:prSet/>
      <dgm:spPr/>
      <dgm:t>
        <a:bodyPr/>
        <a:lstStyle/>
        <a:p>
          <a:endParaRPr lang="es-ES" sz="2400"/>
        </a:p>
      </dgm:t>
    </dgm:pt>
    <dgm:pt modelId="{55904DB7-5F53-4D1C-BDC2-3CE3FA8312FA}">
      <dgm:prSet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ES" sz="1600" dirty="0" smtClean="0"/>
            <a:t>Auditorías Sociales y Medioambientales</a:t>
          </a:r>
          <a:endParaRPr lang="es-ES" sz="1600" dirty="0"/>
        </a:p>
      </dgm:t>
    </dgm:pt>
    <dgm:pt modelId="{ECDE52CF-51F3-4E1C-81A7-491C4AB0605B}" type="parTrans" cxnId="{80844AF5-7CBF-42E9-B0E0-6327EA856E4D}">
      <dgm:prSet/>
      <dgm:spPr/>
      <dgm:t>
        <a:bodyPr/>
        <a:lstStyle/>
        <a:p>
          <a:endParaRPr lang="es-ES" sz="2400"/>
        </a:p>
      </dgm:t>
    </dgm:pt>
    <dgm:pt modelId="{BEABAAAC-334B-4BA1-B7D9-7FF8CEFA0263}" type="sibTrans" cxnId="{80844AF5-7CBF-42E9-B0E0-6327EA856E4D}">
      <dgm:prSet/>
      <dgm:spPr/>
      <dgm:t>
        <a:bodyPr/>
        <a:lstStyle/>
        <a:p>
          <a:endParaRPr lang="es-ES" sz="2400"/>
        </a:p>
      </dgm:t>
    </dgm:pt>
    <dgm:pt modelId="{C5A2A5B2-D250-492F-A0B1-12FDAA64F429}">
      <dgm:prSet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500" dirty="0"/>
            <a:t>Acompañamiento de procesos para la obtención de </a:t>
          </a:r>
          <a:r>
            <a:rPr lang="es-MX" sz="1500" dirty="0" smtClean="0"/>
            <a:t>distintivos, certificaciones y gestión de normas.</a:t>
          </a:r>
          <a:endParaRPr lang="es-ES" sz="1500" dirty="0"/>
        </a:p>
      </dgm:t>
    </dgm:pt>
    <dgm:pt modelId="{6DA01C27-6944-4672-A2E0-DF734E4EEA82}" type="parTrans" cxnId="{83110F3A-3C70-4F88-A265-251435F752CD}">
      <dgm:prSet/>
      <dgm:spPr/>
      <dgm:t>
        <a:bodyPr/>
        <a:lstStyle/>
        <a:p>
          <a:endParaRPr lang="es-ES" sz="2400"/>
        </a:p>
      </dgm:t>
    </dgm:pt>
    <dgm:pt modelId="{C270B3C0-6DC1-4060-8050-EEB36CBD7D9E}" type="sibTrans" cxnId="{83110F3A-3C70-4F88-A265-251435F752CD}">
      <dgm:prSet/>
      <dgm:spPr/>
      <dgm:t>
        <a:bodyPr/>
        <a:lstStyle/>
        <a:p>
          <a:endParaRPr lang="es-ES" sz="2400"/>
        </a:p>
      </dgm:t>
    </dgm:pt>
    <dgm:pt modelId="{2FAC39A3-522F-4EAF-960A-18DADF57E474}">
      <dgm:prSet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Desarrollo de informes integrados bajo estándares nacionales e internacionales</a:t>
          </a:r>
          <a:endParaRPr lang="es-ES" sz="1600" dirty="0"/>
        </a:p>
      </dgm:t>
    </dgm:pt>
    <dgm:pt modelId="{544AA772-1405-4853-B3F6-84B3CDA31DD1}" type="parTrans" cxnId="{26F2EF52-5990-4F27-82E6-18D560256BF3}">
      <dgm:prSet/>
      <dgm:spPr/>
      <dgm:t>
        <a:bodyPr/>
        <a:lstStyle/>
        <a:p>
          <a:endParaRPr lang="es-ES" sz="2400"/>
        </a:p>
      </dgm:t>
    </dgm:pt>
    <dgm:pt modelId="{BB59532E-696F-4E06-B143-2C5D72F7503F}" type="sibTrans" cxnId="{26F2EF52-5990-4F27-82E6-18D560256BF3}">
      <dgm:prSet/>
      <dgm:spPr/>
      <dgm:t>
        <a:bodyPr/>
        <a:lstStyle/>
        <a:p>
          <a:endParaRPr lang="es-ES" sz="2400"/>
        </a:p>
      </dgm:t>
    </dgm:pt>
    <dgm:pt modelId="{1EA3F7ED-ACD6-4834-BD46-A772B8BA41D5}">
      <dgm:prSet custT="1"/>
      <dgm:spPr/>
      <dgm:t>
        <a:bodyPr/>
        <a:lstStyle/>
        <a:p>
          <a:pPr>
            <a:buFont typeface="Calibri" panose="020F0502020204030204" pitchFamily="34" charset="0"/>
            <a:buNone/>
          </a:pPr>
          <a:r>
            <a:rPr lang="es-MX" sz="1600" dirty="0"/>
            <a:t>Desarrollo de Estudios de Caso</a:t>
          </a:r>
          <a:endParaRPr lang="es-ES" sz="1600" dirty="0"/>
        </a:p>
      </dgm:t>
    </dgm:pt>
    <dgm:pt modelId="{755EAEE9-F8DD-44F2-A871-CF62293D5CD7}" type="parTrans" cxnId="{F6B5CBA8-092D-460B-A71A-41D454CAAB22}">
      <dgm:prSet/>
      <dgm:spPr/>
      <dgm:t>
        <a:bodyPr/>
        <a:lstStyle/>
        <a:p>
          <a:endParaRPr lang="es-ES" sz="2400"/>
        </a:p>
      </dgm:t>
    </dgm:pt>
    <dgm:pt modelId="{7438A2F9-F516-4033-811E-D65FA1829FD5}" type="sibTrans" cxnId="{F6B5CBA8-092D-460B-A71A-41D454CAAB22}">
      <dgm:prSet/>
      <dgm:spPr/>
      <dgm:t>
        <a:bodyPr/>
        <a:lstStyle/>
        <a:p>
          <a:endParaRPr lang="es-ES" sz="2400"/>
        </a:p>
      </dgm:t>
    </dgm:pt>
    <dgm:pt modelId="{C9AC7B3E-B181-4511-B310-21FDDDAFB4EE}">
      <dgm:prSet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es-MX" sz="1600"/>
            <a:t>Evaluación de Proyectos de Cooperación Nacional</a:t>
          </a:r>
          <a:endParaRPr lang="es-ES" sz="1600"/>
        </a:p>
      </dgm:t>
    </dgm:pt>
    <dgm:pt modelId="{DA37DCBA-722B-4CE1-A484-EB6EEF83C717}" type="parTrans" cxnId="{05CBD714-926D-4F2D-B12E-1825CA3F0670}">
      <dgm:prSet/>
      <dgm:spPr/>
      <dgm:t>
        <a:bodyPr/>
        <a:lstStyle/>
        <a:p>
          <a:endParaRPr lang="es-ES" sz="2400"/>
        </a:p>
      </dgm:t>
    </dgm:pt>
    <dgm:pt modelId="{B1A87C6B-B436-4F3E-99B1-625DE92A0CE5}" type="sibTrans" cxnId="{05CBD714-926D-4F2D-B12E-1825CA3F0670}">
      <dgm:prSet/>
      <dgm:spPr/>
      <dgm:t>
        <a:bodyPr/>
        <a:lstStyle/>
        <a:p>
          <a:endParaRPr lang="es-ES" sz="2400"/>
        </a:p>
      </dgm:t>
    </dgm:pt>
    <dgm:pt modelId="{88659EEF-9FF2-4470-A6D5-DAE5D6DDFF33}" type="pres">
      <dgm:prSet presAssocID="{79FC7D94-959C-4925-A7F4-CC840654423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A282C2-BE14-4BB3-A457-C9F64078508C}" type="pres">
      <dgm:prSet presAssocID="{FB919187-2F03-45BA-8569-17EB0E792DC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791C1F-7B26-41EE-84EC-53E79FE9516B}" type="pres">
      <dgm:prSet presAssocID="{F8C9E27D-E02E-4405-8111-BF8A14B02A83}" presName="sibTrans" presStyleCnt="0"/>
      <dgm:spPr/>
    </dgm:pt>
    <dgm:pt modelId="{038748D6-30AE-4C85-9305-A80A997D79D4}" type="pres">
      <dgm:prSet presAssocID="{05689CC7-18AB-429C-BC52-6615496754A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840D56-A869-40BB-BAE6-EB2C153127E8}" type="pres">
      <dgm:prSet presAssocID="{4ACFD7A7-8178-4157-AD9B-BB21D6AC8522}" presName="sibTrans" presStyleCnt="0"/>
      <dgm:spPr/>
    </dgm:pt>
    <dgm:pt modelId="{5C02538F-2AAD-4E52-B4A3-D0C5C9A310F2}" type="pres">
      <dgm:prSet presAssocID="{E437C6CD-59A4-4B5D-8AEE-60BB0DC4499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F32213-C3EC-4504-9000-D6E6D3D626EE}" type="pres">
      <dgm:prSet presAssocID="{B7358C49-18F4-4E97-AE25-1CCAE736A46F}" presName="sibTrans" presStyleCnt="0"/>
      <dgm:spPr/>
    </dgm:pt>
    <dgm:pt modelId="{0B988A60-6EB6-4EDC-A4E7-66B5FE9DB1EC}" type="pres">
      <dgm:prSet presAssocID="{3B4EFA06-9563-4A4F-8B2A-194A369B7E6C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558A1A-A2CF-4147-AF11-D1C796F26792}" type="pres">
      <dgm:prSet presAssocID="{7CA326EC-3F16-47AD-9F4A-03E171F292D0}" presName="sibTrans" presStyleCnt="0"/>
      <dgm:spPr/>
    </dgm:pt>
    <dgm:pt modelId="{4A0691D1-0B94-4219-A390-42EB8A787BC3}" type="pres">
      <dgm:prSet presAssocID="{DEDE76C1-DCAC-4E10-A9E0-9AFD969569A2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329DCD-A343-4CC7-ABAB-C5372B651F3F}" type="pres">
      <dgm:prSet presAssocID="{993A6CA2-8927-457E-AB0A-05C7E8AA4A17}" presName="sibTrans" presStyleCnt="0"/>
      <dgm:spPr/>
    </dgm:pt>
    <dgm:pt modelId="{EF0C9DAC-90A0-4C61-BAA5-8051EFD56003}" type="pres">
      <dgm:prSet presAssocID="{61D54691-1DC2-41EA-8155-B5B2D9D0379C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6EBFFE-85F2-49D7-944A-04526465A8D9}" type="pres">
      <dgm:prSet presAssocID="{20D67B2B-7B98-4BAF-8342-5B48ECDF9A7C}" presName="sibTrans" presStyleCnt="0"/>
      <dgm:spPr/>
    </dgm:pt>
    <dgm:pt modelId="{49E3411C-2F26-4918-AC03-32BD68311A71}" type="pres">
      <dgm:prSet presAssocID="{83C85813-289D-42C7-8722-27EF3F74279D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87C1F5-4786-4742-9BEC-7240E32AED1A}" type="pres">
      <dgm:prSet presAssocID="{7E53E4BB-5C16-4143-B6EE-97FDB06354B5}" presName="sibTrans" presStyleCnt="0"/>
      <dgm:spPr/>
    </dgm:pt>
    <dgm:pt modelId="{C087ABC9-3055-4CB7-A8F0-04F643D95EF9}" type="pres">
      <dgm:prSet presAssocID="{55904DB7-5F53-4D1C-BDC2-3CE3FA8312FA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B8A1ED-EC56-42F3-A750-FE287BC05351}" type="pres">
      <dgm:prSet presAssocID="{BEABAAAC-334B-4BA1-B7D9-7FF8CEFA0263}" presName="sibTrans" presStyleCnt="0"/>
      <dgm:spPr/>
    </dgm:pt>
    <dgm:pt modelId="{D4667751-A774-42F8-8A5C-4FAC9633ED8E}" type="pres">
      <dgm:prSet presAssocID="{C5A2A5B2-D250-492F-A0B1-12FDAA64F42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374F95-D52F-46E2-BBE1-DA1A92323C43}" type="pres">
      <dgm:prSet presAssocID="{C270B3C0-6DC1-4060-8050-EEB36CBD7D9E}" presName="sibTrans" presStyleCnt="0"/>
      <dgm:spPr/>
    </dgm:pt>
    <dgm:pt modelId="{C8A007EE-2A71-4FCA-A7C1-978476C91D2A}" type="pres">
      <dgm:prSet presAssocID="{2FAC39A3-522F-4EAF-960A-18DADF57E47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12F82E-D5E2-4B8D-A0C5-CE13C8DEAF89}" type="pres">
      <dgm:prSet presAssocID="{BB59532E-696F-4E06-B143-2C5D72F7503F}" presName="sibTrans" presStyleCnt="0"/>
      <dgm:spPr/>
    </dgm:pt>
    <dgm:pt modelId="{BA7E274A-0EE0-407E-97C8-3991705AA64F}" type="pres">
      <dgm:prSet presAssocID="{1EA3F7ED-ACD6-4834-BD46-A772B8BA41D5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F75B82-0E39-451C-9EC9-3E5A12A55A8B}" type="pres">
      <dgm:prSet presAssocID="{7438A2F9-F516-4033-811E-D65FA1829FD5}" presName="sibTrans" presStyleCnt="0"/>
      <dgm:spPr/>
    </dgm:pt>
    <dgm:pt modelId="{FDF19767-14CA-43E7-ABFE-BDD5B5935914}" type="pres">
      <dgm:prSet presAssocID="{C9AC7B3E-B181-4511-B310-21FDDDAFB4EE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28E625A-59C9-4975-820C-956C285951FF}" srcId="{79FC7D94-959C-4925-A7F4-CC8406544233}" destId="{E437C6CD-59A4-4B5D-8AEE-60BB0DC4499C}" srcOrd="2" destOrd="0" parTransId="{E727DAF0-205C-4854-909C-E1DA4414E5B2}" sibTransId="{B7358C49-18F4-4E97-AE25-1CCAE736A46F}"/>
    <dgm:cxn modelId="{679162AB-0A26-4D1C-AC96-FF7F3E971A14}" type="presOf" srcId="{C5A2A5B2-D250-492F-A0B1-12FDAA64F429}" destId="{D4667751-A774-42F8-8A5C-4FAC9633ED8E}" srcOrd="0" destOrd="0" presId="urn:microsoft.com/office/officeart/2005/8/layout/default"/>
    <dgm:cxn modelId="{108E0FCF-CFD1-4848-9F1A-631010251CE0}" type="presOf" srcId="{E437C6CD-59A4-4B5D-8AEE-60BB0DC4499C}" destId="{5C02538F-2AAD-4E52-B4A3-D0C5C9A310F2}" srcOrd="0" destOrd="0" presId="urn:microsoft.com/office/officeart/2005/8/layout/default"/>
    <dgm:cxn modelId="{CB4FEA55-C6F3-403F-8D7F-BCBAE946A136}" srcId="{79FC7D94-959C-4925-A7F4-CC8406544233}" destId="{3B4EFA06-9563-4A4F-8B2A-194A369B7E6C}" srcOrd="3" destOrd="0" parTransId="{EF0A21EF-8EDC-451E-B7C7-89F2E655B6C0}" sibTransId="{7CA326EC-3F16-47AD-9F4A-03E171F292D0}"/>
    <dgm:cxn modelId="{BF8B39BF-87C1-4104-9B1C-96460237C7D7}" type="presOf" srcId="{61D54691-1DC2-41EA-8155-B5B2D9D0379C}" destId="{EF0C9DAC-90A0-4C61-BAA5-8051EFD56003}" srcOrd="0" destOrd="0" presId="urn:microsoft.com/office/officeart/2005/8/layout/default"/>
    <dgm:cxn modelId="{05CBD714-926D-4F2D-B12E-1825CA3F0670}" srcId="{79FC7D94-959C-4925-A7F4-CC8406544233}" destId="{C9AC7B3E-B181-4511-B310-21FDDDAFB4EE}" srcOrd="11" destOrd="0" parTransId="{DA37DCBA-722B-4CE1-A484-EB6EEF83C717}" sibTransId="{B1A87C6B-B436-4F3E-99B1-625DE92A0CE5}"/>
    <dgm:cxn modelId="{26F2EF52-5990-4F27-82E6-18D560256BF3}" srcId="{79FC7D94-959C-4925-A7F4-CC8406544233}" destId="{2FAC39A3-522F-4EAF-960A-18DADF57E474}" srcOrd="9" destOrd="0" parTransId="{544AA772-1405-4853-B3F6-84B3CDA31DD1}" sibTransId="{BB59532E-696F-4E06-B143-2C5D72F7503F}"/>
    <dgm:cxn modelId="{161E2267-B9D5-4E36-8A73-E8D7078FEACC}" type="presOf" srcId="{55904DB7-5F53-4D1C-BDC2-3CE3FA8312FA}" destId="{C087ABC9-3055-4CB7-A8F0-04F643D95EF9}" srcOrd="0" destOrd="0" presId="urn:microsoft.com/office/officeart/2005/8/layout/default"/>
    <dgm:cxn modelId="{C99F8EA8-E9D1-46FB-97EF-9C471851FE56}" type="presOf" srcId="{FB919187-2F03-45BA-8569-17EB0E792DCF}" destId="{A0A282C2-BE14-4BB3-A457-C9F64078508C}" srcOrd="0" destOrd="0" presId="urn:microsoft.com/office/officeart/2005/8/layout/default"/>
    <dgm:cxn modelId="{FA99F295-490B-4325-A30E-4F457EEB054F}" type="presOf" srcId="{2FAC39A3-522F-4EAF-960A-18DADF57E474}" destId="{C8A007EE-2A71-4FCA-A7C1-978476C91D2A}" srcOrd="0" destOrd="0" presId="urn:microsoft.com/office/officeart/2005/8/layout/default"/>
    <dgm:cxn modelId="{1FFEC92B-B6AE-49CE-BD0A-9A7664116DF2}" type="presOf" srcId="{83C85813-289D-42C7-8722-27EF3F74279D}" destId="{49E3411C-2F26-4918-AC03-32BD68311A71}" srcOrd="0" destOrd="0" presId="urn:microsoft.com/office/officeart/2005/8/layout/default"/>
    <dgm:cxn modelId="{218ECD15-C2EB-40B5-8547-0F39A9B39968}" type="presOf" srcId="{05689CC7-18AB-429C-BC52-6615496754A1}" destId="{038748D6-30AE-4C85-9305-A80A997D79D4}" srcOrd="0" destOrd="0" presId="urn:microsoft.com/office/officeart/2005/8/layout/default"/>
    <dgm:cxn modelId="{80844AF5-7CBF-42E9-B0E0-6327EA856E4D}" srcId="{79FC7D94-959C-4925-A7F4-CC8406544233}" destId="{55904DB7-5F53-4D1C-BDC2-3CE3FA8312FA}" srcOrd="7" destOrd="0" parTransId="{ECDE52CF-51F3-4E1C-81A7-491C4AB0605B}" sibTransId="{BEABAAAC-334B-4BA1-B7D9-7FF8CEFA0263}"/>
    <dgm:cxn modelId="{06BB4DD9-2CDC-4413-9CF9-67512AE0963A}" type="presOf" srcId="{3B4EFA06-9563-4A4F-8B2A-194A369B7E6C}" destId="{0B988A60-6EB6-4EDC-A4E7-66B5FE9DB1EC}" srcOrd="0" destOrd="0" presId="urn:microsoft.com/office/officeart/2005/8/layout/default"/>
    <dgm:cxn modelId="{65ACC0F7-8CAD-45F7-A172-9BBCCC4F1F20}" srcId="{79FC7D94-959C-4925-A7F4-CC8406544233}" destId="{FB919187-2F03-45BA-8569-17EB0E792DCF}" srcOrd="0" destOrd="0" parTransId="{5B193CFC-4D6A-4CF0-A2CE-F5A5CD94D103}" sibTransId="{F8C9E27D-E02E-4405-8111-BF8A14B02A83}"/>
    <dgm:cxn modelId="{20E23B09-6ED5-497C-9A15-8DD62732A713}" srcId="{79FC7D94-959C-4925-A7F4-CC8406544233}" destId="{DEDE76C1-DCAC-4E10-A9E0-9AFD969569A2}" srcOrd="4" destOrd="0" parTransId="{316E457E-BAA2-4AFD-9807-6F9FD05A29C8}" sibTransId="{993A6CA2-8927-457E-AB0A-05C7E8AA4A17}"/>
    <dgm:cxn modelId="{D6E88067-3B74-4E48-B3D4-013C6E690E7A}" type="presOf" srcId="{DEDE76C1-DCAC-4E10-A9E0-9AFD969569A2}" destId="{4A0691D1-0B94-4219-A390-42EB8A787BC3}" srcOrd="0" destOrd="0" presId="urn:microsoft.com/office/officeart/2005/8/layout/default"/>
    <dgm:cxn modelId="{E0B518AF-9703-4DD3-BA3A-02791674DDB2}" type="presOf" srcId="{1EA3F7ED-ACD6-4834-BD46-A772B8BA41D5}" destId="{BA7E274A-0EE0-407E-97C8-3991705AA64F}" srcOrd="0" destOrd="0" presId="urn:microsoft.com/office/officeart/2005/8/layout/default"/>
    <dgm:cxn modelId="{83110F3A-3C70-4F88-A265-251435F752CD}" srcId="{79FC7D94-959C-4925-A7F4-CC8406544233}" destId="{C5A2A5B2-D250-492F-A0B1-12FDAA64F429}" srcOrd="8" destOrd="0" parTransId="{6DA01C27-6944-4672-A2E0-DF734E4EEA82}" sibTransId="{C270B3C0-6DC1-4060-8050-EEB36CBD7D9E}"/>
    <dgm:cxn modelId="{D1D9AA82-02DA-460F-8A5D-FF806C66A4DA}" srcId="{79FC7D94-959C-4925-A7F4-CC8406544233}" destId="{05689CC7-18AB-429C-BC52-6615496754A1}" srcOrd="1" destOrd="0" parTransId="{C83F6A52-BD20-4398-BBF0-C6C42067DE56}" sibTransId="{4ACFD7A7-8178-4157-AD9B-BB21D6AC8522}"/>
    <dgm:cxn modelId="{66C67CD2-0B67-4F74-9720-C9BFD16C78B8}" type="presOf" srcId="{C9AC7B3E-B181-4511-B310-21FDDDAFB4EE}" destId="{FDF19767-14CA-43E7-ABFE-BDD5B5935914}" srcOrd="0" destOrd="0" presId="urn:microsoft.com/office/officeart/2005/8/layout/default"/>
    <dgm:cxn modelId="{08EFCD49-F68C-4E0D-8C7B-70E4B86EF349}" type="presOf" srcId="{79FC7D94-959C-4925-A7F4-CC8406544233}" destId="{88659EEF-9FF2-4470-A6D5-DAE5D6DDFF33}" srcOrd="0" destOrd="0" presId="urn:microsoft.com/office/officeart/2005/8/layout/default"/>
    <dgm:cxn modelId="{1CAFE616-23FB-414B-A27C-533C26B5AC75}" srcId="{79FC7D94-959C-4925-A7F4-CC8406544233}" destId="{61D54691-1DC2-41EA-8155-B5B2D9D0379C}" srcOrd="5" destOrd="0" parTransId="{8A948222-615A-4DCC-87D0-FE2C4DCAE0AB}" sibTransId="{20D67B2B-7B98-4BAF-8342-5B48ECDF9A7C}"/>
    <dgm:cxn modelId="{F6B5CBA8-092D-460B-A71A-41D454CAAB22}" srcId="{79FC7D94-959C-4925-A7F4-CC8406544233}" destId="{1EA3F7ED-ACD6-4834-BD46-A772B8BA41D5}" srcOrd="10" destOrd="0" parTransId="{755EAEE9-F8DD-44F2-A871-CF62293D5CD7}" sibTransId="{7438A2F9-F516-4033-811E-D65FA1829FD5}"/>
    <dgm:cxn modelId="{76F5219D-48F6-4139-9ADA-B678AA91A4DA}" srcId="{79FC7D94-959C-4925-A7F4-CC8406544233}" destId="{83C85813-289D-42C7-8722-27EF3F74279D}" srcOrd="6" destOrd="0" parTransId="{9801473C-962E-4CB6-A0A9-B7E705745024}" sibTransId="{7E53E4BB-5C16-4143-B6EE-97FDB06354B5}"/>
    <dgm:cxn modelId="{8921DE3A-44E5-4F42-9E66-71488AC542F2}" type="presParOf" srcId="{88659EEF-9FF2-4470-A6D5-DAE5D6DDFF33}" destId="{A0A282C2-BE14-4BB3-A457-C9F64078508C}" srcOrd="0" destOrd="0" presId="urn:microsoft.com/office/officeart/2005/8/layout/default"/>
    <dgm:cxn modelId="{BCA25077-1724-4DB2-8BD9-B50275C3AD7D}" type="presParOf" srcId="{88659EEF-9FF2-4470-A6D5-DAE5D6DDFF33}" destId="{8C791C1F-7B26-41EE-84EC-53E79FE9516B}" srcOrd="1" destOrd="0" presId="urn:microsoft.com/office/officeart/2005/8/layout/default"/>
    <dgm:cxn modelId="{7494F81F-49E8-4830-94D9-5547F0AF28D8}" type="presParOf" srcId="{88659EEF-9FF2-4470-A6D5-DAE5D6DDFF33}" destId="{038748D6-30AE-4C85-9305-A80A997D79D4}" srcOrd="2" destOrd="0" presId="urn:microsoft.com/office/officeart/2005/8/layout/default"/>
    <dgm:cxn modelId="{AE19D0C7-7682-4886-A4A0-7F260DC3F89D}" type="presParOf" srcId="{88659EEF-9FF2-4470-A6D5-DAE5D6DDFF33}" destId="{6A840D56-A869-40BB-BAE6-EB2C153127E8}" srcOrd="3" destOrd="0" presId="urn:microsoft.com/office/officeart/2005/8/layout/default"/>
    <dgm:cxn modelId="{263CD6D0-73AA-4479-BDA3-55C4A34798C4}" type="presParOf" srcId="{88659EEF-9FF2-4470-A6D5-DAE5D6DDFF33}" destId="{5C02538F-2AAD-4E52-B4A3-D0C5C9A310F2}" srcOrd="4" destOrd="0" presId="urn:microsoft.com/office/officeart/2005/8/layout/default"/>
    <dgm:cxn modelId="{3E426352-8A8F-4B44-AC81-D573FD1FF971}" type="presParOf" srcId="{88659EEF-9FF2-4470-A6D5-DAE5D6DDFF33}" destId="{BDF32213-C3EC-4504-9000-D6E6D3D626EE}" srcOrd="5" destOrd="0" presId="urn:microsoft.com/office/officeart/2005/8/layout/default"/>
    <dgm:cxn modelId="{8D559EE2-7545-4C45-A51B-AB3ECC4893D5}" type="presParOf" srcId="{88659EEF-9FF2-4470-A6D5-DAE5D6DDFF33}" destId="{0B988A60-6EB6-4EDC-A4E7-66B5FE9DB1EC}" srcOrd="6" destOrd="0" presId="urn:microsoft.com/office/officeart/2005/8/layout/default"/>
    <dgm:cxn modelId="{70B8A95E-5AD7-4217-964C-41CC3A43BB22}" type="presParOf" srcId="{88659EEF-9FF2-4470-A6D5-DAE5D6DDFF33}" destId="{EC558A1A-A2CF-4147-AF11-D1C796F26792}" srcOrd="7" destOrd="0" presId="urn:microsoft.com/office/officeart/2005/8/layout/default"/>
    <dgm:cxn modelId="{E0BE2EDC-175E-4176-9582-D090F949BEE3}" type="presParOf" srcId="{88659EEF-9FF2-4470-A6D5-DAE5D6DDFF33}" destId="{4A0691D1-0B94-4219-A390-42EB8A787BC3}" srcOrd="8" destOrd="0" presId="urn:microsoft.com/office/officeart/2005/8/layout/default"/>
    <dgm:cxn modelId="{F8DAA6E6-61EA-4067-87FC-89FD9B60C59B}" type="presParOf" srcId="{88659EEF-9FF2-4470-A6D5-DAE5D6DDFF33}" destId="{25329DCD-A343-4CC7-ABAB-C5372B651F3F}" srcOrd="9" destOrd="0" presId="urn:microsoft.com/office/officeart/2005/8/layout/default"/>
    <dgm:cxn modelId="{8023B3DD-CCB5-4F07-B654-17894C4325F8}" type="presParOf" srcId="{88659EEF-9FF2-4470-A6D5-DAE5D6DDFF33}" destId="{EF0C9DAC-90A0-4C61-BAA5-8051EFD56003}" srcOrd="10" destOrd="0" presId="urn:microsoft.com/office/officeart/2005/8/layout/default"/>
    <dgm:cxn modelId="{2F1FA4B0-F4F5-48F0-8CDE-AADCB58388B3}" type="presParOf" srcId="{88659EEF-9FF2-4470-A6D5-DAE5D6DDFF33}" destId="{AA6EBFFE-85F2-49D7-944A-04526465A8D9}" srcOrd="11" destOrd="0" presId="urn:microsoft.com/office/officeart/2005/8/layout/default"/>
    <dgm:cxn modelId="{E70D3BD1-9869-4D26-BE44-B33F330EB191}" type="presParOf" srcId="{88659EEF-9FF2-4470-A6D5-DAE5D6DDFF33}" destId="{49E3411C-2F26-4918-AC03-32BD68311A71}" srcOrd="12" destOrd="0" presId="urn:microsoft.com/office/officeart/2005/8/layout/default"/>
    <dgm:cxn modelId="{EC0C7E69-4F57-4E10-A320-607FAC615971}" type="presParOf" srcId="{88659EEF-9FF2-4470-A6D5-DAE5D6DDFF33}" destId="{ED87C1F5-4786-4742-9BEC-7240E32AED1A}" srcOrd="13" destOrd="0" presId="urn:microsoft.com/office/officeart/2005/8/layout/default"/>
    <dgm:cxn modelId="{341EFEA4-C8CC-4D95-87D4-F69891FCAD2B}" type="presParOf" srcId="{88659EEF-9FF2-4470-A6D5-DAE5D6DDFF33}" destId="{C087ABC9-3055-4CB7-A8F0-04F643D95EF9}" srcOrd="14" destOrd="0" presId="urn:microsoft.com/office/officeart/2005/8/layout/default"/>
    <dgm:cxn modelId="{3B1848AE-ED11-4847-AE40-25360406A704}" type="presParOf" srcId="{88659EEF-9FF2-4470-A6D5-DAE5D6DDFF33}" destId="{68B8A1ED-EC56-42F3-A750-FE287BC05351}" srcOrd="15" destOrd="0" presId="urn:microsoft.com/office/officeart/2005/8/layout/default"/>
    <dgm:cxn modelId="{D0C0E2B1-6E07-4EFE-A762-B87D5F94C9FB}" type="presParOf" srcId="{88659EEF-9FF2-4470-A6D5-DAE5D6DDFF33}" destId="{D4667751-A774-42F8-8A5C-4FAC9633ED8E}" srcOrd="16" destOrd="0" presId="urn:microsoft.com/office/officeart/2005/8/layout/default"/>
    <dgm:cxn modelId="{F9D792AE-F583-483F-8C9F-D6B2A65E6907}" type="presParOf" srcId="{88659EEF-9FF2-4470-A6D5-DAE5D6DDFF33}" destId="{3C374F95-D52F-46E2-BBE1-DA1A92323C43}" srcOrd="17" destOrd="0" presId="urn:microsoft.com/office/officeart/2005/8/layout/default"/>
    <dgm:cxn modelId="{9CC2585C-5D82-4599-9D81-004F3DA31583}" type="presParOf" srcId="{88659EEF-9FF2-4470-A6D5-DAE5D6DDFF33}" destId="{C8A007EE-2A71-4FCA-A7C1-978476C91D2A}" srcOrd="18" destOrd="0" presId="urn:microsoft.com/office/officeart/2005/8/layout/default"/>
    <dgm:cxn modelId="{B378740E-2465-4386-BC5E-0F3D65435051}" type="presParOf" srcId="{88659EEF-9FF2-4470-A6D5-DAE5D6DDFF33}" destId="{D612F82E-D5E2-4B8D-A0C5-CE13C8DEAF89}" srcOrd="19" destOrd="0" presId="urn:microsoft.com/office/officeart/2005/8/layout/default"/>
    <dgm:cxn modelId="{441AEE68-C0DB-46FB-820B-BE6711578CFD}" type="presParOf" srcId="{88659EEF-9FF2-4470-A6D5-DAE5D6DDFF33}" destId="{BA7E274A-0EE0-407E-97C8-3991705AA64F}" srcOrd="20" destOrd="0" presId="urn:microsoft.com/office/officeart/2005/8/layout/default"/>
    <dgm:cxn modelId="{8FD910BC-EBDC-4CFE-B52F-C985320A72A1}" type="presParOf" srcId="{88659EEF-9FF2-4470-A6D5-DAE5D6DDFF33}" destId="{6AF75B82-0E39-451C-9EC9-3E5A12A55A8B}" srcOrd="21" destOrd="0" presId="urn:microsoft.com/office/officeart/2005/8/layout/default"/>
    <dgm:cxn modelId="{27A4BA7D-0B3C-4F25-A4A8-9EBBBD0C14E5}" type="presParOf" srcId="{88659EEF-9FF2-4470-A6D5-DAE5D6DDFF33}" destId="{FDF19767-14CA-43E7-ABFE-BDD5B593591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93AB3-513C-4FDC-801C-C4ACF8001532}">
      <dsp:nvSpPr>
        <dsp:cNvPr id="0" name=""/>
        <dsp:cNvSpPr/>
      </dsp:nvSpPr>
      <dsp:spPr>
        <a:xfrm>
          <a:off x="3869496" y="2323438"/>
          <a:ext cx="1537354" cy="1537354"/>
        </a:xfrm>
        <a:prstGeom prst="ellipse">
          <a:avLst/>
        </a:prstGeom>
        <a:noFill/>
        <a:ln w="19050" cap="flat" cmpd="sng" algn="ctr">
          <a:solidFill>
            <a:srgbClr val="F0A22E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>
              <a:solidFill>
                <a:schemeClr val="tx1"/>
              </a:solidFill>
            </a:rPr>
            <a:t>Consultoría</a:t>
          </a:r>
        </a:p>
      </dsp:txBody>
      <dsp:txXfrm>
        <a:off x="4094636" y="2548578"/>
        <a:ext cx="1087074" cy="1087074"/>
      </dsp:txXfrm>
    </dsp:sp>
    <dsp:sp modelId="{47C0A5C0-390B-4035-A1CA-D5291E95FE99}">
      <dsp:nvSpPr>
        <dsp:cNvPr id="0" name=""/>
        <dsp:cNvSpPr/>
      </dsp:nvSpPr>
      <dsp:spPr>
        <a:xfrm rot="16200000">
          <a:off x="4442252" y="1701669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>
        <a:off x="4501029" y="1865724"/>
        <a:ext cx="274289" cy="315835"/>
      </dsp:txXfrm>
    </dsp:sp>
    <dsp:sp modelId="{041F5C51-B2E3-4F5D-92E7-B718B7E983B9}">
      <dsp:nvSpPr>
        <dsp:cNvPr id="0" name=""/>
        <dsp:cNvSpPr/>
      </dsp:nvSpPr>
      <dsp:spPr>
        <a:xfrm>
          <a:off x="3775351" y="-141530"/>
          <a:ext cx="1725643" cy="17256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/>
            <a:t>Innovación</a:t>
          </a:r>
        </a:p>
      </dsp:txBody>
      <dsp:txXfrm>
        <a:off x="4028066" y="111185"/>
        <a:ext cx="1220213" cy="1220213"/>
      </dsp:txXfrm>
    </dsp:sp>
    <dsp:sp modelId="{DC14B373-9E48-45D6-827D-07A913F4D84D}">
      <dsp:nvSpPr>
        <dsp:cNvPr id="0" name=""/>
        <dsp:cNvSpPr/>
      </dsp:nvSpPr>
      <dsp:spPr>
        <a:xfrm rot="18900000">
          <a:off x="5239338" y="2031833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58035"/>
            <a:satOff val="1794"/>
            <a:lumOff val="16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>
        <a:off x="5256553" y="2178672"/>
        <a:ext cx="274289" cy="315835"/>
      </dsp:txXfrm>
    </dsp:sp>
    <dsp:sp modelId="{44E60846-95C5-4F66-96C1-889DCC165455}">
      <dsp:nvSpPr>
        <dsp:cNvPr id="0" name=""/>
        <dsp:cNvSpPr/>
      </dsp:nvSpPr>
      <dsp:spPr>
        <a:xfrm>
          <a:off x="5451778" y="552867"/>
          <a:ext cx="1725643" cy="1725643"/>
        </a:xfrm>
        <a:prstGeom prst="ellipse">
          <a:avLst/>
        </a:prstGeom>
        <a:solidFill>
          <a:schemeClr val="accent5">
            <a:hueOff val="158035"/>
            <a:satOff val="1794"/>
            <a:lumOff val="16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Comunicación </a:t>
          </a:r>
          <a:r>
            <a:rPr lang="es-MX" sz="1400" b="1" kern="1200" dirty="0"/>
            <a:t>y Mercadotecnia Social</a:t>
          </a:r>
        </a:p>
      </dsp:txBody>
      <dsp:txXfrm>
        <a:off x="5704493" y="805582"/>
        <a:ext cx="1220213" cy="1220213"/>
      </dsp:txXfrm>
    </dsp:sp>
    <dsp:sp modelId="{F4F2CF52-57FB-4B04-87DA-61234547E319}">
      <dsp:nvSpPr>
        <dsp:cNvPr id="0" name=""/>
        <dsp:cNvSpPr/>
      </dsp:nvSpPr>
      <dsp:spPr>
        <a:xfrm>
          <a:off x="5569502" y="2828920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16071"/>
            <a:satOff val="3589"/>
            <a:lumOff val="32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>
        <a:off x="5569502" y="2934198"/>
        <a:ext cx="274289" cy="315835"/>
      </dsp:txXfrm>
    </dsp:sp>
    <dsp:sp modelId="{0B7D78A1-2C2C-43AE-8661-D318CA2F4D66}">
      <dsp:nvSpPr>
        <dsp:cNvPr id="0" name=""/>
        <dsp:cNvSpPr/>
      </dsp:nvSpPr>
      <dsp:spPr>
        <a:xfrm>
          <a:off x="6146177" y="2229294"/>
          <a:ext cx="1725643" cy="1725643"/>
        </a:xfrm>
        <a:prstGeom prst="ellipse">
          <a:avLst/>
        </a:prstGeom>
        <a:solidFill>
          <a:schemeClr val="accent5">
            <a:hueOff val="316071"/>
            <a:satOff val="3589"/>
            <a:lumOff val="32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/>
            <a:t>Transformación Social</a:t>
          </a:r>
        </a:p>
      </dsp:txBody>
      <dsp:txXfrm>
        <a:off x="6398892" y="2482009"/>
        <a:ext cx="1220213" cy="1220213"/>
      </dsp:txXfrm>
    </dsp:sp>
    <dsp:sp modelId="{D1ECE4EF-507F-44B4-846D-ABADC976CDD2}">
      <dsp:nvSpPr>
        <dsp:cNvPr id="0" name=""/>
        <dsp:cNvSpPr/>
      </dsp:nvSpPr>
      <dsp:spPr>
        <a:xfrm rot="2700000">
          <a:off x="5239338" y="3626006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74106"/>
            <a:satOff val="5383"/>
            <a:lumOff val="48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>
        <a:off x="5256553" y="3689723"/>
        <a:ext cx="274289" cy="315835"/>
      </dsp:txXfrm>
    </dsp:sp>
    <dsp:sp modelId="{8607BCD5-425A-45CE-9E90-B5FD3038E439}">
      <dsp:nvSpPr>
        <dsp:cNvPr id="0" name=""/>
        <dsp:cNvSpPr/>
      </dsp:nvSpPr>
      <dsp:spPr>
        <a:xfrm>
          <a:off x="5451778" y="3905720"/>
          <a:ext cx="1725643" cy="1725643"/>
        </a:xfrm>
        <a:prstGeom prst="ellipse">
          <a:avLst/>
        </a:prstGeom>
        <a:solidFill>
          <a:schemeClr val="accent5">
            <a:hueOff val="474106"/>
            <a:satOff val="5383"/>
            <a:lumOff val="48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smtClean="0"/>
            <a:t>Investigación</a:t>
          </a:r>
          <a:endParaRPr lang="es-MX" sz="1400" b="1" kern="1200" dirty="0"/>
        </a:p>
      </dsp:txBody>
      <dsp:txXfrm>
        <a:off x="5704493" y="4158435"/>
        <a:ext cx="1220213" cy="1220213"/>
      </dsp:txXfrm>
    </dsp:sp>
    <dsp:sp modelId="{8D04CEA4-F4C5-4302-AA35-66AC7A094430}">
      <dsp:nvSpPr>
        <dsp:cNvPr id="0" name=""/>
        <dsp:cNvSpPr/>
      </dsp:nvSpPr>
      <dsp:spPr>
        <a:xfrm rot="5400000">
          <a:off x="4442252" y="3956170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32142"/>
            <a:satOff val="7178"/>
            <a:lumOff val="64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>
        <a:off x="4501029" y="4002672"/>
        <a:ext cx="274289" cy="315835"/>
      </dsp:txXfrm>
    </dsp:sp>
    <dsp:sp modelId="{EB0069F5-1B1C-46E4-8305-87476C992E36}">
      <dsp:nvSpPr>
        <dsp:cNvPr id="0" name=""/>
        <dsp:cNvSpPr/>
      </dsp:nvSpPr>
      <dsp:spPr>
        <a:xfrm>
          <a:off x="3775351" y="4600119"/>
          <a:ext cx="1725643" cy="1725643"/>
        </a:xfrm>
        <a:prstGeom prst="ellipse">
          <a:avLst/>
        </a:prstGeom>
        <a:solidFill>
          <a:schemeClr val="accent5">
            <a:hueOff val="632142"/>
            <a:satOff val="7178"/>
            <a:lumOff val="64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Sustentabilidad</a:t>
          </a:r>
          <a:endParaRPr lang="es-MX" sz="1400" b="1" kern="1200" dirty="0"/>
        </a:p>
      </dsp:txBody>
      <dsp:txXfrm>
        <a:off x="4028066" y="4852834"/>
        <a:ext cx="1220213" cy="1220213"/>
      </dsp:txXfrm>
    </dsp:sp>
    <dsp:sp modelId="{BFA908D3-42CF-400B-819B-1E43DF29F205}">
      <dsp:nvSpPr>
        <dsp:cNvPr id="0" name=""/>
        <dsp:cNvSpPr/>
      </dsp:nvSpPr>
      <dsp:spPr>
        <a:xfrm rot="8100000">
          <a:off x="3653968" y="3621040"/>
          <a:ext cx="384168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90177"/>
            <a:satOff val="8972"/>
            <a:lumOff val="81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 rot="10800000">
        <a:off x="3752340" y="3685571"/>
        <a:ext cx="268918" cy="315835"/>
      </dsp:txXfrm>
    </dsp:sp>
    <dsp:sp modelId="{8187D237-95EB-4E50-9EDE-C0B649A41286}">
      <dsp:nvSpPr>
        <dsp:cNvPr id="0" name=""/>
        <dsp:cNvSpPr/>
      </dsp:nvSpPr>
      <dsp:spPr>
        <a:xfrm>
          <a:off x="2069211" y="3905720"/>
          <a:ext cx="1785071" cy="1725643"/>
        </a:xfrm>
        <a:prstGeom prst="ellipse">
          <a:avLst/>
        </a:prstGeom>
        <a:solidFill>
          <a:schemeClr val="accent5">
            <a:hueOff val="790177"/>
            <a:satOff val="8972"/>
            <a:lumOff val="81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Gestión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Medioambiental</a:t>
          </a:r>
          <a:endParaRPr lang="es-MX" sz="1400" b="1" kern="1200" dirty="0"/>
        </a:p>
      </dsp:txBody>
      <dsp:txXfrm>
        <a:off x="2330629" y="4158435"/>
        <a:ext cx="1262235" cy="1220213"/>
      </dsp:txXfrm>
    </dsp:sp>
    <dsp:sp modelId="{230E7425-5E67-4B88-AB7F-8ADD5D9E654E}">
      <dsp:nvSpPr>
        <dsp:cNvPr id="0" name=""/>
        <dsp:cNvSpPr/>
      </dsp:nvSpPr>
      <dsp:spPr>
        <a:xfrm rot="10800000">
          <a:off x="3315001" y="2828920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48213"/>
            <a:satOff val="10767"/>
            <a:lumOff val="97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 rot="10800000">
        <a:off x="3432554" y="2934198"/>
        <a:ext cx="274289" cy="315835"/>
      </dsp:txXfrm>
    </dsp:sp>
    <dsp:sp modelId="{2990B43B-650E-401B-A6DB-91301C9625B6}">
      <dsp:nvSpPr>
        <dsp:cNvPr id="0" name=""/>
        <dsp:cNvSpPr/>
      </dsp:nvSpPr>
      <dsp:spPr>
        <a:xfrm>
          <a:off x="1404526" y="2229294"/>
          <a:ext cx="1725643" cy="1725643"/>
        </a:xfrm>
        <a:prstGeom prst="ellipse">
          <a:avLst/>
        </a:prstGeom>
        <a:solidFill>
          <a:schemeClr val="accent5">
            <a:hueOff val="948213"/>
            <a:satOff val="10767"/>
            <a:lumOff val="97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/>
            <a:t>Medición y Evaluación</a:t>
          </a:r>
        </a:p>
      </dsp:txBody>
      <dsp:txXfrm>
        <a:off x="1657241" y="2482009"/>
        <a:ext cx="1220213" cy="1220213"/>
      </dsp:txXfrm>
    </dsp:sp>
    <dsp:sp modelId="{2F76BDD4-7748-42EB-B5C2-1E5269B40794}">
      <dsp:nvSpPr>
        <dsp:cNvPr id="0" name=""/>
        <dsp:cNvSpPr/>
      </dsp:nvSpPr>
      <dsp:spPr>
        <a:xfrm rot="13500000">
          <a:off x="3645165" y="2031833"/>
          <a:ext cx="391842" cy="526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b="1" kern="1200"/>
        </a:p>
      </dsp:txBody>
      <dsp:txXfrm rot="10800000">
        <a:off x="3745503" y="2178672"/>
        <a:ext cx="274289" cy="315835"/>
      </dsp:txXfrm>
    </dsp:sp>
    <dsp:sp modelId="{652826FD-3C3E-47DB-9D12-7D901B30B98D}">
      <dsp:nvSpPr>
        <dsp:cNvPr id="0" name=""/>
        <dsp:cNvSpPr/>
      </dsp:nvSpPr>
      <dsp:spPr>
        <a:xfrm>
          <a:off x="2098925" y="552867"/>
          <a:ext cx="1725643" cy="1725643"/>
        </a:xfrm>
        <a:prstGeom prst="ellips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/>
            <a:t>Cadena de Valor</a:t>
          </a:r>
        </a:p>
      </dsp:txBody>
      <dsp:txXfrm>
        <a:off x="2351640" y="805582"/>
        <a:ext cx="1220213" cy="1220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282C2-BE14-4BB3-A457-C9F64078508C}">
      <dsp:nvSpPr>
        <dsp:cNvPr id="0" name=""/>
        <dsp:cNvSpPr/>
      </dsp:nvSpPr>
      <dsp:spPr>
        <a:xfrm>
          <a:off x="3186" y="181075"/>
          <a:ext cx="2528258" cy="1516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Evaluación de </a:t>
          </a:r>
          <a:r>
            <a:rPr lang="es-MX" sz="1600" kern="1200" dirty="0" smtClean="0"/>
            <a:t>Impacto</a:t>
          </a:r>
          <a:endParaRPr lang="es-ES" sz="1600" kern="1200" dirty="0"/>
        </a:p>
      </dsp:txBody>
      <dsp:txXfrm>
        <a:off x="3186" y="181075"/>
        <a:ext cx="2528258" cy="1516955"/>
      </dsp:txXfrm>
    </dsp:sp>
    <dsp:sp modelId="{038748D6-30AE-4C85-9305-A80A997D79D4}">
      <dsp:nvSpPr>
        <dsp:cNvPr id="0" name=""/>
        <dsp:cNvSpPr/>
      </dsp:nvSpPr>
      <dsp:spPr>
        <a:xfrm>
          <a:off x="2784271" y="181075"/>
          <a:ext cx="2528258" cy="1516955"/>
        </a:xfrm>
        <a:prstGeom prst="rect">
          <a:avLst/>
        </a:prstGeom>
        <a:solidFill>
          <a:schemeClr val="accent5">
            <a:hueOff val="100568"/>
            <a:satOff val="1142"/>
            <a:lumOff val="10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Modelos de Responsabilidad Social y Sustentabilidad</a:t>
          </a:r>
          <a:endParaRPr lang="es-ES" sz="1600" kern="1200" dirty="0"/>
        </a:p>
      </dsp:txBody>
      <dsp:txXfrm>
        <a:off x="2784271" y="181075"/>
        <a:ext cx="2528258" cy="1516955"/>
      </dsp:txXfrm>
    </dsp:sp>
    <dsp:sp modelId="{5C02538F-2AAD-4E52-B4A3-D0C5C9A310F2}">
      <dsp:nvSpPr>
        <dsp:cNvPr id="0" name=""/>
        <dsp:cNvSpPr/>
      </dsp:nvSpPr>
      <dsp:spPr>
        <a:xfrm>
          <a:off x="5565355" y="181075"/>
          <a:ext cx="2528258" cy="1516955"/>
        </a:xfrm>
        <a:prstGeom prst="rect">
          <a:avLst/>
        </a:prstGeom>
        <a:solidFill>
          <a:schemeClr val="accent5">
            <a:hueOff val="201136"/>
            <a:satOff val="2284"/>
            <a:lumOff val="20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 smtClean="0"/>
            <a:t>Diagnóstico </a:t>
          </a:r>
          <a:r>
            <a:rPr lang="es-MX" sz="1600" kern="1200" dirty="0"/>
            <a:t>Social</a:t>
          </a:r>
          <a:endParaRPr lang="es-ES" sz="1600" kern="1200" dirty="0"/>
        </a:p>
      </dsp:txBody>
      <dsp:txXfrm>
        <a:off x="5565355" y="181075"/>
        <a:ext cx="2528258" cy="1516955"/>
      </dsp:txXfrm>
    </dsp:sp>
    <dsp:sp modelId="{0B988A60-6EB6-4EDC-A4E7-66B5FE9DB1EC}">
      <dsp:nvSpPr>
        <dsp:cNvPr id="0" name=""/>
        <dsp:cNvSpPr/>
      </dsp:nvSpPr>
      <dsp:spPr>
        <a:xfrm>
          <a:off x="8346439" y="181075"/>
          <a:ext cx="2528258" cy="1516955"/>
        </a:xfrm>
        <a:prstGeom prst="rect">
          <a:avLst/>
        </a:prstGeom>
        <a:solidFill>
          <a:schemeClr val="accent5">
            <a:hueOff val="301704"/>
            <a:satOff val="3426"/>
            <a:lumOff val="31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 smtClean="0"/>
            <a:t>Estrategias para Programas </a:t>
          </a:r>
          <a:r>
            <a:rPr lang="es-MX" sz="1600" kern="1200" dirty="0"/>
            <a:t>de Voluntariado</a:t>
          </a:r>
          <a:endParaRPr lang="es-ES" sz="1600" kern="1200" dirty="0"/>
        </a:p>
      </dsp:txBody>
      <dsp:txXfrm>
        <a:off x="8346439" y="181075"/>
        <a:ext cx="2528258" cy="1516955"/>
      </dsp:txXfrm>
    </dsp:sp>
    <dsp:sp modelId="{4A0691D1-0B94-4219-A390-42EB8A787BC3}">
      <dsp:nvSpPr>
        <dsp:cNvPr id="0" name=""/>
        <dsp:cNvSpPr/>
      </dsp:nvSpPr>
      <dsp:spPr>
        <a:xfrm>
          <a:off x="3186" y="1950855"/>
          <a:ext cx="2528258" cy="1516955"/>
        </a:xfrm>
        <a:prstGeom prst="rect">
          <a:avLst/>
        </a:prstGeom>
        <a:solidFill>
          <a:schemeClr val="accent5">
            <a:hueOff val="402272"/>
            <a:satOff val="4568"/>
            <a:lumOff val="41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Estrategias de </a:t>
          </a:r>
          <a:r>
            <a:rPr lang="es-MX" sz="1600" kern="1200" dirty="0" smtClean="0"/>
            <a:t>Comunicación, </a:t>
          </a:r>
          <a:r>
            <a:rPr lang="es-MX" sz="1600" kern="1200" dirty="0"/>
            <a:t>Desarrollo </a:t>
          </a:r>
          <a:r>
            <a:rPr lang="es-MX" sz="1600" kern="1200" dirty="0" smtClean="0"/>
            <a:t> de </a:t>
          </a:r>
          <a:r>
            <a:rPr lang="es-MX" sz="1600" kern="1200" dirty="0"/>
            <a:t>Campañas de Mercadotecnia Social</a:t>
          </a:r>
          <a:endParaRPr lang="es-ES" sz="1600" kern="1200" dirty="0"/>
        </a:p>
      </dsp:txBody>
      <dsp:txXfrm>
        <a:off x="3186" y="1950855"/>
        <a:ext cx="2528258" cy="1516955"/>
      </dsp:txXfrm>
    </dsp:sp>
    <dsp:sp modelId="{EF0C9DAC-90A0-4C61-BAA5-8051EFD56003}">
      <dsp:nvSpPr>
        <dsp:cNvPr id="0" name=""/>
        <dsp:cNvSpPr/>
      </dsp:nvSpPr>
      <dsp:spPr>
        <a:xfrm>
          <a:off x="2784271" y="1950855"/>
          <a:ext cx="2528258" cy="1516955"/>
        </a:xfrm>
        <a:prstGeom prst="rect">
          <a:avLst/>
        </a:prstGeom>
        <a:solidFill>
          <a:schemeClr val="accent5">
            <a:hueOff val="502840"/>
            <a:satOff val="5710"/>
            <a:lumOff val="51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Fortalecimiento Institucional y Construcción Capacidades e Instituciones de la Sociedad Civil</a:t>
          </a:r>
          <a:endParaRPr lang="es-ES" sz="1600" kern="1200" dirty="0"/>
        </a:p>
      </dsp:txBody>
      <dsp:txXfrm>
        <a:off x="2784271" y="1950855"/>
        <a:ext cx="2528258" cy="1516955"/>
      </dsp:txXfrm>
    </dsp:sp>
    <dsp:sp modelId="{49E3411C-2F26-4918-AC03-32BD68311A71}">
      <dsp:nvSpPr>
        <dsp:cNvPr id="0" name=""/>
        <dsp:cNvSpPr/>
      </dsp:nvSpPr>
      <dsp:spPr>
        <a:xfrm>
          <a:off x="5565355" y="1950855"/>
          <a:ext cx="2528258" cy="1516955"/>
        </a:xfrm>
        <a:prstGeom prst="rect">
          <a:avLst/>
        </a:prstGeom>
        <a:solidFill>
          <a:schemeClr val="accent5">
            <a:hueOff val="603408"/>
            <a:satOff val="6851"/>
            <a:lumOff val="62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/>
            <a:t>Diseño y </a:t>
          </a:r>
          <a:r>
            <a:rPr lang="es-MX" sz="1600" kern="1200" dirty="0" smtClean="0"/>
            <a:t>Desarrollo </a:t>
          </a:r>
          <a:r>
            <a:rPr lang="es-MX" sz="1600" kern="1200" dirty="0"/>
            <a:t>de Proyectos Sociales y de Emprendimiento Social</a:t>
          </a:r>
          <a:endParaRPr lang="es-ES" sz="1600" kern="1200" dirty="0"/>
        </a:p>
      </dsp:txBody>
      <dsp:txXfrm>
        <a:off x="5565355" y="1950855"/>
        <a:ext cx="2528258" cy="1516955"/>
      </dsp:txXfrm>
    </dsp:sp>
    <dsp:sp modelId="{C087ABC9-3055-4CB7-A8F0-04F643D95EF9}">
      <dsp:nvSpPr>
        <dsp:cNvPr id="0" name=""/>
        <dsp:cNvSpPr/>
      </dsp:nvSpPr>
      <dsp:spPr>
        <a:xfrm>
          <a:off x="8346439" y="1950855"/>
          <a:ext cx="2528258" cy="1516955"/>
        </a:xfrm>
        <a:prstGeom prst="rect">
          <a:avLst/>
        </a:prstGeom>
        <a:solidFill>
          <a:schemeClr val="accent5">
            <a:hueOff val="703976"/>
            <a:satOff val="7993"/>
            <a:lumOff val="72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ES" sz="1600" kern="1200" dirty="0" smtClean="0"/>
            <a:t>Auditorías Sociales y Medioambientales</a:t>
          </a:r>
          <a:endParaRPr lang="es-ES" sz="1600" kern="1200" dirty="0"/>
        </a:p>
      </dsp:txBody>
      <dsp:txXfrm>
        <a:off x="8346439" y="1950855"/>
        <a:ext cx="2528258" cy="1516955"/>
      </dsp:txXfrm>
    </dsp:sp>
    <dsp:sp modelId="{D4667751-A774-42F8-8A5C-4FAC9633ED8E}">
      <dsp:nvSpPr>
        <dsp:cNvPr id="0" name=""/>
        <dsp:cNvSpPr/>
      </dsp:nvSpPr>
      <dsp:spPr>
        <a:xfrm>
          <a:off x="3186" y="3720636"/>
          <a:ext cx="2528258" cy="1516955"/>
        </a:xfrm>
        <a:prstGeom prst="rect">
          <a:avLst/>
        </a:prstGeom>
        <a:solidFill>
          <a:schemeClr val="accent5">
            <a:hueOff val="804544"/>
            <a:satOff val="9135"/>
            <a:lumOff val="82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500" kern="1200" dirty="0"/>
            <a:t>Acompañamiento de procesos para la obtención de </a:t>
          </a:r>
          <a:r>
            <a:rPr lang="es-MX" sz="1500" kern="1200" dirty="0" smtClean="0"/>
            <a:t>distintivos, certificaciones y gestión de normas.</a:t>
          </a:r>
          <a:endParaRPr lang="es-ES" sz="1500" kern="1200" dirty="0"/>
        </a:p>
      </dsp:txBody>
      <dsp:txXfrm>
        <a:off x="3186" y="3720636"/>
        <a:ext cx="2528258" cy="1516955"/>
      </dsp:txXfrm>
    </dsp:sp>
    <dsp:sp modelId="{C8A007EE-2A71-4FCA-A7C1-978476C91D2A}">
      <dsp:nvSpPr>
        <dsp:cNvPr id="0" name=""/>
        <dsp:cNvSpPr/>
      </dsp:nvSpPr>
      <dsp:spPr>
        <a:xfrm>
          <a:off x="2784271" y="3720636"/>
          <a:ext cx="2528258" cy="1516955"/>
        </a:xfrm>
        <a:prstGeom prst="rect">
          <a:avLst/>
        </a:prstGeom>
        <a:solidFill>
          <a:schemeClr val="accent5">
            <a:hueOff val="905112"/>
            <a:satOff val="10277"/>
            <a:lumOff val="93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Desarrollo de informes integrados bajo estándares nacionales e internacionales</a:t>
          </a:r>
          <a:endParaRPr lang="es-ES" sz="1600" kern="1200" dirty="0"/>
        </a:p>
      </dsp:txBody>
      <dsp:txXfrm>
        <a:off x="2784271" y="3720636"/>
        <a:ext cx="2528258" cy="1516955"/>
      </dsp:txXfrm>
    </dsp:sp>
    <dsp:sp modelId="{BA7E274A-0EE0-407E-97C8-3991705AA64F}">
      <dsp:nvSpPr>
        <dsp:cNvPr id="0" name=""/>
        <dsp:cNvSpPr/>
      </dsp:nvSpPr>
      <dsp:spPr>
        <a:xfrm>
          <a:off x="5565355" y="3720636"/>
          <a:ext cx="2528258" cy="1516955"/>
        </a:xfrm>
        <a:prstGeom prst="rect">
          <a:avLst/>
        </a:prstGeom>
        <a:solidFill>
          <a:schemeClr val="accent5">
            <a:hueOff val="1005680"/>
            <a:satOff val="11419"/>
            <a:lumOff val="103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es-MX" sz="1600" kern="1200" dirty="0"/>
            <a:t>Desarrollo de Estudios de Caso</a:t>
          </a:r>
          <a:endParaRPr lang="es-ES" sz="1600" kern="1200" dirty="0"/>
        </a:p>
      </dsp:txBody>
      <dsp:txXfrm>
        <a:off x="5565355" y="3720636"/>
        <a:ext cx="2528258" cy="1516955"/>
      </dsp:txXfrm>
    </dsp:sp>
    <dsp:sp modelId="{FDF19767-14CA-43E7-ABFE-BDD5B5935914}">
      <dsp:nvSpPr>
        <dsp:cNvPr id="0" name=""/>
        <dsp:cNvSpPr/>
      </dsp:nvSpPr>
      <dsp:spPr>
        <a:xfrm>
          <a:off x="8346439" y="3720636"/>
          <a:ext cx="2528258" cy="1516955"/>
        </a:xfrm>
        <a:prstGeom prst="rect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Char char="-"/>
          </a:pPr>
          <a:r>
            <a:rPr lang="es-MX" sz="1600" kern="1200"/>
            <a:t>Evaluación de Proyectos de Cooperación Nacional</a:t>
          </a:r>
          <a:endParaRPr lang="es-ES" sz="1600" kern="1200"/>
        </a:p>
      </dsp:txBody>
      <dsp:txXfrm>
        <a:off x="8346439" y="3720636"/>
        <a:ext cx="2528258" cy="151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0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4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789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74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2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44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26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5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65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5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59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12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0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3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1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11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93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9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9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4535-5360-4D1C-9B57-C7D58ABA9AA7}" type="datetimeFigureOut">
              <a:rPr lang="es-ES" smtClean="0"/>
              <a:t>26/02/2018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4656-2FCE-46BD-859E-9FD245F8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9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6" y="839786"/>
            <a:ext cx="3095238" cy="990476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algn="ctr"/>
            <a:r>
              <a:rPr lang="es-MX" sz="4000" dirty="0" smtClean="0"/>
              <a:t>Centro Universitario de Consultoría en Responsabilidad Social y Sustentabilidad</a:t>
            </a:r>
          </a:p>
        </p:txBody>
      </p:sp>
    </p:spTree>
    <p:extLst>
      <p:ext uri="{BB962C8B-B14F-4D97-AF65-F5344CB8AC3E}">
        <p14:creationId xmlns:p14="http://schemas.microsoft.com/office/powerpoint/2010/main" val="48482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F97096-92E8-4582-A39F-70D5067ADA76}"/>
              </a:ext>
            </a:extLst>
          </p:cNvPr>
          <p:cNvSpPr/>
          <p:nvPr/>
        </p:nvSpPr>
        <p:spPr>
          <a:xfrm>
            <a:off x="7245919" y="1066715"/>
            <a:ext cx="4592921" cy="591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el año de 2013, la Facultad de Responsabilidad Social busca impulsar el desarrollo sustentable de  nuestra  sociedad a través del acompañamiento a empresas, fundaciones sociales y organismo gubernamentales en el cual identificamos conjuntamente las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necesidades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organizaciones, sea cual sea su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tamaño, 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se diseñan e implementan estrategias de Responsabilidad Social y Sustentabilidad.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s-ES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hacemos partiendo de nuestro modelo buscando siempre optimizar recursos dentro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ético de la Responsabilidad Social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desarrollando capacidad instalada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así como la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transmisión del conocimiento en congruencia con la misión de nuestra universidad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A93A64-24B6-4B15-A6C6-90C94EC14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0"/>
          <a:stretch/>
        </p:blipFill>
        <p:spPr>
          <a:xfrm>
            <a:off x="-12036" y="888495"/>
            <a:ext cx="6762750" cy="570547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3AAC2DC-FB68-4E7F-B2A6-1AB2F9C7C0AB}"/>
              </a:ext>
            </a:extLst>
          </p:cNvPr>
          <p:cNvSpPr/>
          <p:nvPr/>
        </p:nvSpPr>
        <p:spPr>
          <a:xfrm>
            <a:off x="7223059" y="1246239"/>
            <a:ext cx="45719" cy="5194131"/>
          </a:xfrm>
          <a:prstGeom prst="rect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6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4171E84-DFCD-46DD-B8F3-9A42C5C71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140233"/>
              </p:ext>
            </p:extLst>
          </p:nvPr>
        </p:nvGraphicFramePr>
        <p:xfrm>
          <a:off x="1239253" y="341826"/>
          <a:ext cx="9276347" cy="6184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CuadroTexto">
            <a:extLst>
              <a:ext uri="{FF2B5EF4-FFF2-40B4-BE49-F238E27FC236}">
                <a16:creationId xmlns:a16="http://schemas.microsoft.com/office/drawing/2014/main" id="{2B89A5DE-D987-40AB-B188-2F33ABBAF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14" y="126947"/>
            <a:ext cx="251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3600" b="1" dirty="0">
                <a:latin typeface="Tw Cen MT" panose="020B0602020104020603" pitchFamily="34" charset="0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7375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s-MX" dirty="0" smtClean="0"/>
              <a:t>Nuestro modelo….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406" y="1612669"/>
            <a:ext cx="6681187" cy="49128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97526" y="1197033"/>
            <a:ext cx="10158153" cy="25769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9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CuadroTexto">
            <a:extLst>
              <a:ext uri="{FF2B5EF4-FFF2-40B4-BE49-F238E27FC236}">
                <a16:creationId xmlns:a16="http://schemas.microsoft.com/office/drawing/2014/main" id="{2B89A5DE-D987-40AB-B188-2F33ABBAF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13" y="126947"/>
            <a:ext cx="95913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3600" b="1" dirty="0" smtClean="0">
                <a:latin typeface="Tw Cen MT" panose="020B0602020104020603" pitchFamily="34" charset="0"/>
              </a:rPr>
              <a:t>ALGUNOS DE NUESTROS PRODUCTOS:</a:t>
            </a:r>
            <a:endParaRPr lang="es-ES" altLang="es-ES" sz="3600" b="1" dirty="0">
              <a:latin typeface="Tw Cen MT" panose="020B0602020104020603" pitchFamily="34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B332807-CA1B-444F-8320-3A3EC899A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679337"/>
              </p:ext>
            </p:extLst>
          </p:nvPr>
        </p:nvGraphicFramePr>
        <p:xfrm>
          <a:off x="624305" y="1001878"/>
          <a:ext cx="108778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9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F97096-92E8-4582-A39F-70D5067ADA76}"/>
              </a:ext>
            </a:extLst>
          </p:cNvPr>
          <p:cNvSpPr/>
          <p:nvPr/>
        </p:nvSpPr>
        <p:spPr>
          <a:xfrm>
            <a:off x="7644165" y="2967644"/>
            <a:ext cx="3990374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Contamos con asesores expertos en diversas disciplinas que fortalecen cada una de las estrategias de nuestro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modelo. Muchos de ellos egresados de nuestros programas académicos.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 largo de estos 5 años hemos podido colaborar con empresas y organizaciones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nacionales e internacionales de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sectores, algunos ejemplos son: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AAC2DC-FB68-4E7F-B2A6-1AB2F9C7C0AB}"/>
              </a:ext>
            </a:extLst>
          </p:cNvPr>
          <p:cNvSpPr/>
          <p:nvPr/>
        </p:nvSpPr>
        <p:spPr>
          <a:xfrm>
            <a:off x="7644164" y="4293704"/>
            <a:ext cx="45719" cy="2146666"/>
          </a:xfrm>
          <a:prstGeom prst="rect">
            <a:avLst/>
          </a:prstGeom>
          <a:solidFill>
            <a:srgbClr val="F0A2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BB5E95-CF3E-49C2-B52F-7F10CD34A4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895"/>
            <a:ext cx="718392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F29503-B09F-4A18-985B-C91B9929E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" y="219247"/>
            <a:ext cx="3768030" cy="10126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C2FEBA-7669-419D-927D-021716E9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1" y="1533300"/>
            <a:ext cx="1430600" cy="1430600"/>
          </a:xfrm>
          <a:prstGeom prst="rect">
            <a:avLst/>
          </a:prstGeom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696493-5F11-4247-A027-3BAF607C0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80" y="1766996"/>
            <a:ext cx="2866876" cy="1518134"/>
          </a:xfrm>
          <a:prstGeom prst="rect">
            <a:avLst/>
          </a:prstGeom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461245-4104-4D69-BA9E-95FD79D2BB6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32" y="361343"/>
            <a:ext cx="3716395" cy="776591"/>
          </a:xfrm>
          <a:prstGeom prst="rect">
            <a:avLst/>
          </a:prstGeom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B05B6F-35D5-41DD-94FE-30F60125AF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b="21155"/>
          <a:stretch/>
        </p:blipFill>
        <p:spPr>
          <a:xfrm>
            <a:off x="8666180" y="1533300"/>
            <a:ext cx="2765729" cy="1309653"/>
          </a:xfrm>
          <a:prstGeom prst="rect">
            <a:avLst/>
          </a:prstGeom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9A09388-6820-44B6-9B1B-B1DB43CB5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8" y="3620368"/>
            <a:ext cx="4028714" cy="1202319"/>
          </a:xfrm>
          <a:prstGeom prst="rect">
            <a:avLst/>
          </a:prstGeom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A352F3-5A68-42A5-B898-9EA99AFC8BA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2" t="17036" r="20653" b="25430"/>
          <a:stretch/>
        </p:blipFill>
        <p:spPr>
          <a:xfrm>
            <a:off x="9430154" y="148480"/>
            <a:ext cx="2463134" cy="1202319"/>
          </a:xfrm>
          <a:prstGeom prst="rect">
            <a:avLst/>
          </a:prstGeom>
          <a:ln>
            <a:noFill/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51ABAB0-95A3-4E69-B7D5-D94FBC3979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95" t="5530" r="7072" b="6223"/>
          <a:stretch/>
        </p:blipFill>
        <p:spPr>
          <a:xfrm>
            <a:off x="444111" y="5685958"/>
            <a:ext cx="2636465" cy="1005563"/>
          </a:xfrm>
          <a:prstGeom prst="rect">
            <a:avLst/>
          </a:prstGeom>
          <a:ln>
            <a:noFill/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E5ACDB0-AAD3-4E9F-BF38-7CF9E3F3DD2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98" y="3444589"/>
            <a:ext cx="2737251" cy="1539704"/>
          </a:xfrm>
          <a:prstGeom prst="rect">
            <a:avLst/>
          </a:prstGeom>
          <a:ln>
            <a:noFill/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06FF33-1E1F-4FCB-9F54-EE1CE1BFA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8" y="3650025"/>
            <a:ext cx="2190613" cy="1226743"/>
          </a:xfrm>
          <a:prstGeom prst="rect">
            <a:avLst/>
          </a:prstGeom>
          <a:ln>
            <a:noFill/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6435C62-A7BB-4073-A9C6-D5A62455BCB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t="6375" r="12560" b="6420"/>
          <a:stretch/>
        </p:blipFill>
        <p:spPr>
          <a:xfrm>
            <a:off x="4718991" y="5241663"/>
            <a:ext cx="1951739" cy="1501664"/>
          </a:xfrm>
          <a:prstGeom prst="rect">
            <a:avLst/>
          </a:prstGeom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9257" y="5224177"/>
            <a:ext cx="1929310" cy="1572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13471" y="5197158"/>
            <a:ext cx="2867025" cy="1590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13345" y="1449796"/>
            <a:ext cx="1731158" cy="19526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2705" y="5167262"/>
            <a:ext cx="1961804" cy="8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7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</TotalTime>
  <Words>271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</vt:lpstr>
      <vt:lpstr>Tw Cen MT Condensed</vt:lpstr>
      <vt:lpstr>Wingdings 3</vt:lpstr>
      <vt:lpstr>Integral</vt:lpstr>
      <vt:lpstr>Office Theme</vt:lpstr>
      <vt:lpstr>Presentación de PowerPoint</vt:lpstr>
      <vt:lpstr>Presentación de PowerPoint</vt:lpstr>
      <vt:lpstr>Presentación de PowerPoint</vt:lpstr>
      <vt:lpstr>Nuestro modelo….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 RESPONSABILIDAD SOCIAL</dc:title>
  <dc:creator>Responsabilidad Social Comunicacion</dc:creator>
  <cp:lastModifiedBy>Elizalde Durán Martha</cp:lastModifiedBy>
  <cp:revision>43</cp:revision>
  <dcterms:created xsi:type="dcterms:W3CDTF">2018-01-18T17:29:26Z</dcterms:created>
  <dcterms:modified xsi:type="dcterms:W3CDTF">2018-02-26T20:14:44Z</dcterms:modified>
</cp:coreProperties>
</file>