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6" r:id="rId6"/>
    <p:sldId id="282" r:id="rId7"/>
    <p:sldId id="281" r:id="rId8"/>
    <p:sldId id="262" r:id="rId9"/>
    <p:sldId id="283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37EE-285F-4705-BFAD-8FC96A96720E}" type="datetimeFigureOut">
              <a:rPr lang="es-MX" smtClean="0"/>
              <a:t>05/03/2018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A77A-B62D-45A5-A357-D7E1732C81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435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37EE-285F-4705-BFAD-8FC96A96720E}" type="datetimeFigureOut">
              <a:rPr lang="es-MX" smtClean="0"/>
              <a:t>05/03/2018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A77A-B62D-45A5-A357-D7E1732C81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89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37EE-285F-4705-BFAD-8FC96A96720E}" type="datetimeFigureOut">
              <a:rPr lang="es-MX" smtClean="0"/>
              <a:t>05/03/2018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A77A-B62D-45A5-A357-D7E1732C81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048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37EE-285F-4705-BFAD-8FC96A96720E}" type="datetimeFigureOut">
              <a:rPr lang="es-MX" smtClean="0"/>
              <a:t>05/03/2018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A77A-B62D-45A5-A357-D7E1732C81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83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37EE-285F-4705-BFAD-8FC96A96720E}" type="datetimeFigureOut">
              <a:rPr lang="es-MX" smtClean="0"/>
              <a:t>05/03/2018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A77A-B62D-45A5-A357-D7E1732C81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636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37EE-285F-4705-BFAD-8FC96A96720E}" type="datetimeFigureOut">
              <a:rPr lang="es-MX" smtClean="0"/>
              <a:t>05/03/2018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A77A-B62D-45A5-A357-D7E1732C81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305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37EE-285F-4705-BFAD-8FC96A96720E}" type="datetimeFigureOut">
              <a:rPr lang="es-MX" smtClean="0"/>
              <a:t>05/03/2018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A77A-B62D-45A5-A357-D7E1732C81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428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37EE-285F-4705-BFAD-8FC96A96720E}" type="datetimeFigureOut">
              <a:rPr lang="es-MX" smtClean="0"/>
              <a:t>05/03/2018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A77A-B62D-45A5-A357-D7E1732C81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904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37EE-285F-4705-BFAD-8FC96A96720E}" type="datetimeFigureOut">
              <a:rPr lang="es-MX" smtClean="0"/>
              <a:t>05/03/2018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A77A-B62D-45A5-A357-D7E1732C81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04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37EE-285F-4705-BFAD-8FC96A96720E}" type="datetimeFigureOut">
              <a:rPr lang="es-MX" smtClean="0"/>
              <a:t>05/03/2018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A77A-B62D-45A5-A357-D7E1732C81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086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37EE-285F-4705-BFAD-8FC96A96720E}" type="datetimeFigureOut">
              <a:rPr lang="es-MX" smtClean="0"/>
              <a:t>05/03/2018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A77A-B62D-45A5-A357-D7E1732C81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04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37EE-285F-4705-BFAD-8FC96A96720E}" type="datetimeFigureOut">
              <a:rPr lang="es-MX" smtClean="0"/>
              <a:t>05/03/2018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1A77A-B62D-45A5-A357-D7E1732C81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674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132664" y="620688"/>
            <a:ext cx="6347713" cy="13208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Nuevos ‘Me Gusta’</a:t>
            </a: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2419106" y="1628801"/>
            <a:ext cx="7061270" cy="12531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000" dirty="0"/>
              <a:t>Presentar cuántos nuevos seguidores se tuvo en el mes, comparándolo con el mes pasado.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046561"/>
              </p:ext>
            </p:extLst>
          </p:nvPr>
        </p:nvGraphicFramePr>
        <p:xfrm>
          <a:off x="1079498" y="2719480"/>
          <a:ext cx="10121904" cy="2868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30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0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0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04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207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Seguidores nuevos en el mes de enero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Seguidores total enero </a:t>
                      </a:r>
                      <a:r>
                        <a:rPr lang="es-MX" sz="1400" baseline="0" dirty="0"/>
                        <a:t>2018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Seguidores nuevos en el mes de enero 2018</a:t>
                      </a:r>
                    </a:p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Seguidores total enero </a:t>
                      </a:r>
                      <a:r>
                        <a:rPr lang="es-MX" sz="1400" baseline="0" dirty="0"/>
                        <a:t>2018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644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4086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923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2500252" y="589273"/>
            <a:ext cx="6347713" cy="1320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Nuevos </a:t>
            </a:r>
            <a:r>
              <a:rPr lang="es-ES" sz="3200" dirty="0" err="1"/>
              <a:t>Followers</a:t>
            </a:r>
            <a:r>
              <a:rPr lang="es-ES" sz="3200" dirty="0"/>
              <a:t> Twitter</a:t>
            </a:r>
          </a:p>
        </p:txBody>
      </p:sp>
      <p:sp>
        <p:nvSpPr>
          <p:cNvPr id="3" name="2 Marcador de contenido"/>
          <p:cNvSpPr txBox="1">
            <a:spLocks/>
          </p:cNvSpPr>
          <p:nvPr/>
        </p:nvSpPr>
        <p:spPr>
          <a:xfrm>
            <a:off x="2423592" y="1249674"/>
            <a:ext cx="7061270" cy="12531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000" dirty="0"/>
              <a:t>Presentar cuántos nuevos seguidores se tuvo en el mes, comparándolo con el mes pasado.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882625"/>
              </p:ext>
            </p:extLst>
          </p:nvPr>
        </p:nvGraphicFramePr>
        <p:xfrm>
          <a:off x="2500252" y="2340353"/>
          <a:ext cx="7340164" cy="1539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35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5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248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Seguidores nuevos en el mes </a:t>
                      </a:r>
                      <a:r>
                        <a:rPr lang="es-MX" sz="1400" dirty="0" smtClean="0"/>
                        <a:t>enero 2018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Seguidores</a:t>
                      </a:r>
                      <a:r>
                        <a:rPr lang="es-MX" sz="1400" baseline="0" dirty="0"/>
                        <a:t> total </a:t>
                      </a:r>
                      <a:r>
                        <a:rPr lang="es-MX" sz="1400" baseline="0" dirty="0" smtClean="0"/>
                        <a:t>enero 2018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Seguidores nuevos en el mes de </a:t>
                      </a:r>
                      <a:r>
                        <a:rPr lang="es-MX" sz="1400" dirty="0" smtClean="0"/>
                        <a:t>febrero 2018</a:t>
                      </a:r>
                      <a:endParaRPr lang="es-MX" sz="1400" dirty="0"/>
                    </a:p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Seguidores total </a:t>
                      </a:r>
                      <a:r>
                        <a:rPr lang="es-MX" sz="1400" dirty="0" smtClean="0"/>
                        <a:t>febrero 2018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-926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3008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3066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2 Marcador de contenido"/>
          <p:cNvSpPr txBox="1">
            <a:spLocks/>
          </p:cNvSpPr>
          <p:nvPr/>
        </p:nvSpPr>
        <p:spPr>
          <a:xfrm>
            <a:off x="2793679" y="4149081"/>
            <a:ext cx="7061270" cy="12531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0057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9560" t="3926" r="12606" b="4027"/>
          <a:stretch/>
        </p:blipFill>
        <p:spPr>
          <a:xfrm>
            <a:off x="1704974" y="161924"/>
            <a:ext cx="8866095" cy="655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50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2711625" y="283609"/>
            <a:ext cx="6347713" cy="1320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3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0702" t="6066" r="12017" b="3828"/>
          <a:stretch/>
        </p:blipFill>
        <p:spPr>
          <a:xfrm>
            <a:off x="1381125" y="142876"/>
            <a:ext cx="8849006" cy="644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70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2539963" y="522140"/>
            <a:ext cx="6347713" cy="67055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Conclusiones</a:t>
            </a:r>
          </a:p>
        </p:txBody>
      </p:sp>
      <p:sp>
        <p:nvSpPr>
          <p:cNvPr id="3" name="2 Marcador de contenido"/>
          <p:cNvSpPr txBox="1">
            <a:spLocks/>
          </p:cNvSpPr>
          <p:nvPr/>
        </p:nvSpPr>
        <p:spPr>
          <a:xfrm>
            <a:off x="2231705" y="1147077"/>
            <a:ext cx="7608711" cy="360989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mayor impacto este mes ha sido, en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Facebook, actividades referentes a la Facultad, tanto presentación de libro del Dr. Hidalgo, egresadas exitosas y visita de otra egresada de éxito y una convocatoria a un concurso.</a:t>
            </a:r>
          </a:p>
          <a:p>
            <a:pPr algn="just"/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Twitter,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 inauguración de la exposición 50 años de Cultura pop de la Revista Rolling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Stones</a:t>
            </a:r>
            <a:r>
              <a:rPr lang="es-ES" sz="24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131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66E2E8-CAF5-4F68-8063-6B2EB6F043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58" b="5251"/>
          <a:stretch/>
        </p:blipFill>
        <p:spPr>
          <a:xfrm>
            <a:off x="0" y="272955"/>
            <a:ext cx="12192000" cy="622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0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655D5D3-CAF7-485E-A8A4-20800C827B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56" b="11623"/>
          <a:stretch/>
        </p:blipFill>
        <p:spPr>
          <a:xfrm>
            <a:off x="0" y="272955"/>
            <a:ext cx="12192000" cy="578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8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2133600" y="609600"/>
            <a:ext cx="6347713" cy="84813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Interacción</a:t>
            </a:r>
          </a:p>
        </p:txBody>
      </p:sp>
      <p:sp>
        <p:nvSpPr>
          <p:cNvPr id="3" name="2 Marcador de contenido"/>
          <p:cNvSpPr txBox="1">
            <a:spLocks/>
          </p:cNvSpPr>
          <p:nvPr/>
        </p:nvSpPr>
        <p:spPr>
          <a:xfrm>
            <a:off x="2133600" y="1706861"/>
            <a:ext cx="6806425" cy="119762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000" dirty="0"/>
              <a:t>Sumatoria columna E 5649     </a:t>
            </a:r>
          </a:p>
        </p:txBody>
      </p:sp>
    </p:spTree>
    <p:extLst>
      <p:ext uri="{BB962C8B-B14F-4D97-AF65-F5344CB8AC3E}">
        <p14:creationId xmlns:p14="http://schemas.microsoft.com/office/powerpoint/2010/main" val="838649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EBF060C-17F7-48AB-992F-275F698964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59" b="5252"/>
          <a:stretch/>
        </p:blipFill>
        <p:spPr>
          <a:xfrm>
            <a:off x="0" y="245660"/>
            <a:ext cx="12192000" cy="625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83F2C13-30F0-4742-B7AA-8D939685D7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58" b="4853"/>
          <a:stretch/>
        </p:blipFill>
        <p:spPr>
          <a:xfrm>
            <a:off x="0" y="286603"/>
            <a:ext cx="12192000" cy="623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1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6C3576-757B-4B34-8563-08D9FCC90F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57" b="6446"/>
          <a:stretch/>
        </p:blipFill>
        <p:spPr>
          <a:xfrm>
            <a:off x="0" y="286603"/>
            <a:ext cx="12192000" cy="612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97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0CD0220-267A-4421-856D-85152ABF5B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54" b="5451"/>
          <a:stretch/>
        </p:blipFill>
        <p:spPr>
          <a:xfrm>
            <a:off x="0" y="327546"/>
            <a:ext cx="12192000" cy="615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41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7B0D82D-84BC-4667-BE49-4693D16C36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56" b="5451"/>
          <a:stretch/>
        </p:blipFill>
        <p:spPr>
          <a:xfrm>
            <a:off x="0" y="300252"/>
            <a:ext cx="12192000" cy="618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188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164</Words>
  <Application>Microsoft Office PowerPoint</Application>
  <PresentationFormat>Panorámica</PresentationFormat>
  <Paragraphs>26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Keller Kewes Helen</dc:creator>
  <cp:lastModifiedBy>Keller Kewes Helen</cp:lastModifiedBy>
  <cp:revision>150</cp:revision>
  <dcterms:created xsi:type="dcterms:W3CDTF">2016-06-02T16:07:32Z</dcterms:created>
  <dcterms:modified xsi:type="dcterms:W3CDTF">2018-03-05T20:23:28Z</dcterms:modified>
</cp:coreProperties>
</file>