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C5BF9-5EE3-4D86-A021-A37F5A65A890}" type="datetimeFigureOut">
              <a:rPr lang="es-MX" smtClean="0"/>
              <a:t>05/04/2018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6A30C-D88A-4CF0-8CEF-F8CF0D84B5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489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C5BF9-5EE3-4D86-A021-A37F5A65A890}" type="datetimeFigureOut">
              <a:rPr lang="es-MX" smtClean="0"/>
              <a:t>05/04/2018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6A30C-D88A-4CF0-8CEF-F8CF0D84B5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99351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C5BF9-5EE3-4D86-A021-A37F5A65A890}" type="datetimeFigureOut">
              <a:rPr lang="es-MX" smtClean="0"/>
              <a:t>05/04/2018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6A30C-D88A-4CF0-8CEF-F8CF0D84B5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3607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C5BF9-5EE3-4D86-A021-A37F5A65A890}" type="datetimeFigureOut">
              <a:rPr lang="es-MX" smtClean="0"/>
              <a:t>05/04/2018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6A30C-D88A-4CF0-8CEF-F8CF0D84B5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3864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C5BF9-5EE3-4D86-A021-A37F5A65A890}" type="datetimeFigureOut">
              <a:rPr lang="es-MX" smtClean="0"/>
              <a:t>05/04/2018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6A30C-D88A-4CF0-8CEF-F8CF0D84B5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7415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C5BF9-5EE3-4D86-A021-A37F5A65A890}" type="datetimeFigureOut">
              <a:rPr lang="es-MX" smtClean="0"/>
              <a:t>05/04/2018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6A30C-D88A-4CF0-8CEF-F8CF0D84B5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409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C5BF9-5EE3-4D86-A021-A37F5A65A890}" type="datetimeFigureOut">
              <a:rPr lang="es-MX" smtClean="0"/>
              <a:t>05/04/2018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6A30C-D88A-4CF0-8CEF-F8CF0D84B5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3742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C5BF9-5EE3-4D86-A021-A37F5A65A890}" type="datetimeFigureOut">
              <a:rPr lang="es-MX" smtClean="0"/>
              <a:t>05/04/2018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6A30C-D88A-4CF0-8CEF-F8CF0D84B5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430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C5BF9-5EE3-4D86-A021-A37F5A65A890}" type="datetimeFigureOut">
              <a:rPr lang="es-MX" smtClean="0"/>
              <a:t>05/04/2018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6A30C-D88A-4CF0-8CEF-F8CF0D84B5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9217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C5BF9-5EE3-4D86-A021-A37F5A65A890}" type="datetimeFigureOut">
              <a:rPr lang="es-MX" smtClean="0"/>
              <a:t>05/04/2018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6A30C-D88A-4CF0-8CEF-F8CF0D84B5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6252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C5BF9-5EE3-4D86-A021-A37F5A65A890}" type="datetimeFigureOut">
              <a:rPr lang="es-MX" smtClean="0"/>
              <a:t>05/04/2018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6A30C-D88A-4CF0-8CEF-F8CF0D84B5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2188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C5BF9-5EE3-4D86-A021-A37F5A65A890}" type="datetimeFigureOut">
              <a:rPr lang="es-MX" smtClean="0"/>
              <a:t>05/04/2018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6A30C-D88A-4CF0-8CEF-F8CF0D84B5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222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349" y="0"/>
            <a:ext cx="52813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159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349" y="0"/>
            <a:ext cx="52813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118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349" y="0"/>
            <a:ext cx="52813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5781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0</Words>
  <Application>Microsoft Office PowerPoint</Application>
  <PresentationFormat>Panorámica</PresentationFormat>
  <Paragraphs>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Programa Genera UAC</dc:creator>
  <cp:lastModifiedBy>Programa Genera UAC</cp:lastModifiedBy>
  <cp:revision>4</cp:revision>
  <dcterms:created xsi:type="dcterms:W3CDTF">2018-04-06T00:35:36Z</dcterms:created>
  <dcterms:modified xsi:type="dcterms:W3CDTF">2018-04-06T01:28:10Z</dcterms:modified>
</cp:coreProperties>
</file>