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59" r:id="rId8"/>
    <p:sldId id="266" r:id="rId9"/>
    <p:sldId id="260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79380-9892-408E-A8BA-F6DA3AF4A64F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6169043D-C975-44FD-AC46-F901D67AC536}">
      <dgm:prSet phldrT="[Texto]"/>
      <dgm:spPr/>
      <dgm:t>
        <a:bodyPr/>
        <a:lstStyle/>
        <a:p>
          <a:r>
            <a:rPr lang="es-MX" dirty="0"/>
            <a:t>Gabinete</a:t>
          </a:r>
          <a:endParaRPr lang="es-ES" dirty="0"/>
        </a:p>
      </dgm:t>
    </dgm:pt>
    <dgm:pt modelId="{A2A41589-F965-48DB-BDA2-EFC3DA17AC6A}" type="parTrans" cxnId="{6ECC4963-2B06-4A45-9C4B-29FD3A450C3B}">
      <dgm:prSet/>
      <dgm:spPr/>
      <dgm:t>
        <a:bodyPr/>
        <a:lstStyle/>
        <a:p>
          <a:endParaRPr lang="es-ES"/>
        </a:p>
      </dgm:t>
    </dgm:pt>
    <dgm:pt modelId="{F7CE6291-86B6-41F7-BEA2-E28DB42DA7FC}" type="sibTrans" cxnId="{6ECC4963-2B06-4A45-9C4B-29FD3A450C3B}">
      <dgm:prSet/>
      <dgm:spPr/>
      <dgm:t>
        <a:bodyPr/>
        <a:lstStyle/>
        <a:p>
          <a:endParaRPr lang="es-ES"/>
        </a:p>
      </dgm:t>
    </dgm:pt>
    <dgm:pt modelId="{81841537-C2D3-48A6-8AD1-4E3C13533CD7}">
      <dgm:prSet phldrT="[Texto]"/>
      <dgm:spPr/>
      <dgm:t>
        <a:bodyPr/>
        <a:lstStyle/>
        <a:p>
          <a:r>
            <a:rPr lang="es-MX" dirty="0"/>
            <a:t>Campo</a:t>
          </a:r>
          <a:endParaRPr lang="es-ES" dirty="0"/>
        </a:p>
      </dgm:t>
    </dgm:pt>
    <dgm:pt modelId="{60C24F3C-7E96-46B5-B190-BC4F8A522081}" type="parTrans" cxnId="{C7DCE56D-CA5C-4F3E-962A-19CB6E880957}">
      <dgm:prSet/>
      <dgm:spPr/>
      <dgm:t>
        <a:bodyPr/>
        <a:lstStyle/>
        <a:p>
          <a:endParaRPr lang="es-ES"/>
        </a:p>
      </dgm:t>
    </dgm:pt>
    <dgm:pt modelId="{D28E3B47-060C-4A77-9203-CDEA88DDA986}" type="sibTrans" cxnId="{C7DCE56D-CA5C-4F3E-962A-19CB6E880957}">
      <dgm:prSet/>
      <dgm:spPr/>
      <dgm:t>
        <a:bodyPr/>
        <a:lstStyle/>
        <a:p>
          <a:endParaRPr lang="es-ES"/>
        </a:p>
      </dgm:t>
    </dgm:pt>
    <dgm:pt modelId="{9F544FC8-3D3E-484D-82C9-F37A0008C2FD}">
      <dgm:prSet phldrT="[Texto]"/>
      <dgm:spPr/>
      <dgm:t>
        <a:bodyPr/>
        <a:lstStyle/>
        <a:p>
          <a:r>
            <a:rPr lang="es-MX" dirty="0"/>
            <a:t>Estudio antropológico</a:t>
          </a:r>
          <a:endParaRPr lang="es-ES" dirty="0"/>
        </a:p>
      </dgm:t>
    </dgm:pt>
    <dgm:pt modelId="{C7E20857-3DC6-4427-87A8-1DF6808179D9}" type="parTrans" cxnId="{6103C1AA-5733-4F5B-AA35-68A8CDA5F1FF}">
      <dgm:prSet/>
      <dgm:spPr/>
      <dgm:t>
        <a:bodyPr/>
        <a:lstStyle/>
        <a:p>
          <a:endParaRPr lang="es-ES"/>
        </a:p>
      </dgm:t>
    </dgm:pt>
    <dgm:pt modelId="{51229F58-0C08-4787-A934-8B9B11CAFBD6}" type="sibTrans" cxnId="{6103C1AA-5733-4F5B-AA35-68A8CDA5F1FF}">
      <dgm:prSet/>
      <dgm:spPr/>
      <dgm:t>
        <a:bodyPr/>
        <a:lstStyle/>
        <a:p>
          <a:endParaRPr lang="es-ES"/>
        </a:p>
      </dgm:t>
    </dgm:pt>
    <dgm:pt modelId="{1F233CEF-E2B5-4CD0-A57A-94BD904F1C71}" type="pres">
      <dgm:prSet presAssocID="{08779380-9892-408E-A8BA-F6DA3AF4A64F}" presName="Name0" presStyleCnt="0">
        <dgm:presLayoutVars>
          <dgm:dir/>
          <dgm:resizeHandles val="exact"/>
        </dgm:presLayoutVars>
      </dgm:prSet>
      <dgm:spPr/>
    </dgm:pt>
    <dgm:pt modelId="{592569F3-A2D1-4D7D-86F5-4D6DED627E31}" type="pres">
      <dgm:prSet presAssocID="{08779380-9892-408E-A8BA-F6DA3AF4A64F}" presName="vNodes" presStyleCnt="0"/>
      <dgm:spPr/>
    </dgm:pt>
    <dgm:pt modelId="{BE0AD411-6038-46B6-8E28-FF0A449ECB25}" type="pres">
      <dgm:prSet presAssocID="{6169043D-C975-44FD-AC46-F901D67AC53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5408F5-AD54-4967-9A14-B2CAE872F9F3}" type="pres">
      <dgm:prSet presAssocID="{F7CE6291-86B6-41F7-BEA2-E28DB42DA7FC}" presName="spacerT" presStyleCnt="0"/>
      <dgm:spPr/>
    </dgm:pt>
    <dgm:pt modelId="{B93836D6-F99F-4071-B53F-D912D3DF4AB2}" type="pres">
      <dgm:prSet presAssocID="{F7CE6291-86B6-41F7-BEA2-E28DB42DA7FC}" presName="sibTrans" presStyleLbl="sibTrans2D1" presStyleIdx="0" presStyleCnt="2"/>
      <dgm:spPr/>
      <dgm:t>
        <a:bodyPr/>
        <a:lstStyle/>
        <a:p>
          <a:endParaRPr lang="es-ES"/>
        </a:p>
      </dgm:t>
    </dgm:pt>
    <dgm:pt modelId="{377E2E59-38EB-46FC-952A-A693362C03B3}" type="pres">
      <dgm:prSet presAssocID="{F7CE6291-86B6-41F7-BEA2-E28DB42DA7FC}" presName="spacerB" presStyleCnt="0"/>
      <dgm:spPr/>
    </dgm:pt>
    <dgm:pt modelId="{9C6591C4-29BF-48C2-88CE-6987689C75BE}" type="pres">
      <dgm:prSet presAssocID="{81841537-C2D3-48A6-8AD1-4E3C13533CD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391997-61C3-4D0F-B91B-4F9335A34751}" type="pres">
      <dgm:prSet presAssocID="{08779380-9892-408E-A8BA-F6DA3AF4A64F}" presName="sibTransLast" presStyleLbl="sibTrans2D1" presStyleIdx="1" presStyleCnt="2"/>
      <dgm:spPr/>
      <dgm:t>
        <a:bodyPr/>
        <a:lstStyle/>
        <a:p>
          <a:endParaRPr lang="es-ES"/>
        </a:p>
      </dgm:t>
    </dgm:pt>
    <dgm:pt modelId="{F3E5D366-577E-49DC-83E4-6A569B926160}" type="pres">
      <dgm:prSet presAssocID="{08779380-9892-408E-A8BA-F6DA3AF4A64F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1524990B-6E37-4264-BBC5-8061222010BC}" type="pres">
      <dgm:prSet presAssocID="{08779380-9892-408E-A8BA-F6DA3AF4A64F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0304B82-F44A-40F1-A53B-968CFEF854C1}" type="presOf" srcId="{81841537-C2D3-48A6-8AD1-4E3C13533CD7}" destId="{9C6591C4-29BF-48C2-88CE-6987689C75BE}" srcOrd="0" destOrd="0" presId="urn:microsoft.com/office/officeart/2005/8/layout/equation2"/>
    <dgm:cxn modelId="{6103C1AA-5733-4F5B-AA35-68A8CDA5F1FF}" srcId="{08779380-9892-408E-A8BA-F6DA3AF4A64F}" destId="{9F544FC8-3D3E-484D-82C9-F37A0008C2FD}" srcOrd="2" destOrd="0" parTransId="{C7E20857-3DC6-4427-87A8-1DF6808179D9}" sibTransId="{51229F58-0C08-4787-A934-8B9B11CAFBD6}"/>
    <dgm:cxn modelId="{C7DCE56D-CA5C-4F3E-962A-19CB6E880957}" srcId="{08779380-9892-408E-A8BA-F6DA3AF4A64F}" destId="{81841537-C2D3-48A6-8AD1-4E3C13533CD7}" srcOrd="1" destOrd="0" parTransId="{60C24F3C-7E96-46B5-B190-BC4F8A522081}" sibTransId="{D28E3B47-060C-4A77-9203-CDEA88DDA986}"/>
    <dgm:cxn modelId="{6ECC4963-2B06-4A45-9C4B-29FD3A450C3B}" srcId="{08779380-9892-408E-A8BA-F6DA3AF4A64F}" destId="{6169043D-C975-44FD-AC46-F901D67AC536}" srcOrd="0" destOrd="0" parTransId="{A2A41589-F965-48DB-BDA2-EFC3DA17AC6A}" sibTransId="{F7CE6291-86B6-41F7-BEA2-E28DB42DA7FC}"/>
    <dgm:cxn modelId="{B36AFA98-9DAF-45A7-9A5A-503ADB97FC51}" type="presOf" srcId="{9F544FC8-3D3E-484D-82C9-F37A0008C2FD}" destId="{1524990B-6E37-4264-BBC5-8061222010BC}" srcOrd="0" destOrd="0" presId="urn:microsoft.com/office/officeart/2005/8/layout/equation2"/>
    <dgm:cxn modelId="{EBF5BA31-71CB-4F4C-8070-27F2B56C1D37}" type="presOf" srcId="{D28E3B47-060C-4A77-9203-CDEA88DDA986}" destId="{26391997-61C3-4D0F-B91B-4F9335A34751}" srcOrd="0" destOrd="0" presId="urn:microsoft.com/office/officeart/2005/8/layout/equation2"/>
    <dgm:cxn modelId="{1654F38D-1300-4FAF-A19F-FD576445E336}" type="presOf" srcId="{08779380-9892-408E-A8BA-F6DA3AF4A64F}" destId="{1F233CEF-E2B5-4CD0-A57A-94BD904F1C71}" srcOrd="0" destOrd="0" presId="urn:microsoft.com/office/officeart/2005/8/layout/equation2"/>
    <dgm:cxn modelId="{7C108167-A8B2-4A81-9D90-672EE7422835}" type="presOf" srcId="{D28E3B47-060C-4A77-9203-CDEA88DDA986}" destId="{F3E5D366-577E-49DC-83E4-6A569B926160}" srcOrd="1" destOrd="0" presId="urn:microsoft.com/office/officeart/2005/8/layout/equation2"/>
    <dgm:cxn modelId="{A4C20DAA-74D9-43F2-95C3-9B506361D0EB}" type="presOf" srcId="{F7CE6291-86B6-41F7-BEA2-E28DB42DA7FC}" destId="{B93836D6-F99F-4071-B53F-D912D3DF4AB2}" srcOrd="0" destOrd="0" presId="urn:microsoft.com/office/officeart/2005/8/layout/equation2"/>
    <dgm:cxn modelId="{65E47E0F-8293-4249-88EA-49013100D5F7}" type="presOf" srcId="{6169043D-C975-44FD-AC46-F901D67AC536}" destId="{BE0AD411-6038-46B6-8E28-FF0A449ECB25}" srcOrd="0" destOrd="0" presId="urn:microsoft.com/office/officeart/2005/8/layout/equation2"/>
    <dgm:cxn modelId="{E1E1C886-E9C7-4475-86EF-3F90C2ED458E}" type="presParOf" srcId="{1F233CEF-E2B5-4CD0-A57A-94BD904F1C71}" destId="{592569F3-A2D1-4D7D-86F5-4D6DED627E31}" srcOrd="0" destOrd="0" presId="urn:microsoft.com/office/officeart/2005/8/layout/equation2"/>
    <dgm:cxn modelId="{0B958CA7-02AC-4862-BEE8-8840CC48F707}" type="presParOf" srcId="{592569F3-A2D1-4D7D-86F5-4D6DED627E31}" destId="{BE0AD411-6038-46B6-8E28-FF0A449ECB25}" srcOrd="0" destOrd="0" presId="urn:microsoft.com/office/officeart/2005/8/layout/equation2"/>
    <dgm:cxn modelId="{6B63DAB3-E1B2-43D1-9B0B-9E07DC0EEA9D}" type="presParOf" srcId="{592569F3-A2D1-4D7D-86F5-4D6DED627E31}" destId="{2D5408F5-AD54-4967-9A14-B2CAE872F9F3}" srcOrd="1" destOrd="0" presId="urn:microsoft.com/office/officeart/2005/8/layout/equation2"/>
    <dgm:cxn modelId="{F3C1976C-64C1-4578-ACCC-66368445C4E5}" type="presParOf" srcId="{592569F3-A2D1-4D7D-86F5-4D6DED627E31}" destId="{B93836D6-F99F-4071-B53F-D912D3DF4AB2}" srcOrd="2" destOrd="0" presId="urn:microsoft.com/office/officeart/2005/8/layout/equation2"/>
    <dgm:cxn modelId="{86139704-3DE2-4AD8-94A4-8C6C629ABD81}" type="presParOf" srcId="{592569F3-A2D1-4D7D-86F5-4D6DED627E31}" destId="{377E2E59-38EB-46FC-952A-A693362C03B3}" srcOrd="3" destOrd="0" presId="urn:microsoft.com/office/officeart/2005/8/layout/equation2"/>
    <dgm:cxn modelId="{82811A3B-36D1-411C-B759-567D33DDD912}" type="presParOf" srcId="{592569F3-A2D1-4D7D-86F5-4D6DED627E31}" destId="{9C6591C4-29BF-48C2-88CE-6987689C75BE}" srcOrd="4" destOrd="0" presId="urn:microsoft.com/office/officeart/2005/8/layout/equation2"/>
    <dgm:cxn modelId="{179AB2DA-B671-41EF-A871-0F9E8EF30545}" type="presParOf" srcId="{1F233CEF-E2B5-4CD0-A57A-94BD904F1C71}" destId="{26391997-61C3-4D0F-B91B-4F9335A34751}" srcOrd="1" destOrd="0" presId="urn:microsoft.com/office/officeart/2005/8/layout/equation2"/>
    <dgm:cxn modelId="{E2919120-2539-44B3-A1AD-72D401194CE3}" type="presParOf" srcId="{26391997-61C3-4D0F-B91B-4F9335A34751}" destId="{F3E5D366-577E-49DC-83E4-6A569B926160}" srcOrd="0" destOrd="0" presId="urn:microsoft.com/office/officeart/2005/8/layout/equation2"/>
    <dgm:cxn modelId="{86027AE0-4DDA-4DEB-AE72-D4AD788F1571}" type="presParOf" srcId="{1F233CEF-E2B5-4CD0-A57A-94BD904F1C71}" destId="{1524990B-6E37-4264-BBC5-8061222010B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047521-915D-4FB7-8EFD-083C6E91FCE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89DE6339-C698-412E-B412-4391F696416D}">
      <dgm:prSet phldrT="[Texto]"/>
      <dgm:spPr/>
      <dgm:t>
        <a:bodyPr/>
        <a:lstStyle/>
        <a:p>
          <a:r>
            <a:rPr lang="es-MX" dirty="0"/>
            <a:t>Etnografía</a:t>
          </a:r>
          <a:endParaRPr lang="es-ES" dirty="0"/>
        </a:p>
      </dgm:t>
    </dgm:pt>
    <dgm:pt modelId="{6972B7E0-DBE2-4B9B-9CD5-F1D21585A592}" type="parTrans" cxnId="{0A1BDF3F-AD79-4B34-B7BB-82B11943E43D}">
      <dgm:prSet/>
      <dgm:spPr/>
      <dgm:t>
        <a:bodyPr/>
        <a:lstStyle/>
        <a:p>
          <a:endParaRPr lang="es-ES"/>
        </a:p>
      </dgm:t>
    </dgm:pt>
    <dgm:pt modelId="{2C935D37-B50F-41A9-9BEF-67B9C03CE75F}" type="sibTrans" cxnId="{0A1BDF3F-AD79-4B34-B7BB-82B11943E43D}">
      <dgm:prSet/>
      <dgm:spPr/>
      <dgm:t>
        <a:bodyPr/>
        <a:lstStyle/>
        <a:p>
          <a:endParaRPr lang="es-ES"/>
        </a:p>
      </dgm:t>
    </dgm:pt>
    <dgm:pt modelId="{F64A3968-A26C-4885-A053-574B299A3786}">
      <dgm:prSet phldrT="[Texto]"/>
      <dgm:spPr/>
      <dgm:t>
        <a:bodyPr/>
        <a:lstStyle/>
        <a:p>
          <a:r>
            <a:rPr lang="es-MX" dirty="0"/>
            <a:t>Encuestas</a:t>
          </a:r>
          <a:endParaRPr lang="es-ES" dirty="0"/>
        </a:p>
      </dgm:t>
    </dgm:pt>
    <dgm:pt modelId="{5F7E56EF-A8DE-4F1F-A7FA-263BD1A7BBCC}" type="parTrans" cxnId="{B3FFAE7F-A87B-4DF2-8661-2F35E4CF2715}">
      <dgm:prSet/>
      <dgm:spPr/>
      <dgm:t>
        <a:bodyPr/>
        <a:lstStyle/>
        <a:p>
          <a:endParaRPr lang="es-ES"/>
        </a:p>
      </dgm:t>
    </dgm:pt>
    <dgm:pt modelId="{0C9CF76A-8AFC-4066-947C-0AA6893B7BCC}" type="sibTrans" cxnId="{B3FFAE7F-A87B-4DF2-8661-2F35E4CF2715}">
      <dgm:prSet/>
      <dgm:spPr/>
      <dgm:t>
        <a:bodyPr/>
        <a:lstStyle/>
        <a:p>
          <a:endParaRPr lang="es-ES"/>
        </a:p>
      </dgm:t>
    </dgm:pt>
    <dgm:pt modelId="{495F5CA9-9373-449D-AEEA-A7E15DA6EAEA}">
      <dgm:prSet phldrT="[Texto]"/>
      <dgm:spPr/>
      <dgm:t>
        <a:bodyPr/>
        <a:lstStyle/>
        <a:p>
          <a:r>
            <a:rPr lang="es-MX" dirty="0"/>
            <a:t>Grupos focales</a:t>
          </a:r>
          <a:endParaRPr lang="es-ES" dirty="0"/>
        </a:p>
      </dgm:t>
    </dgm:pt>
    <dgm:pt modelId="{929B194B-D9E5-44D9-B8AA-20C65495A758}" type="parTrans" cxnId="{CCC0FDA3-E210-443E-874E-13CFB7F5A5B2}">
      <dgm:prSet/>
      <dgm:spPr/>
      <dgm:t>
        <a:bodyPr/>
        <a:lstStyle/>
        <a:p>
          <a:endParaRPr lang="es-ES"/>
        </a:p>
      </dgm:t>
    </dgm:pt>
    <dgm:pt modelId="{0AD536A9-0C00-4316-B448-1435AD7654FF}" type="sibTrans" cxnId="{CCC0FDA3-E210-443E-874E-13CFB7F5A5B2}">
      <dgm:prSet/>
      <dgm:spPr/>
      <dgm:t>
        <a:bodyPr/>
        <a:lstStyle/>
        <a:p>
          <a:endParaRPr lang="es-ES"/>
        </a:p>
      </dgm:t>
    </dgm:pt>
    <dgm:pt modelId="{D5490605-EBA8-4867-A8FE-E9F47EE568BC}">
      <dgm:prSet/>
      <dgm:spPr/>
      <dgm:t>
        <a:bodyPr/>
        <a:lstStyle/>
        <a:p>
          <a:r>
            <a:rPr lang="es-MX" dirty="0"/>
            <a:t>Caracterizar a la comunidad</a:t>
          </a:r>
          <a:endParaRPr lang="es-ES" dirty="0"/>
        </a:p>
      </dgm:t>
    </dgm:pt>
    <dgm:pt modelId="{AADF173C-68C2-4612-98C4-2D802CF753E4}" type="parTrans" cxnId="{2804E9D1-F0FF-4AA7-8D52-B80E21B6F2C6}">
      <dgm:prSet/>
      <dgm:spPr/>
      <dgm:t>
        <a:bodyPr/>
        <a:lstStyle/>
        <a:p>
          <a:endParaRPr lang="es-ES"/>
        </a:p>
      </dgm:t>
    </dgm:pt>
    <dgm:pt modelId="{A7D1424B-9A02-4438-A1DC-89C7A23C0A7C}" type="sibTrans" cxnId="{2804E9D1-F0FF-4AA7-8D52-B80E21B6F2C6}">
      <dgm:prSet/>
      <dgm:spPr/>
      <dgm:t>
        <a:bodyPr/>
        <a:lstStyle/>
        <a:p>
          <a:endParaRPr lang="es-ES"/>
        </a:p>
      </dgm:t>
    </dgm:pt>
    <dgm:pt modelId="{0635DE2B-D44F-41A1-A6DF-67FAE6BFEB3E}">
      <dgm:prSet/>
      <dgm:spPr/>
      <dgm:t>
        <a:bodyPr/>
        <a:lstStyle/>
        <a:p>
          <a:r>
            <a:rPr lang="es-MX" dirty="0"/>
            <a:t>Ubicar los principales retos para el desarrollo</a:t>
          </a:r>
          <a:endParaRPr lang="es-ES" dirty="0"/>
        </a:p>
      </dgm:t>
    </dgm:pt>
    <dgm:pt modelId="{5C6D7FAF-37FA-4A37-8F40-462FF3A190E0}" type="parTrans" cxnId="{FEA47618-E4D2-4888-B708-ECF484B05F3F}">
      <dgm:prSet/>
      <dgm:spPr/>
      <dgm:t>
        <a:bodyPr/>
        <a:lstStyle/>
        <a:p>
          <a:endParaRPr lang="es-ES"/>
        </a:p>
      </dgm:t>
    </dgm:pt>
    <dgm:pt modelId="{8212BC3B-2D07-4A56-A8E6-866E5B6F9578}" type="sibTrans" cxnId="{FEA47618-E4D2-4888-B708-ECF484B05F3F}">
      <dgm:prSet/>
      <dgm:spPr/>
      <dgm:t>
        <a:bodyPr/>
        <a:lstStyle/>
        <a:p>
          <a:endParaRPr lang="es-ES"/>
        </a:p>
      </dgm:t>
    </dgm:pt>
    <dgm:pt modelId="{ECE883A4-21DC-4A44-BE42-A492C7DDCAC7}">
      <dgm:prSet/>
      <dgm:spPr/>
      <dgm:t>
        <a:bodyPr/>
        <a:lstStyle/>
        <a:p>
          <a:r>
            <a:rPr lang="es-MX" dirty="0"/>
            <a:t>Priorizar los proyectos a desarrollar</a:t>
          </a:r>
          <a:endParaRPr lang="es-ES" dirty="0"/>
        </a:p>
      </dgm:t>
    </dgm:pt>
    <dgm:pt modelId="{792C9F7E-7C5D-4B02-8AFC-7023D1A8E6EA}" type="parTrans" cxnId="{D7183F79-A05A-4D7A-ACEC-7CAC5CBD04AF}">
      <dgm:prSet/>
      <dgm:spPr/>
      <dgm:t>
        <a:bodyPr/>
        <a:lstStyle/>
        <a:p>
          <a:endParaRPr lang="es-ES"/>
        </a:p>
      </dgm:t>
    </dgm:pt>
    <dgm:pt modelId="{9B132BCB-2027-485A-8F6B-BE6472A2E021}" type="sibTrans" cxnId="{D7183F79-A05A-4D7A-ACEC-7CAC5CBD04AF}">
      <dgm:prSet/>
      <dgm:spPr/>
      <dgm:t>
        <a:bodyPr/>
        <a:lstStyle/>
        <a:p>
          <a:endParaRPr lang="es-ES"/>
        </a:p>
      </dgm:t>
    </dgm:pt>
    <dgm:pt modelId="{DE9ABCAA-8652-48C2-A3CB-D9C1B656E50A}" type="pres">
      <dgm:prSet presAssocID="{86047521-915D-4FB7-8EFD-083C6E91FCE3}" presName="Name0" presStyleCnt="0">
        <dgm:presLayoutVars>
          <dgm:dir/>
          <dgm:animLvl val="lvl"/>
          <dgm:resizeHandles val="exact"/>
        </dgm:presLayoutVars>
      </dgm:prSet>
      <dgm:spPr/>
    </dgm:pt>
    <dgm:pt modelId="{51C20443-DBA7-4E54-8DE4-460DBAEF4B45}" type="pres">
      <dgm:prSet presAssocID="{86047521-915D-4FB7-8EFD-083C6E91FCE3}" presName="tSp" presStyleCnt="0"/>
      <dgm:spPr/>
    </dgm:pt>
    <dgm:pt modelId="{396E3071-881C-42ED-A7EE-364185FD504F}" type="pres">
      <dgm:prSet presAssocID="{86047521-915D-4FB7-8EFD-083C6E91FCE3}" presName="bSp" presStyleCnt="0"/>
      <dgm:spPr/>
    </dgm:pt>
    <dgm:pt modelId="{3BB84F6A-D0E6-435C-80E7-880098C1B940}" type="pres">
      <dgm:prSet presAssocID="{86047521-915D-4FB7-8EFD-083C6E91FCE3}" presName="process" presStyleCnt="0"/>
      <dgm:spPr/>
    </dgm:pt>
    <dgm:pt modelId="{A50124EE-647C-4996-9FBB-AF3290F22B1D}" type="pres">
      <dgm:prSet presAssocID="{89DE6339-C698-412E-B412-4391F696416D}" presName="composite1" presStyleCnt="0"/>
      <dgm:spPr/>
    </dgm:pt>
    <dgm:pt modelId="{C010CCA8-F267-4E73-B840-991F98D5A918}" type="pres">
      <dgm:prSet presAssocID="{89DE6339-C698-412E-B412-4391F696416D}" presName="dummyNode1" presStyleLbl="node1" presStyleIdx="0" presStyleCnt="3"/>
      <dgm:spPr/>
    </dgm:pt>
    <dgm:pt modelId="{900E814F-A0DD-4699-AF66-39D7D7469327}" type="pres">
      <dgm:prSet presAssocID="{89DE6339-C698-412E-B412-4391F696416D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223ED1-F8CD-4F7F-B9D7-DC772D5ED2A4}" type="pres">
      <dgm:prSet presAssocID="{89DE6339-C698-412E-B412-4391F696416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B0D730-39D5-41A9-B1F3-1AA3DEFD403C}" type="pres">
      <dgm:prSet presAssocID="{89DE6339-C698-412E-B412-4391F696416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C807CB-E9B2-445C-AD88-A2814B24CC80}" type="pres">
      <dgm:prSet presAssocID="{89DE6339-C698-412E-B412-4391F696416D}" presName="connSite1" presStyleCnt="0"/>
      <dgm:spPr/>
    </dgm:pt>
    <dgm:pt modelId="{71FCAA4D-BDA3-4ABC-B70C-9F4DB0626692}" type="pres">
      <dgm:prSet presAssocID="{2C935D37-B50F-41A9-9BEF-67B9C03CE75F}" presName="Name9" presStyleLbl="sibTrans2D1" presStyleIdx="0" presStyleCnt="2"/>
      <dgm:spPr/>
      <dgm:t>
        <a:bodyPr/>
        <a:lstStyle/>
        <a:p>
          <a:endParaRPr lang="es-ES"/>
        </a:p>
      </dgm:t>
    </dgm:pt>
    <dgm:pt modelId="{1781CF5A-D78E-4891-8BB8-C4C81B26156C}" type="pres">
      <dgm:prSet presAssocID="{F64A3968-A26C-4885-A053-574B299A3786}" presName="composite2" presStyleCnt="0"/>
      <dgm:spPr/>
    </dgm:pt>
    <dgm:pt modelId="{F77CBE43-4B4A-4270-8705-461CF9AB93C8}" type="pres">
      <dgm:prSet presAssocID="{F64A3968-A26C-4885-A053-574B299A3786}" presName="dummyNode2" presStyleLbl="node1" presStyleIdx="0" presStyleCnt="3"/>
      <dgm:spPr/>
    </dgm:pt>
    <dgm:pt modelId="{320E1416-ECBD-4132-8228-C852368F7922}" type="pres">
      <dgm:prSet presAssocID="{F64A3968-A26C-4885-A053-574B299A3786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542318-7511-419C-A58B-E02C2C901B3A}" type="pres">
      <dgm:prSet presAssocID="{F64A3968-A26C-4885-A053-574B299A3786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D6A5B3-865F-47B0-926E-F31049F8A071}" type="pres">
      <dgm:prSet presAssocID="{F64A3968-A26C-4885-A053-574B299A3786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742841-1B0D-4640-A192-67D03C1DB9E2}" type="pres">
      <dgm:prSet presAssocID="{F64A3968-A26C-4885-A053-574B299A3786}" presName="connSite2" presStyleCnt="0"/>
      <dgm:spPr/>
    </dgm:pt>
    <dgm:pt modelId="{DCA71102-6AF4-4AEC-AAD2-0534466FE618}" type="pres">
      <dgm:prSet presAssocID="{0C9CF76A-8AFC-4066-947C-0AA6893B7BCC}" presName="Name18" presStyleLbl="sibTrans2D1" presStyleIdx="1" presStyleCnt="2"/>
      <dgm:spPr/>
      <dgm:t>
        <a:bodyPr/>
        <a:lstStyle/>
        <a:p>
          <a:endParaRPr lang="es-ES"/>
        </a:p>
      </dgm:t>
    </dgm:pt>
    <dgm:pt modelId="{DEF70CAD-E35A-43DB-A839-48D7DE61894C}" type="pres">
      <dgm:prSet presAssocID="{495F5CA9-9373-449D-AEEA-A7E15DA6EAEA}" presName="composite1" presStyleCnt="0"/>
      <dgm:spPr/>
    </dgm:pt>
    <dgm:pt modelId="{C9E13F17-7F55-4F6D-8BF7-80FB90AA525D}" type="pres">
      <dgm:prSet presAssocID="{495F5CA9-9373-449D-AEEA-A7E15DA6EAEA}" presName="dummyNode1" presStyleLbl="node1" presStyleIdx="1" presStyleCnt="3"/>
      <dgm:spPr/>
    </dgm:pt>
    <dgm:pt modelId="{46D61D4E-E726-45BE-BA3D-2B8F87FAF174}" type="pres">
      <dgm:prSet presAssocID="{495F5CA9-9373-449D-AEEA-A7E15DA6EAEA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9D4B4-AB20-4ABE-9E01-C4CE3EFFDFF1}" type="pres">
      <dgm:prSet presAssocID="{495F5CA9-9373-449D-AEEA-A7E15DA6EAE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3FE106-BE2F-4DA7-9613-CAD32FCC13DE}" type="pres">
      <dgm:prSet presAssocID="{495F5CA9-9373-449D-AEEA-A7E15DA6EAEA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FBE72F-E2E3-4C26-8865-3572E95B60FB}" type="pres">
      <dgm:prSet presAssocID="{495F5CA9-9373-449D-AEEA-A7E15DA6EAEA}" presName="connSite1" presStyleCnt="0"/>
      <dgm:spPr/>
    </dgm:pt>
  </dgm:ptLst>
  <dgm:cxnLst>
    <dgm:cxn modelId="{FEA47618-E4D2-4888-B708-ECF484B05F3F}" srcId="{F64A3968-A26C-4885-A053-574B299A3786}" destId="{0635DE2B-D44F-41A1-A6DF-67FAE6BFEB3E}" srcOrd="0" destOrd="0" parTransId="{5C6D7FAF-37FA-4A37-8F40-462FF3A190E0}" sibTransId="{8212BC3B-2D07-4A56-A8E6-866E5B6F9578}"/>
    <dgm:cxn modelId="{D7183F79-A05A-4D7A-ACEC-7CAC5CBD04AF}" srcId="{495F5CA9-9373-449D-AEEA-A7E15DA6EAEA}" destId="{ECE883A4-21DC-4A44-BE42-A492C7DDCAC7}" srcOrd="0" destOrd="0" parTransId="{792C9F7E-7C5D-4B02-8AFC-7023D1A8E6EA}" sibTransId="{9B132BCB-2027-485A-8F6B-BE6472A2E021}"/>
    <dgm:cxn modelId="{BE60F95F-B95F-476B-9079-1CDFF7D6A959}" type="presOf" srcId="{ECE883A4-21DC-4A44-BE42-A492C7DDCAC7}" destId="{46D61D4E-E726-45BE-BA3D-2B8F87FAF174}" srcOrd="0" destOrd="0" presId="urn:microsoft.com/office/officeart/2005/8/layout/hProcess4"/>
    <dgm:cxn modelId="{F27B1A56-96E1-4AE7-B24D-E0670720B8EA}" type="presOf" srcId="{F64A3968-A26C-4885-A053-574B299A3786}" destId="{87D6A5B3-865F-47B0-926E-F31049F8A071}" srcOrd="0" destOrd="0" presId="urn:microsoft.com/office/officeart/2005/8/layout/hProcess4"/>
    <dgm:cxn modelId="{913E8923-401F-4F42-99A0-10C6D3C12C39}" type="presOf" srcId="{0635DE2B-D44F-41A1-A6DF-67FAE6BFEB3E}" destId="{0E542318-7511-419C-A58B-E02C2C901B3A}" srcOrd="1" destOrd="0" presId="urn:microsoft.com/office/officeart/2005/8/layout/hProcess4"/>
    <dgm:cxn modelId="{1D54325D-61BF-45E8-AB59-E61B80F676F3}" type="presOf" srcId="{89DE6339-C698-412E-B412-4391F696416D}" destId="{71B0D730-39D5-41A9-B1F3-1AA3DEFD403C}" srcOrd="0" destOrd="0" presId="urn:microsoft.com/office/officeart/2005/8/layout/hProcess4"/>
    <dgm:cxn modelId="{B3FFAE7F-A87B-4DF2-8661-2F35E4CF2715}" srcId="{86047521-915D-4FB7-8EFD-083C6E91FCE3}" destId="{F64A3968-A26C-4885-A053-574B299A3786}" srcOrd="1" destOrd="0" parTransId="{5F7E56EF-A8DE-4F1F-A7FA-263BD1A7BBCC}" sibTransId="{0C9CF76A-8AFC-4066-947C-0AA6893B7BCC}"/>
    <dgm:cxn modelId="{F1982C02-CC5B-449B-A8E9-E3630D7BBFB2}" type="presOf" srcId="{D5490605-EBA8-4867-A8FE-E9F47EE568BC}" destId="{900E814F-A0DD-4699-AF66-39D7D7469327}" srcOrd="0" destOrd="0" presId="urn:microsoft.com/office/officeart/2005/8/layout/hProcess4"/>
    <dgm:cxn modelId="{02070712-6C75-44EE-8715-FBA4D3BC495F}" type="presOf" srcId="{D5490605-EBA8-4867-A8FE-E9F47EE568BC}" destId="{F7223ED1-F8CD-4F7F-B9D7-DC772D5ED2A4}" srcOrd="1" destOrd="0" presId="urn:microsoft.com/office/officeart/2005/8/layout/hProcess4"/>
    <dgm:cxn modelId="{6DCF8E31-C468-48DE-B409-2E140C8C2884}" type="presOf" srcId="{86047521-915D-4FB7-8EFD-083C6E91FCE3}" destId="{DE9ABCAA-8652-48C2-A3CB-D9C1B656E50A}" srcOrd="0" destOrd="0" presId="urn:microsoft.com/office/officeart/2005/8/layout/hProcess4"/>
    <dgm:cxn modelId="{AA05A1B6-E8B9-4D24-9F97-25A39E6D848C}" type="presOf" srcId="{ECE883A4-21DC-4A44-BE42-A492C7DDCAC7}" destId="{A269D4B4-AB20-4ABE-9E01-C4CE3EFFDFF1}" srcOrd="1" destOrd="0" presId="urn:microsoft.com/office/officeart/2005/8/layout/hProcess4"/>
    <dgm:cxn modelId="{0A1BDF3F-AD79-4B34-B7BB-82B11943E43D}" srcId="{86047521-915D-4FB7-8EFD-083C6E91FCE3}" destId="{89DE6339-C698-412E-B412-4391F696416D}" srcOrd="0" destOrd="0" parTransId="{6972B7E0-DBE2-4B9B-9CD5-F1D21585A592}" sibTransId="{2C935D37-B50F-41A9-9BEF-67B9C03CE75F}"/>
    <dgm:cxn modelId="{6DC0609E-7470-455A-B39A-74E45521167E}" type="presOf" srcId="{495F5CA9-9373-449D-AEEA-A7E15DA6EAEA}" destId="{5E3FE106-BE2F-4DA7-9613-CAD32FCC13DE}" srcOrd="0" destOrd="0" presId="urn:microsoft.com/office/officeart/2005/8/layout/hProcess4"/>
    <dgm:cxn modelId="{6951AD7B-F7A2-4628-BC8E-94BB9FB0C2BE}" type="presOf" srcId="{0635DE2B-D44F-41A1-A6DF-67FAE6BFEB3E}" destId="{320E1416-ECBD-4132-8228-C852368F7922}" srcOrd="0" destOrd="0" presId="urn:microsoft.com/office/officeart/2005/8/layout/hProcess4"/>
    <dgm:cxn modelId="{FD42903E-EF9F-423C-9E25-B7C36724721A}" type="presOf" srcId="{0C9CF76A-8AFC-4066-947C-0AA6893B7BCC}" destId="{DCA71102-6AF4-4AEC-AAD2-0534466FE618}" srcOrd="0" destOrd="0" presId="urn:microsoft.com/office/officeart/2005/8/layout/hProcess4"/>
    <dgm:cxn modelId="{F91B536D-0C4E-41E3-8E61-E622E7C1AFBD}" type="presOf" srcId="{2C935D37-B50F-41A9-9BEF-67B9C03CE75F}" destId="{71FCAA4D-BDA3-4ABC-B70C-9F4DB0626692}" srcOrd="0" destOrd="0" presId="urn:microsoft.com/office/officeart/2005/8/layout/hProcess4"/>
    <dgm:cxn modelId="{CCC0FDA3-E210-443E-874E-13CFB7F5A5B2}" srcId="{86047521-915D-4FB7-8EFD-083C6E91FCE3}" destId="{495F5CA9-9373-449D-AEEA-A7E15DA6EAEA}" srcOrd="2" destOrd="0" parTransId="{929B194B-D9E5-44D9-B8AA-20C65495A758}" sibTransId="{0AD536A9-0C00-4316-B448-1435AD7654FF}"/>
    <dgm:cxn modelId="{2804E9D1-F0FF-4AA7-8D52-B80E21B6F2C6}" srcId="{89DE6339-C698-412E-B412-4391F696416D}" destId="{D5490605-EBA8-4867-A8FE-E9F47EE568BC}" srcOrd="0" destOrd="0" parTransId="{AADF173C-68C2-4612-98C4-2D802CF753E4}" sibTransId="{A7D1424B-9A02-4438-A1DC-89C7A23C0A7C}"/>
    <dgm:cxn modelId="{591C4C93-FF42-4B35-9E2A-B158C7BAF9F7}" type="presParOf" srcId="{DE9ABCAA-8652-48C2-A3CB-D9C1B656E50A}" destId="{51C20443-DBA7-4E54-8DE4-460DBAEF4B45}" srcOrd="0" destOrd="0" presId="urn:microsoft.com/office/officeart/2005/8/layout/hProcess4"/>
    <dgm:cxn modelId="{03DDE4DF-C1CE-4A47-9355-AA723C9CB69D}" type="presParOf" srcId="{DE9ABCAA-8652-48C2-A3CB-D9C1B656E50A}" destId="{396E3071-881C-42ED-A7EE-364185FD504F}" srcOrd="1" destOrd="0" presId="urn:microsoft.com/office/officeart/2005/8/layout/hProcess4"/>
    <dgm:cxn modelId="{F6E19696-FB68-4AFC-8547-D0071B3F95F9}" type="presParOf" srcId="{DE9ABCAA-8652-48C2-A3CB-D9C1B656E50A}" destId="{3BB84F6A-D0E6-435C-80E7-880098C1B940}" srcOrd="2" destOrd="0" presId="urn:microsoft.com/office/officeart/2005/8/layout/hProcess4"/>
    <dgm:cxn modelId="{B10A7CFB-5EC6-43AD-B7F2-A43F7B32C395}" type="presParOf" srcId="{3BB84F6A-D0E6-435C-80E7-880098C1B940}" destId="{A50124EE-647C-4996-9FBB-AF3290F22B1D}" srcOrd="0" destOrd="0" presId="urn:microsoft.com/office/officeart/2005/8/layout/hProcess4"/>
    <dgm:cxn modelId="{2DDD83F7-2D91-4032-BA2C-250FEC53A89F}" type="presParOf" srcId="{A50124EE-647C-4996-9FBB-AF3290F22B1D}" destId="{C010CCA8-F267-4E73-B840-991F98D5A918}" srcOrd="0" destOrd="0" presId="urn:microsoft.com/office/officeart/2005/8/layout/hProcess4"/>
    <dgm:cxn modelId="{214D6542-A523-428B-982C-C16AF33554DD}" type="presParOf" srcId="{A50124EE-647C-4996-9FBB-AF3290F22B1D}" destId="{900E814F-A0DD-4699-AF66-39D7D7469327}" srcOrd="1" destOrd="0" presId="urn:microsoft.com/office/officeart/2005/8/layout/hProcess4"/>
    <dgm:cxn modelId="{FCF0BE65-C454-446C-BBFD-98A74247124F}" type="presParOf" srcId="{A50124EE-647C-4996-9FBB-AF3290F22B1D}" destId="{F7223ED1-F8CD-4F7F-B9D7-DC772D5ED2A4}" srcOrd="2" destOrd="0" presId="urn:microsoft.com/office/officeart/2005/8/layout/hProcess4"/>
    <dgm:cxn modelId="{214BD8F9-12C2-4C1A-8FF6-F1D64A9850B6}" type="presParOf" srcId="{A50124EE-647C-4996-9FBB-AF3290F22B1D}" destId="{71B0D730-39D5-41A9-B1F3-1AA3DEFD403C}" srcOrd="3" destOrd="0" presId="urn:microsoft.com/office/officeart/2005/8/layout/hProcess4"/>
    <dgm:cxn modelId="{B951BD18-3A1F-4A8D-8137-4DE5AA239276}" type="presParOf" srcId="{A50124EE-647C-4996-9FBB-AF3290F22B1D}" destId="{86C807CB-E9B2-445C-AD88-A2814B24CC80}" srcOrd="4" destOrd="0" presId="urn:microsoft.com/office/officeart/2005/8/layout/hProcess4"/>
    <dgm:cxn modelId="{95293AAB-E4D8-4767-886B-F1F779CBDC72}" type="presParOf" srcId="{3BB84F6A-D0E6-435C-80E7-880098C1B940}" destId="{71FCAA4D-BDA3-4ABC-B70C-9F4DB0626692}" srcOrd="1" destOrd="0" presId="urn:microsoft.com/office/officeart/2005/8/layout/hProcess4"/>
    <dgm:cxn modelId="{9B94FE8F-58D7-48CA-ACB8-F4C5B1AB2CEB}" type="presParOf" srcId="{3BB84F6A-D0E6-435C-80E7-880098C1B940}" destId="{1781CF5A-D78E-4891-8BB8-C4C81B26156C}" srcOrd="2" destOrd="0" presId="urn:microsoft.com/office/officeart/2005/8/layout/hProcess4"/>
    <dgm:cxn modelId="{C673A74F-5932-4803-8982-1443A9D9BA74}" type="presParOf" srcId="{1781CF5A-D78E-4891-8BB8-C4C81B26156C}" destId="{F77CBE43-4B4A-4270-8705-461CF9AB93C8}" srcOrd="0" destOrd="0" presId="urn:microsoft.com/office/officeart/2005/8/layout/hProcess4"/>
    <dgm:cxn modelId="{FA94E261-2E90-44E4-976A-AA6717D8D951}" type="presParOf" srcId="{1781CF5A-D78E-4891-8BB8-C4C81B26156C}" destId="{320E1416-ECBD-4132-8228-C852368F7922}" srcOrd="1" destOrd="0" presId="urn:microsoft.com/office/officeart/2005/8/layout/hProcess4"/>
    <dgm:cxn modelId="{34D85C21-0B70-4374-A2C0-6C7FE3A4CF37}" type="presParOf" srcId="{1781CF5A-D78E-4891-8BB8-C4C81B26156C}" destId="{0E542318-7511-419C-A58B-E02C2C901B3A}" srcOrd="2" destOrd="0" presId="urn:microsoft.com/office/officeart/2005/8/layout/hProcess4"/>
    <dgm:cxn modelId="{226DFB4B-FF87-45DA-9556-E4848C35ACB4}" type="presParOf" srcId="{1781CF5A-D78E-4891-8BB8-C4C81B26156C}" destId="{87D6A5B3-865F-47B0-926E-F31049F8A071}" srcOrd="3" destOrd="0" presId="urn:microsoft.com/office/officeart/2005/8/layout/hProcess4"/>
    <dgm:cxn modelId="{F730CADE-7DF3-46EE-9152-3F129BE3B3EB}" type="presParOf" srcId="{1781CF5A-D78E-4891-8BB8-C4C81B26156C}" destId="{3E742841-1B0D-4640-A192-67D03C1DB9E2}" srcOrd="4" destOrd="0" presId="urn:microsoft.com/office/officeart/2005/8/layout/hProcess4"/>
    <dgm:cxn modelId="{1046811C-9C5D-4984-92C9-3ACA58025A68}" type="presParOf" srcId="{3BB84F6A-D0E6-435C-80E7-880098C1B940}" destId="{DCA71102-6AF4-4AEC-AAD2-0534466FE618}" srcOrd="3" destOrd="0" presId="urn:microsoft.com/office/officeart/2005/8/layout/hProcess4"/>
    <dgm:cxn modelId="{946AF2E4-A1FB-4631-9F94-5CA263057994}" type="presParOf" srcId="{3BB84F6A-D0E6-435C-80E7-880098C1B940}" destId="{DEF70CAD-E35A-43DB-A839-48D7DE61894C}" srcOrd="4" destOrd="0" presId="urn:microsoft.com/office/officeart/2005/8/layout/hProcess4"/>
    <dgm:cxn modelId="{7747F8E9-7F41-4798-90DE-A313A09D01B9}" type="presParOf" srcId="{DEF70CAD-E35A-43DB-A839-48D7DE61894C}" destId="{C9E13F17-7F55-4F6D-8BF7-80FB90AA525D}" srcOrd="0" destOrd="0" presId="urn:microsoft.com/office/officeart/2005/8/layout/hProcess4"/>
    <dgm:cxn modelId="{7910D9B6-85ED-4808-B3C8-CECF03C54BE7}" type="presParOf" srcId="{DEF70CAD-E35A-43DB-A839-48D7DE61894C}" destId="{46D61D4E-E726-45BE-BA3D-2B8F87FAF174}" srcOrd="1" destOrd="0" presId="urn:microsoft.com/office/officeart/2005/8/layout/hProcess4"/>
    <dgm:cxn modelId="{245EF8AB-425C-4E88-9C7D-86C080345CB8}" type="presParOf" srcId="{DEF70CAD-E35A-43DB-A839-48D7DE61894C}" destId="{A269D4B4-AB20-4ABE-9E01-C4CE3EFFDFF1}" srcOrd="2" destOrd="0" presId="urn:microsoft.com/office/officeart/2005/8/layout/hProcess4"/>
    <dgm:cxn modelId="{A413084E-6876-4821-AAB0-87A525AA3BC2}" type="presParOf" srcId="{DEF70CAD-E35A-43DB-A839-48D7DE61894C}" destId="{5E3FE106-BE2F-4DA7-9613-CAD32FCC13DE}" srcOrd="3" destOrd="0" presId="urn:microsoft.com/office/officeart/2005/8/layout/hProcess4"/>
    <dgm:cxn modelId="{0B135C56-A09E-411E-B21F-0C58938AEDBF}" type="presParOf" srcId="{DEF70CAD-E35A-43DB-A839-48D7DE61894C}" destId="{A3FBE72F-E2E3-4C26-8865-3572E95B60F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BA906D-3697-4AFC-9732-6B159EF1CBE6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7B6D122E-D005-478A-B110-CEF34E44E849}">
      <dgm:prSet phldrT="[Texto]"/>
      <dgm:spPr/>
      <dgm:t>
        <a:bodyPr/>
        <a:lstStyle/>
        <a:p>
          <a:r>
            <a:rPr lang="es-ES" dirty="0" smtClean="0"/>
            <a:t>10 km</a:t>
          </a:r>
          <a:endParaRPr lang="es-ES" dirty="0"/>
        </a:p>
      </dgm:t>
    </dgm:pt>
    <dgm:pt modelId="{40F48C0D-B18B-4DB0-83B6-6439DC10FBF1}" type="parTrans" cxnId="{AFCEBFF6-3E8A-4D33-B291-D054F2F8F83D}">
      <dgm:prSet/>
      <dgm:spPr/>
      <dgm:t>
        <a:bodyPr/>
        <a:lstStyle/>
        <a:p>
          <a:endParaRPr lang="es-ES"/>
        </a:p>
      </dgm:t>
    </dgm:pt>
    <dgm:pt modelId="{DA040AED-667A-4730-866E-19664B00B6BD}" type="sibTrans" cxnId="{AFCEBFF6-3E8A-4D33-B291-D054F2F8F83D}">
      <dgm:prSet/>
      <dgm:spPr/>
      <dgm:t>
        <a:bodyPr/>
        <a:lstStyle/>
        <a:p>
          <a:endParaRPr lang="es-ES"/>
        </a:p>
      </dgm:t>
    </dgm:pt>
    <dgm:pt modelId="{FC787D98-D821-423B-B2DA-C3C4B82EB713}">
      <dgm:prSet phldrT="[Texto]"/>
      <dgm:spPr/>
      <dgm:t>
        <a:bodyPr/>
        <a:lstStyle/>
        <a:p>
          <a:r>
            <a:rPr lang="es-ES" dirty="0" smtClean="0"/>
            <a:t>5 km </a:t>
          </a:r>
          <a:r>
            <a:rPr lang="es-ES" b="1" dirty="0" smtClean="0"/>
            <a:t>(impacto)</a:t>
          </a:r>
          <a:endParaRPr lang="es-ES" b="1" dirty="0"/>
        </a:p>
      </dgm:t>
    </dgm:pt>
    <dgm:pt modelId="{8E321DDA-EA00-4509-90EC-FCCB163EA227}" type="parTrans" cxnId="{ADB90CC1-2DF4-4C73-8395-F5A8E4A6EC1E}">
      <dgm:prSet/>
      <dgm:spPr/>
      <dgm:t>
        <a:bodyPr/>
        <a:lstStyle/>
        <a:p>
          <a:endParaRPr lang="es-ES"/>
        </a:p>
      </dgm:t>
    </dgm:pt>
    <dgm:pt modelId="{74117C2D-9120-4304-8311-F415FD663175}" type="sibTrans" cxnId="{ADB90CC1-2DF4-4C73-8395-F5A8E4A6EC1E}">
      <dgm:prSet/>
      <dgm:spPr/>
      <dgm:t>
        <a:bodyPr/>
        <a:lstStyle/>
        <a:p>
          <a:endParaRPr lang="es-ES"/>
        </a:p>
      </dgm:t>
    </dgm:pt>
    <dgm:pt modelId="{109773A3-DF44-4F32-A857-687644085B70}" type="pres">
      <dgm:prSet presAssocID="{AFBA906D-3697-4AFC-9732-6B159EF1CBE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243D28F-B9F6-4875-A940-FA08EC76F241}" type="pres">
      <dgm:prSet presAssocID="{AFBA906D-3697-4AFC-9732-6B159EF1CBE6}" presName="comp1" presStyleCnt="0"/>
      <dgm:spPr/>
    </dgm:pt>
    <dgm:pt modelId="{BA3C7901-87F1-4B4C-9B0E-461F04D0BBD3}" type="pres">
      <dgm:prSet presAssocID="{AFBA906D-3697-4AFC-9732-6B159EF1CBE6}" presName="circle1" presStyleLbl="node1" presStyleIdx="0" presStyleCnt="2"/>
      <dgm:spPr/>
      <dgm:t>
        <a:bodyPr/>
        <a:lstStyle/>
        <a:p>
          <a:endParaRPr lang="es-ES"/>
        </a:p>
      </dgm:t>
    </dgm:pt>
    <dgm:pt modelId="{A0B19F1D-2218-44D8-BFF4-9B1348E25AAD}" type="pres">
      <dgm:prSet presAssocID="{AFBA906D-3697-4AFC-9732-6B159EF1CBE6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BC57BB-F945-461E-873A-EF669567C8CD}" type="pres">
      <dgm:prSet presAssocID="{AFBA906D-3697-4AFC-9732-6B159EF1CBE6}" presName="comp2" presStyleCnt="0"/>
      <dgm:spPr/>
    </dgm:pt>
    <dgm:pt modelId="{5B2A842D-8791-470A-9BA5-BD46A01D40DD}" type="pres">
      <dgm:prSet presAssocID="{AFBA906D-3697-4AFC-9732-6B159EF1CBE6}" presName="circle2" presStyleLbl="node1" presStyleIdx="1" presStyleCnt="2"/>
      <dgm:spPr/>
      <dgm:t>
        <a:bodyPr/>
        <a:lstStyle/>
        <a:p>
          <a:endParaRPr lang="es-ES"/>
        </a:p>
      </dgm:t>
    </dgm:pt>
    <dgm:pt modelId="{72DBEF08-6512-41C9-B3F1-4F3FFBEDE562}" type="pres">
      <dgm:prSet presAssocID="{AFBA906D-3697-4AFC-9732-6B159EF1CBE6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1B08919-2BAE-4B75-90C3-ACB7421BD1EF}" type="presOf" srcId="{AFBA906D-3697-4AFC-9732-6B159EF1CBE6}" destId="{109773A3-DF44-4F32-A857-687644085B70}" srcOrd="0" destOrd="0" presId="urn:microsoft.com/office/officeart/2005/8/layout/venn2"/>
    <dgm:cxn modelId="{3B4F9213-6096-40D9-82A9-230EB9C5EB93}" type="presOf" srcId="{FC787D98-D821-423B-B2DA-C3C4B82EB713}" destId="{72DBEF08-6512-41C9-B3F1-4F3FFBEDE562}" srcOrd="1" destOrd="0" presId="urn:microsoft.com/office/officeart/2005/8/layout/venn2"/>
    <dgm:cxn modelId="{037A8EBE-D824-420B-B48D-B2A2B5487975}" type="presOf" srcId="{7B6D122E-D005-478A-B110-CEF34E44E849}" destId="{A0B19F1D-2218-44D8-BFF4-9B1348E25AAD}" srcOrd="1" destOrd="0" presId="urn:microsoft.com/office/officeart/2005/8/layout/venn2"/>
    <dgm:cxn modelId="{F0145EEE-2B6E-486C-A00C-FD6B3979EC3C}" type="presOf" srcId="{7B6D122E-D005-478A-B110-CEF34E44E849}" destId="{BA3C7901-87F1-4B4C-9B0E-461F04D0BBD3}" srcOrd="0" destOrd="0" presId="urn:microsoft.com/office/officeart/2005/8/layout/venn2"/>
    <dgm:cxn modelId="{620D6336-10B8-4E1C-8E9B-1FB991614138}" type="presOf" srcId="{FC787D98-D821-423B-B2DA-C3C4B82EB713}" destId="{5B2A842D-8791-470A-9BA5-BD46A01D40DD}" srcOrd="0" destOrd="0" presId="urn:microsoft.com/office/officeart/2005/8/layout/venn2"/>
    <dgm:cxn modelId="{ADB90CC1-2DF4-4C73-8395-F5A8E4A6EC1E}" srcId="{AFBA906D-3697-4AFC-9732-6B159EF1CBE6}" destId="{FC787D98-D821-423B-B2DA-C3C4B82EB713}" srcOrd="1" destOrd="0" parTransId="{8E321DDA-EA00-4509-90EC-FCCB163EA227}" sibTransId="{74117C2D-9120-4304-8311-F415FD663175}"/>
    <dgm:cxn modelId="{AFCEBFF6-3E8A-4D33-B291-D054F2F8F83D}" srcId="{AFBA906D-3697-4AFC-9732-6B159EF1CBE6}" destId="{7B6D122E-D005-478A-B110-CEF34E44E849}" srcOrd="0" destOrd="0" parTransId="{40F48C0D-B18B-4DB0-83B6-6439DC10FBF1}" sibTransId="{DA040AED-667A-4730-866E-19664B00B6BD}"/>
    <dgm:cxn modelId="{CAF16A63-F2BA-4F8D-995A-7516967B748F}" type="presParOf" srcId="{109773A3-DF44-4F32-A857-687644085B70}" destId="{5243D28F-B9F6-4875-A940-FA08EC76F241}" srcOrd="0" destOrd="0" presId="urn:microsoft.com/office/officeart/2005/8/layout/venn2"/>
    <dgm:cxn modelId="{812C9FDC-1EF7-4132-B270-F8F2D82B1EC3}" type="presParOf" srcId="{5243D28F-B9F6-4875-A940-FA08EC76F241}" destId="{BA3C7901-87F1-4B4C-9B0E-461F04D0BBD3}" srcOrd="0" destOrd="0" presId="urn:microsoft.com/office/officeart/2005/8/layout/venn2"/>
    <dgm:cxn modelId="{BBF7AA02-B4BE-41C0-90C2-56F110E10ECE}" type="presParOf" srcId="{5243D28F-B9F6-4875-A940-FA08EC76F241}" destId="{A0B19F1D-2218-44D8-BFF4-9B1348E25AAD}" srcOrd="1" destOrd="0" presId="urn:microsoft.com/office/officeart/2005/8/layout/venn2"/>
    <dgm:cxn modelId="{B1B1C539-49BD-40F1-99C4-67BAE3CF6DFE}" type="presParOf" srcId="{109773A3-DF44-4F32-A857-687644085B70}" destId="{77BC57BB-F945-461E-873A-EF669567C8CD}" srcOrd="1" destOrd="0" presId="urn:microsoft.com/office/officeart/2005/8/layout/venn2"/>
    <dgm:cxn modelId="{06C4C6B0-F73C-4DA5-8FAA-F1459E284127}" type="presParOf" srcId="{77BC57BB-F945-461E-873A-EF669567C8CD}" destId="{5B2A842D-8791-470A-9BA5-BD46A01D40DD}" srcOrd="0" destOrd="0" presId="urn:microsoft.com/office/officeart/2005/8/layout/venn2"/>
    <dgm:cxn modelId="{A94CBF5D-53C5-4FDF-AC7C-B119CDB3B2F8}" type="presParOf" srcId="{77BC57BB-F945-461E-873A-EF669567C8CD}" destId="{72DBEF08-6512-41C9-B3F1-4F3FFBEDE56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62093D-7050-4866-AD58-90764E6DE29B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FA223BE-62FC-479D-9D57-EEC3EC57C767}">
      <dgm:prSet phldrT="[Texto]"/>
      <dgm:spPr/>
      <dgm:t>
        <a:bodyPr/>
        <a:lstStyle/>
        <a:p>
          <a:r>
            <a:rPr lang="es-MX" dirty="0"/>
            <a:t>Marco contextual </a:t>
          </a:r>
          <a:endParaRPr lang="es-ES" dirty="0"/>
        </a:p>
      </dgm:t>
    </dgm:pt>
    <dgm:pt modelId="{A885AD41-3BB5-48C8-B479-A561AF354C01}" type="parTrans" cxnId="{AACCB149-7940-4A70-A5DB-243419B7D4A4}">
      <dgm:prSet/>
      <dgm:spPr/>
      <dgm:t>
        <a:bodyPr/>
        <a:lstStyle/>
        <a:p>
          <a:endParaRPr lang="es-ES"/>
        </a:p>
      </dgm:t>
    </dgm:pt>
    <dgm:pt modelId="{F1432090-5F19-4F0F-A0FC-F4583B1DC204}" type="sibTrans" cxnId="{AACCB149-7940-4A70-A5DB-243419B7D4A4}">
      <dgm:prSet/>
      <dgm:spPr/>
      <dgm:t>
        <a:bodyPr/>
        <a:lstStyle/>
        <a:p>
          <a:endParaRPr lang="es-ES"/>
        </a:p>
      </dgm:t>
    </dgm:pt>
    <dgm:pt modelId="{F8716FEA-BAF1-4C5B-9854-B2AE78BE2546}">
      <dgm:prSet phldrT="[Texto]"/>
      <dgm:spPr/>
      <dgm:t>
        <a:bodyPr/>
        <a:lstStyle/>
        <a:p>
          <a:r>
            <a:rPr lang="es-MX" dirty="0"/>
            <a:t>Grupo Modelo y su aporte al desarrollo en el área de influencia</a:t>
          </a:r>
          <a:endParaRPr lang="es-ES" dirty="0"/>
        </a:p>
      </dgm:t>
    </dgm:pt>
    <dgm:pt modelId="{156BC892-A71D-4256-8513-584F06557666}" type="parTrans" cxnId="{E0A6BD0A-BCA6-4B81-BDFA-9A8826DCA017}">
      <dgm:prSet/>
      <dgm:spPr/>
      <dgm:t>
        <a:bodyPr/>
        <a:lstStyle/>
        <a:p>
          <a:endParaRPr lang="es-ES"/>
        </a:p>
      </dgm:t>
    </dgm:pt>
    <dgm:pt modelId="{991E8238-BC4C-4D55-9461-CA0428B4F75F}" type="sibTrans" cxnId="{E0A6BD0A-BCA6-4B81-BDFA-9A8826DCA017}">
      <dgm:prSet/>
      <dgm:spPr/>
      <dgm:t>
        <a:bodyPr/>
        <a:lstStyle/>
        <a:p>
          <a:endParaRPr lang="es-ES"/>
        </a:p>
      </dgm:t>
    </dgm:pt>
    <dgm:pt modelId="{83DFDF1E-D4E0-444B-BA52-8B73426E3C9F}">
      <dgm:prSet phldrT="[Texto]"/>
      <dgm:spPr/>
      <dgm:t>
        <a:bodyPr/>
        <a:lstStyle/>
        <a:p>
          <a:r>
            <a:rPr lang="es-MX" dirty="0"/>
            <a:t>Visión de la comunidad sobre la apertura de la planta (Externalidades)</a:t>
          </a:r>
          <a:endParaRPr lang="es-ES" dirty="0"/>
        </a:p>
      </dgm:t>
    </dgm:pt>
    <dgm:pt modelId="{082BFFA8-7DD0-4F45-9E95-B91D765F0199}" type="parTrans" cxnId="{075CE0D5-792D-438D-BA8E-1788D264B8F2}">
      <dgm:prSet/>
      <dgm:spPr/>
      <dgm:t>
        <a:bodyPr/>
        <a:lstStyle/>
        <a:p>
          <a:endParaRPr lang="es-ES"/>
        </a:p>
      </dgm:t>
    </dgm:pt>
    <dgm:pt modelId="{2DA08595-85C7-49A6-800A-E8CBC68C4699}" type="sibTrans" cxnId="{075CE0D5-792D-438D-BA8E-1788D264B8F2}">
      <dgm:prSet/>
      <dgm:spPr/>
      <dgm:t>
        <a:bodyPr/>
        <a:lstStyle/>
        <a:p>
          <a:endParaRPr lang="es-ES"/>
        </a:p>
      </dgm:t>
    </dgm:pt>
    <dgm:pt modelId="{D0B6189E-9CA0-422A-BE40-6C983FC36D6B}" type="pres">
      <dgm:prSet presAssocID="{BC62093D-7050-4866-AD58-90764E6DE29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6E9828A-0F6B-4082-B6ED-39C926415E57}" type="pres">
      <dgm:prSet presAssocID="{0FA223BE-62FC-479D-9D57-EEC3EC57C767}" presName="comp" presStyleCnt="0"/>
      <dgm:spPr/>
    </dgm:pt>
    <dgm:pt modelId="{1CD0F878-A195-4CB0-AAF7-52261C76AB2E}" type="pres">
      <dgm:prSet presAssocID="{0FA223BE-62FC-479D-9D57-EEC3EC57C767}" presName="box" presStyleLbl="node1" presStyleIdx="0" presStyleCnt="3"/>
      <dgm:spPr/>
      <dgm:t>
        <a:bodyPr/>
        <a:lstStyle/>
        <a:p>
          <a:endParaRPr lang="es-ES"/>
        </a:p>
      </dgm:t>
    </dgm:pt>
    <dgm:pt modelId="{BEC76F9C-0092-49B7-A5EA-0D5AEE10B109}" type="pres">
      <dgm:prSet presAssocID="{0FA223BE-62FC-479D-9D57-EEC3EC57C76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0" b="-50000"/>
          </a:stretch>
        </a:blipFill>
      </dgm:spPr>
    </dgm:pt>
    <dgm:pt modelId="{71666605-247B-402A-B92D-9D108F9D9897}" type="pres">
      <dgm:prSet presAssocID="{0FA223BE-62FC-479D-9D57-EEC3EC57C76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177B96-2886-472D-8644-3633C8A9A002}" type="pres">
      <dgm:prSet presAssocID="{F1432090-5F19-4F0F-A0FC-F4583B1DC204}" presName="spacer" presStyleCnt="0"/>
      <dgm:spPr/>
    </dgm:pt>
    <dgm:pt modelId="{AB1F7B28-A3B5-4EB0-B53C-590BA12A8289}" type="pres">
      <dgm:prSet presAssocID="{F8716FEA-BAF1-4C5B-9854-B2AE78BE2546}" presName="comp" presStyleCnt="0"/>
      <dgm:spPr/>
    </dgm:pt>
    <dgm:pt modelId="{73F6FCA7-7687-497D-9D90-786C4E4246A4}" type="pres">
      <dgm:prSet presAssocID="{F8716FEA-BAF1-4C5B-9854-B2AE78BE2546}" presName="box" presStyleLbl="node1" presStyleIdx="1" presStyleCnt="3"/>
      <dgm:spPr/>
      <dgm:t>
        <a:bodyPr/>
        <a:lstStyle/>
        <a:p>
          <a:endParaRPr lang="es-ES"/>
        </a:p>
      </dgm:t>
    </dgm:pt>
    <dgm:pt modelId="{03247666-90AC-4564-ACD0-B1187656EB07}" type="pres">
      <dgm:prSet presAssocID="{F8716FEA-BAF1-4C5B-9854-B2AE78BE2546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0" b="-50000"/>
          </a:stretch>
        </a:blipFill>
      </dgm:spPr>
    </dgm:pt>
    <dgm:pt modelId="{68F9DE30-C248-45AA-993F-F3DD37E3EA35}" type="pres">
      <dgm:prSet presAssocID="{F8716FEA-BAF1-4C5B-9854-B2AE78BE254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F34929-549D-4755-941A-1B0DA27325D5}" type="pres">
      <dgm:prSet presAssocID="{991E8238-BC4C-4D55-9461-CA0428B4F75F}" presName="spacer" presStyleCnt="0"/>
      <dgm:spPr/>
    </dgm:pt>
    <dgm:pt modelId="{BF5DC2EF-B345-4C6D-B77B-4E3592466549}" type="pres">
      <dgm:prSet presAssocID="{83DFDF1E-D4E0-444B-BA52-8B73426E3C9F}" presName="comp" presStyleCnt="0"/>
      <dgm:spPr/>
    </dgm:pt>
    <dgm:pt modelId="{69E31E9C-EE5A-431F-BA3B-6A8A4CE5A1F9}" type="pres">
      <dgm:prSet presAssocID="{83DFDF1E-D4E0-444B-BA52-8B73426E3C9F}" presName="box" presStyleLbl="node1" presStyleIdx="2" presStyleCnt="3"/>
      <dgm:spPr/>
      <dgm:t>
        <a:bodyPr/>
        <a:lstStyle/>
        <a:p>
          <a:endParaRPr lang="es-ES"/>
        </a:p>
      </dgm:t>
    </dgm:pt>
    <dgm:pt modelId="{19516BA0-9EAB-4779-8534-6691A2293DB5}" type="pres">
      <dgm:prSet presAssocID="{83DFDF1E-D4E0-444B-BA52-8B73426E3C9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669B697A-4D93-48D6-8360-C771723DDB3E}" type="pres">
      <dgm:prSet presAssocID="{83DFDF1E-D4E0-444B-BA52-8B73426E3C9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0C43CC7-EF4A-410D-BBC7-DCAA10AC3B9F}" type="presOf" srcId="{83DFDF1E-D4E0-444B-BA52-8B73426E3C9F}" destId="{669B697A-4D93-48D6-8360-C771723DDB3E}" srcOrd="1" destOrd="0" presId="urn:microsoft.com/office/officeart/2005/8/layout/vList4"/>
    <dgm:cxn modelId="{5C23B8C6-C330-4E68-B28C-C487F42E4DF5}" type="presOf" srcId="{83DFDF1E-D4E0-444B-BA52-8B73426E3C9F}" destId="{69E31E9C-EE5A-431F-BA3B-6A8A4CE5A1F9}" srcOrd="0" destOrd="0" presId="urn:microsoft.com/office/officeart/2005/8/layout/vList4"/>
    <dgm:cxn modelId="{E0A6BD0A-BCA6-4B81-BDFA-9A8826DCA017}" srcId="{BC62093D-7050-4866-AD58-90764E6DE29B}" destId="{F8716FEA-BAF1-4C5B-9854-B2AE78BE2546}" srcOrd="1" destOrd="0" parTransId="{156BC892-A71D-4256-8513-584F06557666}" sibTransId="{991E8238-BC4C-4D55-9461-CA0428B4F75F}"/>
    <dgm:cxn modelId="{2CE8FBEF-6B9A-4A27-B7B0-042F2B3C5A7B}" type="presOf" srcId="{BC62093D-7050-4866-AD58-90764E6DE29B}" destId="{D0B6189E-9CA0-422A-BE40-6C983FC36D6B}" srcOrd="0" destOrd="0" presId="urn:microsoft.com/office/officeart/2005/8/layout/vList4"/>
    <dgm:cxn modelId="{41CFC998-B205-4EFF-9645-1054656B2AA1}" type="presOf" srcId="{F8716FEA-BAF1-4C5B-9854-B2AE78BE2546}" destId="{73F6FCA7-7687-497D-9D90-786C4E4246A4}" srcOrd="0" destOrd="0" presId="urn:microsoft.com/office/officeart/2005/8/layout/vList4"/>
    <dgm:cxn modelId="{36B83683-3CA3-4538-97A3-36F7A1297C90}" type="presOf" srcId="{F8716FEA-BAF1-4C5B-9854-B2AE78BE2546}" destId="{68F9DE30-C248-45AA-993F-F3DD37E3EA35}" srcOrd="1" destOrd="0" presId="urn:microsoft.com/office/officeart/2005/8/layout/vList4"/>
    <dgm:cxn modelId="{3AB12D01-1F9F-497D-91BF-CE6F714CB848}" type="presOf" srcId="{0FA223BE-62FC-479D-9D57-EEC3EC57C767}" destId="{1CD0F878-A195-4CB0-AAF7-52261C76AB2E}" srcOrd="0" destOrd="0" presId="urn:microsoft.com/office/officeart/2005/8/layout/vList4"/>
    <dgm:cxn modelId="{ACB5A8C9-D359-4FCC-868F-D5AE7AE2C15A}" type="presOf" srcId="{0FA223BE-62FC-479D-9D57-EEC3EC57C767}" destId="{71666605-247B-402A-B92D-9D108F9D9897}" srcOrd="1" destOrd="0" presId="urn:microsoft.com/office/officeart/2005/8/layout/vList4"/>
    <dgm:cxn modelId="{075CE0D5-792D-438D-BA8E-1788D264B8F2}" srcId="{BC62093D-7050-4866-AD58-90764E6DE29B}" destId="{83DFDF1E-D4E0-444B-BA52-8B73426E3C9F}" srcOrd="2" destOrd="0" parTransId="{082BFFA8-7DD0-4F45-9E95-B91D765F0199}" sibTransId="{2DA08595-85C7-49A6-800A-E8CBC68C4699}"/>
    <dgm:cxn modelId="{AACCB149-7940-4A70-A5DB-243419B7D4A4}" srcId="{BC62093D-7050-4866-AD58-90764E6DE29B}" destId="{0FA223BE-62FC-479D-9D57-EEC3EC57C767}" srcOrd="0" destOrd="0" parTransId="{A885AD41-3BB5-48C8-B479-A561AF354C01}" sibTransId="{F1432090-5F19-4F0F-A0FC-F4583B1DC204}"/>
    <dgm:cxn modelId="{974AA315-AEFD-478B-9706-F69547ED7AD6}" type="presParOf" srcId="{D0B6189E-9CA0-422A-BE40-6C983FC36D6B}" destId="{26E9828A-0F6B-4082-B6ED-39C926415E57}" srcOrd="0" destOrd="0" presId="urn:microsoft.com/office/officeart/2005/8/layout/vList4"/>
    <dgm:cxn modelId="{7DED198D-2E59-48C1-AFD7-AECC6BB015EA}" type="presParOf" srcId="{26E9828A-0F6B-4082-B6ED-39C926415E57}" destId="{1CD0F878-A195-4CB0-AAF7-52261C76AB2E}" srcOrd="0" destOrd="0" presId="urn:microsoft.com/office/officeart/2005/8/layout/vList4"/>
    <dgm:cxn modelId="{344F4FB0-89C1-4F45-8CA5-B462DD2DD03C}" type="presParOf" srcId="{26E9828A-0F6B-4082-B6ED-39C926415E57}" destId="{BEC76F9C-0092-49B7-A5EA-0D5AEE10B109}" srcOrd="1" destOrd="0" presId="urn:microsoft.com/office/officeart/2005/8/layout/vList4"/>
    <dgm:cxn modelId="{30B1C536-B4DE-497F-8B8B-48F1B10006A1}" type="presParOf" srcId="{26E9828A-0F6B-4082-B6ED-39C926415E57}" destId="{71666605-247B-402A-B92D-9D108F9D9897}" srcOrd="2" destOrd="0" presId="urn:microsoft.com/office/officeart/2005/8/layout/vList4"/>
    <dgm:cxn modelId="{4BFB3D69-7751-4A5F-B5CA-5C2792A7D5F6}" type="presParOf" srcId="{D0B6189E-9CA0-422A-BE40-6C983FC36D6B}" destId="{75177B96-2886-472D-8644-3633C8A9A002}" srcOrd="1" destOrd="0" presId="urn:microsoft.com/office/officeart/2005/8/layout/vList4"/>
    <dgm:cxn modelId="{458D8DEF-4556-4A26-9BAD-270528F269C4}" type="presParOf" srcId="{D0B6189E-9CA0-422A-BE40-6C983FC36D6B}" destId="{AB1F7B28-A3B5-4EB0-B53C-590BA12A8289}" srcOrd="2" destOrd="0" presId="urn:microsoft.com/office/officeart/2005/8/layout/vList4"/>
    <dgm:cxn modelId="{2F6F2EF5-A40D-4DAA-88A2-9B3655E06762}" type="presParOf" srcId="{AB1F7B28-A3B5-4EB0-B53C-590BA12A8289}" destId="{73F6FCA7-7687-497D-9D90-786C4E4246A4}" srcOrd="0" destOrd="0" presId="urn:microsoft.com/office/officeart/2005/8/layout/vList4"/>
    <dgm:cxn modelId="{FAE43FF7-57F8-4080-A56E-4C01479F147F}" type="presParOf" srcId="{AB1F7B28-A3B5-4EB0-B53C-590BA12A8289}" destId="{03247666-90AC-4564-ACD0-B1187656EB07}" srcOrd="1" destOrd="0" presId="urn:microsoft.com/office/officeart/2005/8/layout/vList4"/>
    <dgm:cxn modelId="{F87DA164-DE38-4693-9A89-3D2C5B6D532F}" type="presParOf" srcId="{AB1F7B28-A3B5-4EB0-B53C-590BA12A8289}" destId="{68F9DE30-C248-45AA-993F-F3DD37E3EA35}" srcOrd="2" destOrd="0" presId="urn:microsoft.com/office/officeart/2005/8/layout/vList4"/>
    <dgm:cxn modelId="{D44A2E82-CB8A-4074-806A-693F810FC842}" type="presParOf" srcId="{D0B6189E-9CA0-422A-BE40-6C983FC36D6B}" destId="{D9F34929-549D-4755-941A-1B0DA27325D5}" srcOrd="3" destOrd="0" presId="urn:microsoft.com/office/officeart/2005/8/layout/vList4"/>
    <dgm:cxn modelId="{76ADAB7A-89F3-4279-BB8A-DD579DFBF486}" type="presParOf" srcId="{D0B6189E-9CA0-422A-BE40-6C983FC36D6B}" destId="{BF5DC2EF-B345-4C6D-B77B-4E3592466549}" srcOrd="4" destOrd="0" presId="urn:microsoft.com/office/officeart/2005/8/layout/vList4"/>
    <dgm:cxn modelId="{A9055851-0D7E-4D3C-B464-A159B3752654}" type="presParOf" srcId="{BF5DC2EF-B345-4C6D-B77B-4E3592466549}" destId="{69E31E9C-EE5A-431F-BA3B-6A8A4CE5A1F9}" srcOrd="0" destOrd="0" presId="urn:microsoft.com/office/officeart/2005/8/layout/vList4"/>
    <dgm:cxn modelId="{F67270AE-B081-47DE-97A2-529FFD578CE3}" type="presParOf" srcId="{BF5DC2EF-B345-4C6D-B77B-4E3592466549}" destId="{19516BA0-9EAB-4779-8534-6691A2293DB5}" srcOrd="1" destOrd="0" presId="urn:microsoft.com/office/officeart/2005/8/layout/vList4"/>
    <dgm:cxn modelId="{EE8DE323-B1A7-4C96-AB7C-ACF4253763F1}" type="presParOf" srcId="{BF5DC2EF-B345-4C6D-B77B-4E3592466549}" destId="{669B697A-4D93-48D6-8360-C771723DDB3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AD411-6038-46B6-8E28-FF0A449ECB25}">
      <dsp:nvSpPr>
        <dsp:cNvPr id="0" name=""/>
        <dsp:cNvSpPr/>
      </dsp:nvSpPr>
      <dsp:spPr>
        <a:xfrm>
          <a:off x="2319824" y="1023"/>
          <a:ext cx="1616166" cy="16161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/>
            <a:t>Gabinete</a:t>
          </a:r>
          <a:endParaRPr lang="es-ES" sz="2300" kern="1200" dirty="0"/>
        </a:p>
      </dsp:txBody>
      <dsp:txXfrm>
        <a:off x="2556506" y="237705"/>
        <a:ext cx="1142802" cy="1142802"/>
      </dsp:txXfrm>
    </dsp:sp>
    <dsp:sp modelId="{B93836D6-F99F-4071-B53F-D912D3DF4AB2}">
      <dsp:nvSpPr>
        <dsp:cNvPr id="0" name=""/>
        <dsp:cNvSpPr/>
      </dsp:nvSpPr>
      <dsp:spPr>
        <a:xfrm>
          <a:off x="2659219" y="1748422"/>
          <a:ext cx="937376" cy="93737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2783468" y="2106875"/>
        <a:ext cx="688878" cy="220470"/>
      </dsp:txXfrm>
    </dsp:sp>
    <dsp:sp modelId="{9C6591C4-29BF-48C2-88CE-6987689C75BE}">
      <dsp:nvSpPr>
        <dsp:cNvPr id="0" name=""/>
        <dsp:cNvSpPr/>
      </dsp:nvSpPr>
      <dsp:spPr>
        <a:xfrm>
          <a:off x="2319824" y="2817031"/>
          <a:ext cx="1616166" cy="16161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/>
            <a:t>Campo</a:t>
          </a:r>
          <a:endParaRPr lang="es-ES" sz="2300" kern="1200" dirty="0"/>
        </a:p>
      </dsp:txBody>
      <dsp:txXfrm>
        <a:off x="2556506" y="3053713"/>
        <a:ext cx="1142802" cy="1142802"/>
      </dsp:txXfrm>
    </dsp:sp>
    <dsp:sp modelId="{26391997-61C3-4D0F-B91B-4F9335A34751}">
      <dsp:nvSpPr>
        <dsp:cNvPr id="0" name=""/>
        <dsp:cNvSpPr/>
      </dsp:nvSpPr>
      <dsp:spPr>
        <a:xfrm>
          <a:off x="4178415" y="1916503"/>
          <a:ext cx="513940" cy="601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/>
        </a:p>
      </dsp:txBody>
      <dsp:txXfrm>
        <a:off x="4178415" y="2036746"/>
        <a:ext cx="359758" cy="360727"/>
      </dsp:txXfrm>
    </dsp:sp>
    <dsp:sp modelId="{1524990B-6E37-4264-BBC5-8061222010BC}">
      <dsp:nvSpPr>
        <dsp:cNvPr id="0" name=""/>
        <dsp:cNvSpPr/>
      </dsp:nvSpPr>
      <dsp:spPr>
        <a:xfrm>
          <a:off x="4905690" y="600944"/>
          <a:ext cx="3232332" cy="32323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000" kern="1200" dirty="0"/>
            <a:t>Estudio antropológico</a:t>
          </a:r>
          <a:endParaRPr lang="es-ES" sz="3000" kern="1200" dirty="0"/>
        </a:p>
      </dsp:txBody>
      <dsp:txXfrm>
        <a:off x="5379054" y="1074308"/>
        <a:ext cx="2285604" cy="2285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E814F-A0DD-4699-AF66-39D7D7469327}">
      <dsp:nvSpPr>
        <dsp:cNvPr id="0" name=""/>
        <dsp:cNvSpPr/>
      </dsp:nvSpPr>
      <dsp:spPr>
        <a:xfrm>
          <a:off x="553895" y="1063229"/>
          <a:ext cx="2477073" cy="2043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500" kern="1200" dirty="0"/>
            <a:t>Caracterizar a la comunidad</a:t>
          </a:r>
          <a:endParaRPr lang="es-ES" sz="2500" kern="1200" dirty="0"/>
        </a:p>
      </dsp:txBody>
      <dsp:txXfrm>
        <a:off x="600912" y="1110246"/>
        <a:ext cx="2383039" cy="1511233"/>
      </dsp:txXfrm>
    </dsp:sp>
    <dsp:sp modelId="{71FCAA4D-BDA3-4ABC-B70C-9F4DB0626692}">
      <dsp:nvSpPr>
        <dsp:cNvPr id="0" name=""/>
        <dsp:cNvSpPr/>
      </dsp:nvSpPr>
      <dsp:spPr>
        <a:xfrm>
          <a:off x="1912692" y="1430389"/>
          <a:ext cx="2908192" cy="2908192"/>
        </a:xfrm>
        <a:prstGeom prst="leftCircularArrow">
          <a:avLst>
            <a:gd name="adj1" fmla="val 3757"/>
            <a:gd name="adj2" fmla="val 469007"/>
            <a:gd name="adj3" fmla="val 2244518"/>
            <a:gd name="adj4" fmla="val 9024489"/>
            <a:gd name="adj5" fmla="val 43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0D730-39D5-41A9-B1F3-1AA3DEFD403C}">
      <dsp:nvSpPr>
        <dsp:cNvPr id="0" name=""/>
        <dsp:cNvSpPr/>
      </dsp:nvSpPr>
      <dsp:spPr>
        <a:xfrm>
          <a:off x="1104356" y="2668496"/>
          <a:ext cx="2201843" cy="87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kern="1200" dirty="0"/>
            <a:t>Etnografía</a:t>
          </a:r>
          <a:endParaRPr lang="es-ES" sz="2700" kern="1200" dirty="0"/>
        </a:p>
      </dsp:txBody>
      <dsp:txXfrm>
        <a:off x="1130001" y="2694141"/>
        <a:ext cx="2150553" cy="824310"/>
      </dsp:txXfrm>
    </dsp:sp>
    <dsp:sp modelId="{320E1416-ECBD-4132-8228-C852368F7922}">
      <dsp:nvSpPr>
        <dsp:cNvPr id="0" name=""/>
        <dsp:cNvSpPr/>
      </dsp:nvSpPr>
      <dsp:spPr>
        <a:xfrm>
          <a:off x="3826460" y="1063229"/>
          <a:ext cx="2477073" cy="2043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500" kern="1200" dirty="0"/>
            <a:t>Ubicar los principales retos para el desarrollo</a:t>
          </a:r>
          <a:endParaRPr lang="es-ES" sz="2500" kern="1200" dirty="0"/>
        </a:p>
      </dsp:txBody>
      <dsp:txXfrm>
        <a:off x="3873477" y="1548046"/>
        <a:ext cx="2383039" cy="1511233"/>
      </dsp:txXfrm>
    </dsp:sp>
    <dsp:sp modelId="{DCA71102-6AF4-4AEC-AAD2-0534466FE618}">
      <dsp:nvSpPr>
        <dsp:cNvPr id="0" name=""/>
        <dsp:cNvSpPr/>
      </dsp:nvSpPr>
      <dsp:spPr>
        <a:xfrm>
          <a:off x="5164615" y="-249163"/>
          <a:ext cx="3224707" cy="3224707"/>
        </a:xfrm>
        <a:prstGeom prst="circularArrow">
          <a:avLst>
            <a:gd name="adj1" fmla="val 3388"/>
            <a:gd name="adj2" fmla="val 419260"/>
            <a:gd name="adj3" fmla="val 19405229"/>
            <a:gd name="adj4" fmla="val 12575511"/>
            <a:gd name="adj5" fmla="val 39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6A5B3-865F-47B0-926E-F31049F8A071}">
      <dsp:nvSpPr>
        <dsp:cNvPr id="0" name=""/>
        <dsp:cNvSpPr/>
      </dsp:nvSpPr>
      <dsp:spPr>
        <a:xfrm>
          <a:off x="4376921" y="625428"/>
          <a:ext cx="2201843" cy="87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kern="1200" dirty="0"/>
            <a:t>Encuestas</a:t>
          </a:r>
          <a:endParaRPr lang="es-ES" sz="2700" kern="1200" dirty="0"/>
        </a:p>
      </dsp:txBody>
      <dsp:txXfrm>
        <a:off x="4402566" y="651073"/>
        <a:ext cx="2150553" cy="824310"/>
      </dsp:txXfrm>
    </dsp:sp>
    <dsp:sp modelId="{46D61D4E-E726-45BE-BA3D-2B8F87FAF174}">
      <dsp:nvSpPr>
        <dsp:cNvPr id="0" name=""/>
        <dsp:cNvSpPr/>
      </dsp:nvSpPr>
      <dsp:spPr>
        <a:xfrm>
          <a:off x="7099026" y="1063229"/>
          <a:ext cx="2477073" cy="2043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500" kern="1200" dirty="0"/>
            <a:t>Priorizar los proyectos a desarrollar</a:t>
          </a:r>
          <a:endParaRPr lang="es-ES" sz="2500" kern="1200" dirty="0"/>
        </a:p>
      </dsp:txBody>
      <dsp:txXfrm>
        <a:off x="7146043" y="1110246"/>
        <a:ext cx="2383039" cy="1511233"/>
      </dsp:txXfrm>
    </dsp:sp>
    <dsp:sp modelId="{5E3FE106-BE2F-4DA7-9613-CAD32FCC13DE}">
      <dsp:nvSpPr>
        <dsp:cNvPr id="0" name=""/>
        <dsp:cNvSpPr/>
      </dsp:nvSpPr>
      <dsp:spPr>
        <a:xfrm>
          <a:off x="7649487" y="2668496"/>
          <a:ext cx="2201843" cy="87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kern="1200" dirty="0"/>
            <a:t>Grupos focales</a:t>
          </a:r>
          <a:endParaRPr lang="es-ES" sz="2700" kern="1200" dirty="0"/>
        </a:p>
      </dsp:txBody>
      <dsp:txXfrm>
        <a:off x="7675132" y="2694141"/>
        <a:ext cx="2150553" cy="824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C7901-87F1-4B4C-9B0E-461F04D0BBD3}">
      <dsp:nvSpPr>
        <dsp:cNvPr id="0" name=""/>
        <dsp:cNvSpPr/>
      </dsp:nvSpPr>
      <dsp:spPr>
        <a:xfrm>
          <a:off x="62415" y="0"/>
          <a:ext cx="3673590" cy="36735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10 km</a:t>
          </a:r>
          <a:endParaRPr lang="es-ES" sz="2200" kern="1200" dirty="0"/>
        </a:p>
      </dsp:txBody>
      <dsp:txXfrm>
        <a:off x="934893" y="275519"/>
        <a:ext cx="1928634" cy="624510"/>
      </dsp:txXfrm>
    </dsp:sp>
    <dsp:sp modelId="{5B2A842D-8791-470A-9BA5-BD46A01D40DD}">
      <dsp:nvSpPr>
        <dsp:cNvPr id="0" name=""/>
        <dsp:cNvSpPr/>
      </dsp:nvSpPr>
      <dsp:spPr>
        <a:xfrm>
          <a:off x="521614" y="918397"/>
          <a:ext cx="2755192" cy="2755192"/>
        </a:xfrm>
        <a:prstGeom prst="ellipse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5 km </a:t>
          </a:r>
          <a:r>
            <a:rPr lang="es-ES" sz="2200" b="1" kern="1200" dirty="0" smtClean="0"/>
            <a:t>(impacto)</a:t>
          </a:r>
          <a:endParaRPr lang="es-ES" sz="2200" b="1" kern="1200" dirty="0"/>
        </a:p>
      </dsp:txBody>
      <dsp:txXfrm>
        <a:off x="925103" y="1607195"/>
        <a:ext cx="1948215" cy="13775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0F878-A195-4CB0-AAF7-52261C76AB2E}">
      <dsp:nvSpPr>
        <dsp:cNvPr id="0" name=""/>
        <dsp:cNvSpPr/>
      </dsp:nvSpPr>
      <dsp:spPr>
        <a:xfrm>
          <a:off x="0" y="0"/>
          <a:ext cx="10900611" cy="1363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800" kern="1200" dirty="0"/>
            <a:t>Marco contextual </a:t>
          </a:r>
          <a:endParaRPr lang="es-ES" sz="3800" kern="1200" dirty="0"/>
        </a:p>
      </dsp:txBody>
      <dsp:txXfrm>
        <a:off x="2316435" y="0"/>
        <a:ext cx="8584175" cy="1363134"/>
      </dsp:txXfrm>
    </dsp:sp>
    <dsp:sp modelId="{BEC76F9C-0092-49B7-A5EA-0D5AEE10B109}">
      <dsp:nvSpPr>
        <dsp:cNvPr id="0" name=""/>
        <dsp:cNvSpPr/>
      </dsp:nvSpPr>
      <dsp:spPr>
        <a:xfrm>
          <a:off x="136313" y="136313"/>
          <a:ext cx="2180122" cy="10905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0" b="-5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6FCA7-7687-497D-9D90-786C4E4246A4}">
      <dsp:nvSpPr>
        <dsp:cNvPr id="0" name=""/>
        <dsp:cNvSpPr/>
      </dsp:nvSpPr>
      <dsp:spPr>
        <a:xfrm>
          <a:off x="0" y="1499448"/>
          <a:ext cx="10900611" cy="1363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800" kern="1200" dirty="0"/>
            <a:t>Grupo Modelo y su aporte al desarrollo en el área de influencia</a:t>
          </a:r>
          <a:endParaRPr lang="es-ES" sz="3800" kern="1200" dirty="0"/>
        </a:p>
      </dsp:txBody>
      <dsp:txXfrm>
        <a:off x="2316435" y="1499448"/>
        <a:ext cx="8584175" cy="1363134"/>
      </dsp:txXfrm>
    </dsp:sp>
    <dsp:sp modelId="{03247666-90AC-4564-ACD0-B1187656EB07}">
      <dsp:nvSpPr>
        <dsp:cNvPr id="0" name=""/>
        <dsp:cNvSpPr/>
      </dsp:nvSpPr>
      <dsp:spPr>
        <a:xfrm>
          <a:off x="136313" y="1635761"/>
          <a:ext cx="2180122" cy="10905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0" b="-5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31E9C-EE5A-431F-BA3B-6A8A4CE5A1F9}">
      <dsp:nvSpPr>
        <dsp:cNvPr id="0" name=""/>
        <dsp:cNvSpPr/>
      </dsp:nvSpPr>
      <dsp:spPr>
        <a:xfrm>
          <a:off x="0" y="2998896"/>
          <a:ext cx="10900611" cy="1363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800" kern="1200" dirty="0"/>
            <a:t>Visión de la comunidad sobre la apertura de la planta (Externalidades)</a:t>
          </a:r>
          <a:endParaRPr lang="es-ES" sz="3800" kern="1200" dirty="0"/>
        </a:p>
      </dsp:txBody>
      <dsp:txXfrm>
        <a:off x="2316435" y="2998896"/>
        <a:ext cx="8584175" cy="1363134"/>
      </dsp:txXfrm>
    </dsp:sp>
    <dsp:sp modelId="{19516BA0-9EAB-4779-8534-6691A2293DB5}">
      <dsp:nvSpPr>
        <dsp:cNvPr id="0" name=""/>
        <dsp:cNvSpPr/>
      </dsp:nvSpPr>
      <dsp:spPr>
        <a:xfrm>
          <a:off x="136313" y="3135210"/>
          <a:ext cx="2180122" cy="10905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6109-9EBE-41CC-8445-EB170ABFDBFF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9840-704D-4A9E-9081-49699BE1106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12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6109-9EBE-41CC-8445-EB170ABFDBFF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9840-704D-4A9E-9081-49699BE11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69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6109-9EBE-41CC-8445-EB170ABFDBFF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9840-704D-4A9E-9081-49699BE11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09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6109-9EBE-41CC-8445-EB170ABFDBFF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9840-704D-4A9E-9081-49699BE11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08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6109-9EBE-41CC-8445-EB170ABFDBFF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9840-704D-4A9E-9081-49699BE1106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3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6109-9EBE-41CC-8445-EB170ABFDBFF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9840-704D-4A9E-9081-49699BE11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61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6109-9EBE-41CC-8445-EB170ABFDBFF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9840-704D-4A9E-9081-49699BE11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6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6109-9EBE-41CC-8445-EB170ABFDBFF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9840-704D-4A9E-9081-49699BE11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71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6109-9EBE-41CC-8445-EB170ABFDBFF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9840-704D-4A9E-9081-49699BE11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44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8C6109-9EBE-41CC-8445-EB170ABFDBFF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09840-704D-4A9E-9081-49699BE11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10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6109-9EBE-41CC-8445-EB170ABFDBFF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9840-704D-4A9E-9081-49699BE11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30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8C6109-9EBE-41CC-8445-EB170ABFDBFF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809840-704D-4A9E-9081-49699BE1106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417104-D4C1-4710-9982-2154A7F484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BDDC51-8BB2-42BE-8EA8-39B3E9AC1E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2A394-10F4-4AA5-90E4-634D1E919D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733B62-1719-4677-A612-CA0AC0AD74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674D18F6-6B0A-4540-AE53-B04C2EA27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891" y="640080"/>
            <a:ext cx="3602736" cy="36027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26F1402-2DEC-4071-84AF-350C7BF00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39FD85-D787-4928-B3B2-4A24AD7B5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es-MX" sz="6000"/>
              <a:t>Estudio antropológico </a:t>
            </a:r>
            <a:endParaRPr lang="es-ES" sz="60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08FC6C-70DF-4994-9B05-5F4EC4386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Planta de Grupo Modelo en Apan Hidalgo</a:t>
            </a:r>
            <a:endParaRPr lang="es-E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1495897"/>
            <a:ext cx="4595382" cy="18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418597"/>
              </p:ext>
            </p:extLst>
          </p:nvPr>
        </p:nvGraphicFramePr>
        <p:xfrm>
          <a:off x="569991" y="310260"/>
          <a:ext cx="11096625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Hoja de cálculo" r:id="rId3" imgW="11096513" imgH="5724413" progId="Excel.Sheet.12">
                  <p:embed/>
                </p:oleObj>
              </mc:Choice>
              <mc:Fallback>
                <p:oleObj name="Hoja de cálculo" r:id="rId3" imgW="11096513" imgH="57244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991" y="310260"/>
                        <a:ext cx="11096625" cy="572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21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Recursos </a:t>
            </a:r>
            <a:endParaRPr lang="es-MX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21061"/>
              </p:ext>
            </p:extLst>
          </p:nvPr>
        </p:nvGraphicFramePr>
        <p:xfrm>
          <a:off x="1601997" y="1966697"/>
          <a:ext cx="5868478" cy="2365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478">
                  <a:extLst>
                    <a:ext uri="{9D8B030D-6E8A-4147-A177-3AD203B41FA5}">
                      <a16:colId xmlns:a16="http://schemas.microsoft.com/office/drawing/2014/main" val="2502206617"/>
                    </a:ext>
                  </a:extLst>
                </a:gridCol>
              </a:tblGrid>
              <a:tr h="58398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Factor Humano (868 </a:t>
                      </a:r>
                      <a:r>
                        <a:rPr lang="es-MX" dirty="0" err="1" smtClean="0"/>
                        <a:t>hrs</a:t>
                      </a:r>
                      <a:r>
                        <a:rPr lang="es-MX" dirty="0" smtClean="0"/>
                        <a:t>. Invertidas)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830760"/>
                  </a:ext>
                </a:extLst>
              </a:tr>
              <a:tr h="343800">
                <a:tc>
                  <a:txBody>
                    <a:bodyPr/>
                    <a:lstStyle/>
                    <a:p>
                      <a:r>
                        <a:rPr lang="es-MX" dirty="0" smtClean="0"/>
                        <a:t>1 Coordinación</a:t>
                      </a:r>
                      <a:r>
                        <a:rPr lang="es-MX" baseline="0" dirty="0" smtClean="0"/>
                        <a:t> general (Responsabilidad Social)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82296"/>
                  </a:ext>
                </a:extLst>
              </a:tr>
              <a:tr h="390636">
                <a:tc>
                  <a:txBody>
                    <a:bodyPr/>
                    <a:lstStyle/>
                    <a:p>
                      <a:r>
                        <a:rPr lang="es-MX" dirty="0" smtClean="0"/>
                        <a:t>1 Investigador</a:t>
                      </a:r>
                      <a:r>
                        <a:rPr lang="es-MX" baseline="0" dirty="0" smtClean="0"/>
                        <a:t> analista (psicóloga social)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96507"/>
                  </a:ext>
                </a:extLst>
              </a:tr>
              <a:tr h="355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 Asistentes de campo (trabajador social)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73931"/>
                  </a:ext>
                </a:extLst>
              </a:tr>
              <a:tr h="38456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63383"/>
                  </a:ext>
                </a:extLst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2429801" y="4286740"/>
            <a:ext cx="5391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Total: $250,000.00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80560" y="5210070"/>
            <a:ext cx="7851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Notas:</a:t>
            </a:r>
          </a:p>
          <a:p>
            <a:pPr marL="342900" indent="-342900">
              <a:buAutoNum type="alphaLcPeriod"/>
            </a:pPr>
            <a:r>
              <a:rPr lang="es-MX" sz="1400" dirty="0" smtClean="0"/>
              <a:t>En caso de requerir factura se considera el IVA adicional </a:t>
            </a:r>
          </a:p>
          <a:p>
            <a:pPr marL="342900" indent="-342900">
              <a:buAutoNum type="alphaLcPeriod"/>
            </a:pPr>
            <a:r>
              <a:rPr lang="es-MX" sz="1400" dirty="0" smtClean="0"/>
              <a:t>Se puede optar como donativo a la Fundación Social Anáhuac I.A.P.</a:t>
            </a:r>
          </a:p>
          <a:p>
            <a:pPr marL="342900" indent="-342900">
              <a:buAutoNum type="alphaLcPeriod"/>
            </a:pPr>
            <a:r>
              <a:rPr lang="es-MX" sz="1400" dirty="0" smtClean="0"/>
              <a:t>Pueden participar en las reuniones que tendremos con el equipo en las diversas etapas.  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24744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Contacto:</a:t>
            </a:r>
            <a:endParaRPr lang="es-MX" dirty="0"/>
          </a:p>
        </p:txBody>
      </p:sp>
      <p:grpSp>
        <p:nvGrpSpPr>
          <p:cNvPr id="4" name="Grupo 1">
            <a:extLst>
              <a:ext uri="{FF2B5EF4-FFF2-40B4-BE49-F238E27FC236}">
                <a16:creationId xmlns:a16="http://schemas.microsoft.com/office/drawing/2014/main" id="{2BA467DA-0E85-43BB-A6D9-98CB41EF4293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3573016"/>
            <a:ext cx="1872208" cy="1866112"/>
            <a:chOff x="695499" y="2236465"/>
            <a:chExt cx="3792190" cy="4116710"/>
          </a:xfrm>
          <a:solidFill>
            <a:srgbClr val="C00000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7C9E90D-4B76-4C99-A7EE-64B68AB59BD5}"/>
                </a:ext>
              </a:extLst>
            </p:cNvPr>
            <p:cNvSpPr/>
            <p:nvPr/>
          </p:nvSpPr>
          <p:spPr>
            <a:xfrm>
              <a:off x="755818" y="3789162"/>
              <a:ext cx="3671551" cy="2564013"/>
            </a:xfrm>
            <a:prstGeom prst="rect">
              <a:avLst/>
            </a:prstGeom>
            <a:solidFill>
              <a:srgbClr val="D9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 dirty="0">
                <a:latin typeface="Roboto Thin"/>
              </a:endParaRPr>
            </a:p>
          </p:txBody>
        </p:sp>
        <p:sp>
          <p:nvSpPr>
            <p:cNvPr id="6" name="Triángulo isósceles 5">
              <a:extLst>
                <a:ext uri="{FF2B5EF4-FFF2-40B4-BE49-F238E27FC236}">
                  <a16:creationId xmlns:a16="http://schemas.microsoft.com/office/drawing/2014/main" id="{FDD86100-4D72-4F5E-8E4D-46BB13DB8801}"/>
                </a:ext>
              </a:extLst>
            </p:cNvPr>
            <p:cNvSpPr/>
            <p:nvPr/>
          </p:nvSpPr>
          <p:spPr>
            <a:xfrm>
              <a:off x="755818" y="2236465"/>
              <a:ext cx="3671551" cy="1552697"/>
            </a:xfrm>
            <a:prstGeom prst="triangle">
              <a:avLst/>
            </a:prstGeom>
            <a:solidFill>
              <a:srgbClr val="D9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 dirty="0">
                <a:latin typeface="Roboto Thin"/>
              </a:endParaRPr>
            </a:p>
          </p:txBody>
        </p:sp>
        <p:sp>
          <p:nvSpPr>
            <p:cNvPr id="7" name="Flecha abajo 6">
              <a:extLst>
                <a:ext uri="{FF2B5EF4-FFF2-40B4-BE49-F238E27FC236}">
                  <a16:creationId xmlns:a16="http://schemas.microsoft.com/office/drawing/2014/main" id="{16A0FE12-FB8D-4459-BE3E-DD0C66EADCA5}"/>
                </a:ext>
              </a:extLst>
            </p:cNvPr>
            <p:cNvSpPr/>
            <p:nvPr/>
          </p:nvSpPr>
          <p:spPr>
            <a:xfrm>
              <a:off x="755818" y="2565103"/>
              <a:ext cx="3660439" cy="2086139"/>
            </a:xfrm>
            <a:prstGeom prst="downArrow">
              <a:avLst>
                <a:gd name="adj1" fmla="val 90485"/>
                <a:gd name="adj2" fmla="val 414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 dirty="0">
                <a:latin typeface="Roboto Thin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37AC480E-6E93-4C7E-B366-E72C47311D00}"/>
                </a:ext>
              </a:extLst>
            </p:cNvPr>
            <p:cNvCxnSpPr/>
            <p:nvPr/>
          </p:nvCxnSpPr>
          <p:spPr>
            <a:xfrm flipV="1">
              <a:off x="695499" y="5337095"/>
              <a:ext cx="1234962" cy="971626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8BE441C1-E348-4C91-AA6C-1F529767AEC6}"/>
                </a:ext>
              </a:extLst>
            </p:cNvPr>
            <p:cNvCxnSpPr/>
            <p:nvPr/>
          </p:nvCxnSpPr>
          <p:spPr>
            <a:xfrm flipH="1" flipV="1">
              <a:off x="3347969" y="5327570"/>
              <a:ext cx="1139720" cy="981152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B9752A8F-8644-4A99-A024-784A1CAE2E27}"/>
                </a:ext>
              </a:extLst>
            </p:cNvPr>
            <p:cNvCxnSpPr/>
            <p:nvPr/>
          </p:nvCxnSpPr>
          <p:spPr>
            <a:xfrm>
              <a:off x="1824108" y="2996937"/>
              <a:ext cx="1595291" cy="0"/>
            </a:xfrm>
            <a:prstGeom prst="line">
              <a:avLst/>
            </a:prstGeom>
            <a:grp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4824B29F-F69E-4247-A375-784DF4D43623}"/>
                </a:ext>
              </a:extLst>
            </p:cNvPr>
            <p:cNvCxnSpPr/>
            <p:nvPr/>
          </p:nvCxnSpPr>
          <p:spPr>
            <a:xfrm>
              <a:off x="1824108" y="3341452"/>
              <a:ext cx="1595291" cy="0"/>
            </a:xfrm>
            <a:prstGeom prst="line">
              <a:avLst/>
            </a:prstGeom>
            <a:grp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8274B8E1-51AC-418C-A17E-56CB97F66107}"/>
                </a:ext>
              </a:extLst>
            </p:cNvPr>
            <p:cNvCxnSpPr/>
            <p:nvPr/>
          </p:nvCxnSpPr>
          <p:spPr>
            <a:xfrm>
              <a:off x="1824108" y="3663739"/>
              <a:ext cx="1595291" cy="0"/>
            </a:xfrm>
            <a:prstGeom prst="line">
              <a:avLst/>
            </a:prstGeom>
            <a:grp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1 CuadroTexto"/>
          <p:cNvSpPr txBox="1">
            <a:spLocks noChangeArrowheads="1"/>
          </p:cNvSpPr>
          <p:nvPr/>
        </p:nvSpPr>
        <p:spPr bwMode="auto">
          <a:xfrm>
            <a:off x="3419475" y="4459288"/>
            <a:ext cx="38163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ts val="1200"/>
              </a:spcBef>
            </a:pPr>
            <a:r>
              <a:rPr lang="es-MX" altLang="es-ES" sz="2000">
                <a:latin typeface="Roboto Thin"/>
              </a:rPr>
              <a:t>jcsanchez@anahuac.mx</a:t>
            </a:r>
            <a:endParaRPr lang="es-ES" altLang="es-ES" sz="2000">
              <a:latin typeface="Roboto Thin"/>
            </a:endParaRPr>
          </a:p>
        </p:txBody>
      </p:sp>
      <p:sp>
        <p:nvSpPr>
          <p:cNvPr id="14" name="1 CuadroTexto"/>
          <p:cNvSpPr txBox="1">
            <a:spLocks noChangeArrowheads="1"/>
          </p:cNvSpPr>
          <p:nvPr/>
        </p:nvSpPr>
        <p:spPr bwMode="auto">
          <a:xfrm>
            <a:off x="1679934" y="1831953"/>
            <a:ext cx="8451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ES" sz="3600" b="1" dirty="0" err="1">
                <a:latin typeface="Roboto Thin"/>
              </a:rPr>
              <a:t>Mtro</a:t>
            </a:r>
            <a:r>
              <a:rPr lang="en-US" altLang="es-ES" sz="3600" b="1" dirty="0">
                <a:latin typeface="Roboto Thin"/>
              </a:rPr>
              <a:t>. Juan Carlos Sánchez López</a:t>
            </a:r>
            <a:endParaRPr lang="es-ES" altLang="es-ES" sz="3600" b="1" dirty="0">
              <a:latin typeface="Roboto Thin"/>
            </a:endParaRPr>
          </a:p>
        </p:txBody>
      </p:sp>
      <p:cxnSp>
        <p:nvCxnSpPr>
          <p:cNvPr id="15" name="11 Conector recto">
            <a:extLst>
              <a:ext uri="{FF2B5EF4-FFF2-40B4-BE49-F238E27FC236}">
                <a16:creationId xmlns:a16="http://schemas.microsoft.com/office/drawing/2014/main" id="{6DC0EC65-3F31-487A-B4EA-F09BA060D24D}"/>
              </a:ext>
            </a:extLst>
          </p:cNvPr>
          <p:cNvCxnSpPr/>
          <p:nvPr/>
        </p:nvCxnSpPr>
        <p:spPr>
          <a:xfrm>
            <a:off x="3659188" y="3408363"/>
            <a:ext cx="2357437" cy="1587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3 CuadroTexto">
            <a:extLst>
              <a:ext uri="{FF2B5EF4-FFF2-40B4-BE49-F238E27FC236}">
                <a16:creationId xmlns:a16="http://schemas.microsoft.com/office/drawing/2014/main" id="{0AAC09F3-85F5-44F4-87E0-27CDD0A06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406416"/>
            <a:ext cx="6553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  <a:spcBef>
                <a:spcPct val="0"/>
              </a:spcBef>
              <a:buFontTx/>
              <a:buNone/>
              <a:defRPr/>
            </a:pPr>
            <a:r>
              <a:rPr lang="es-E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Thin"/>
              </a:rPr>
              <a:t>Coordinador Académico</a:t>
            </a:r>
            <a:endParaRPr lang="es-ES" sz="2800" b="1" dirty="0">
              <a:solidFill>
                <a:schemeClr val="tx1">
                  <a:lumMod val="85000"/>
                  <a:lumOff val="15000"/>
                </a:schemeClr>
              </a:solidFill>
              <a:latin typeface="Roboto Thin"/>
            </a:endParaRPr>
          </a:p>
        </p:txBody>
      </p:sp>
      <p:pic>
        <p:nvPicPr>
          <p:cNvPr id="17" name="Picture 18" descr="Resultado de imagen para anahuac cla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7" y="483393"/>
            <a:ext cx="2860675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CA03ED-A618-4654-9B78-7DBD7BA8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MX" sz="6600" b="1" dirty="0">
                <a:solidFill>
                  <a:srgbClr val="FFFFFF"/>
                </a:solidFill>
              </a:rPr>
              <a:t>Objetivo</a:t>
            </a:r>
            <a:endParaRPr lang="es-ES" sz="6600" b="1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45B20-ADD0-4568-860B-28E166950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936" y="1770800"/>
            <a:ext cx="6413663" cy="3316399"/>
          </a:xfrm>
        </p:spPr>
        <p:txBody>
          <a:bodyPr anchor="ctr">
            <a:normAutofit/>
          </a:bodyPr>
          <a:lstStyle/>
          <a:p>
            <a:pPr algn="just"/>
            <a:r>
              <a:rPr lang="es-ES" sz="2800" dirty="0"/>
              <a:t>Identificar necesidades sociales y ambientales de los grupos de interés para ubicar la forma en que </a:t>
            </a:r>
            <a:r>
              <a:rPr lang="es-ES" sz="2800" b="1" dirty="0"/>
              <a:t>Grupo Modelo </a:t>
            </a:r>
            <a:r>
              <a:rPr lang="es-ES" sz="2800" dirty="0"/>
              <a:t>puede aportar al desarrollo del área de influencia.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4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3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59FF3904-1FA2-4666-96EA-D2C58998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" y="378876"/>
            <a:ext cx="5541971" cy="54902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3A89D1-BC7F-4DA7-8CEF-7D049F38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566955" cy="1450757"/>
          </a:xfrm>
        </p:spPr>
        <p:txBody>
          <a:bodyPr>
            <a:normAutofit fontScale="90000"/>
          </a:bodyPr>
          <a:lstStyle/>
          <a:p>
            <a:r>
              <a:rPr lang="es-MX" dirty="0"/>
              <a:t>Área de </a:t>
            </a:r>
            <a:r>
              <a:rPr lang="es-MX" dirty="0" smtClean="0"/>
              <a:t>influencia </a:t>
            </a:r>
            <a:r>
              <a:rPr lang="es-MX" u="sng" dirty="0" smtClean="0"/>
              <a:t>directa</a:t>
            </a:r>
            <a:r>
              <a:rPr lang="es-MX" dirty="0" smtClean="0"/>
              <a:t>  5km y 10 km a </a:t>
            </a:r>
            <a:r>
              <a:rPr lang="es-MX" dirty="0"/>
              <a:t>la redonda </a:t>
            </a:r>
            <a:endParaRPr lang="es-E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33463" y="2720649"/>
            <a:ext cx="5127172" cy="23216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* El </a:t>
            </a:r>
            <a:r>
              <a:rPr lang="es-MX" dirty="0"/>
              <a:t>área de influencia está compuesta por </a:t>
            </a:r>
            <a:r>
              <a:rPr lang="es-MX" dirty="0" smtClean="0"/>
              <a:t>15 </a:t>
            </a:r>
            <a:r>
              <a:rPr lang="es-MX" dirty="0"/>
              <a:t>comunidades alrededor de </a:t>
            </a:r>
            <a:r>
              <a:rPr lang="es-MX" dirty="0" err="1" smtClean="0"/>
              <a:t>Acopinalco</a:t>
            </a:r>
            <a:r>
              <a:rPr lang="es-MX" dirty="0"/>
              <a:t> </a:t>
            </a:r>
            <a:r>
              <a:rPr lang="es-MX" dirty="0" smtClean="0"/>
              <a:t>y su interrelación con las 3 localidades de mayor densidad poblacional:</a:t>
            </a:r>
          </a:p>
          <a:p>
            <a:r>
              <a:rPr lang="es-MX" dirty="0"/>
              <a:t> </a:t>
            </a:r>
            <a:r>
              <a:rPr lang="es-MX" dirty="0" smtClean="0"/>
              <a:t>* </a:t>
            </a:r>
            <a:r>
              <a:rPr lang="es-MX" dirty="0" err="1" smtClean="0"/>
              <a:t>Apan</a:t>
            </a:r>
            <a:endParaRPr lang="es-MX" dirty="0" smtClean="0"/>
          </a:p>
          <a:p>
            <a:r>
              <a:rPr lang="es-MX" dirty="0" smtClean="0"/>
              <a:t>* Emiliano Zapata</a:t>
            </a:r>
          </a:p>
          <a:p>
            <a:r>
              <a:rPr lang="es-MX" dirty="0" smtClean="0"/>
              <a:t>*  Ciudad Sahagún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89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75" y="541689"/>
            <a:ext cx="8891730" cy="5228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589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6E740-8B21-4157-BB4E-80844AF9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ETAPAS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9F60C80-8F2B-4022-8909-07AC300CC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297236"/>
              </p:ext>
            </p:extLst>
          </p:nvPr>
        </p:nvGraphicFramePr>
        <p:xfrm>
          <a:off x="697832" y="1846262"/>
          <a:ext cx="10457848" cy="4434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4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C223E-DBF1-4AB9-A922-9194961D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Estudio de gabinete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59B4C-49CB-4FD1-983D-85C66E3D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4988" indent="-534988">
              <a:buFont typeface="Wingdings" panose="05000000000000000000" pitchFamily="2" charset="2"/>
              <a:buChar char="v"/>
            </a:pPr>
            <a:r>
              <a:rPr lang="es-MX" sz="3600" dirty="0"/>
              <a:t>Analizar los datos de INEGI, CONAPO, y otros para caracterizar de manera general el área de influencia</a:t>
            </a:r>
            <a:r>
              <a:rPr lang="es-MX" sz="3600" dirty="0" smtClean="0"/>
              <a:t>.</a:t>
            </a:r>
          </a:p>
          <a:p>
            <a:pPr marL="534988" indent="-534988">
              <a:buNone/>
            </a:pPr>
            <a:endParaRPr lang="es-MX" sz="3600" dirty="0"/>
          </a:p>
          <a:p>
            <a:pPr marL="534988" indent="-534988">
              <a:buFont typeface="Wingdings" panose="05000000000000000000" pitchFamily="2" charset="2"/>
              <a:buChar char="v"/>
            </a:pPr>
            <a:r>
              <a:rPr lang="es-MX" sz="3600" dirty="0"/>
              <a:t> Ubicar las necesidades prioritarias en los ámbitos estratégicos de la sociedad.</a:t>
            </a:r>
          </a:p>
        </p:txBody>
      </p:sp>
    </p:spTree>
    <p:extLst>
      <p:ext uri="{BB962C8B-B14F-4D97-AF65-F5344CB8AC3E}">
        <p14:creationId xmlns:p14="http://schemas.microsoft.com/office/powerpoint/2010/main" val="2588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1F536-5D3B-4E52-8147-9148BE2A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Estudio de campo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126E270-2B5D-4D0C-A55B-F4C42CBE6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683504"/>
              </p:ext>
            </p:extLst>
          </p:nvPr>
        </p:nvGraphicFramePr>
        <p:xfrm>
          <a:off x="750137" y="2014706"/>
          <a:ext cx="10405226" cy="4169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1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Estudio – área de influencia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377574"/>
              </p:ext>
            </p:extLst>
          </p:nvPr>
        </p:nvGraphicFramePr>
        <p:xfrm>
          <a:off x="1096963" y="1846265"/>
          <a:ext cx="3798422" cy="367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0486"/>
              </p:ext>
            </p:extLst>
          </p:nvPr>
        </p:nvGraphicFramePr>
        <p:xfrm>
          <a:off x="5555785" y="2714401"/>
          <a:ext cx="6208750" cy="2035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750">
                  <a:extLst>
                    <a:ext uri="{9D8B030D-6E8A-4147-A177-3AD203B41FA5}">
                      <a16:colId xmlns:a16="http://schemas.microsoft.com/office/drawing/2014/main" val="1503867816"/>
                    </a:ext>
                  </a:extLst>
                </a:gridCol>
                <a:gridCol w="1241750">
                  <a:extLst>
                    <a:ext uri="{9D8B030D-6E8A-4147-A177-3AD203B41FA5}">
                      <a16:colId xmlns:a16="http://schemas.microsoft.com/office/drawing/2014/main" val="4046591633"/>
                    </a:ext>
                  </a:extLst>
                </a:gridCol>
                <a:gridCol w="1241750">
                  <a:extLst>
                    <a:ext uri="{9D8B030D-6E8A-4147-A177-3AD203B41FA5}">
                      <a16:colId xmlns:a16="http://schemas.microsoft.com/office/drawing/2014/main" val="1315495704"/>
                    </a:ext>
                  </a:extLst>
                </a:gridCol>
                <a:gridCol w="1241750">
                  <a:extLst>
                    <a:ext uri="{9D8B030D-6E8A-4147-A177-3AD203B41FA5}">
                      <a16:colId xmlns:a16="http://schemas.microsoft.com/office/drawing/2014/main" val="1905930432"/>
                    </a:ext>
                  </a:extLst>
                </a:gridCol>
                <a:gridCol w="1241750">
                  <a:extLst>
                    <a:ext uri="{9D8B030D-6E8A-4147-A177-3AD203B41FA5}">
                      <a16:colId xmlns:a16="http://schemas.microsoft.com/office/drawing/2014/main" val="227672294"/>
                    </a:ext>
                  </a:extLst>
                </a:gridCol>
              </a:tblGrid>
              <a:tr h="377689"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Área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Gabinete</a:t>
                      </a:r>
                      <a:r>
                        <a:rPr lang="es-MX" baseline="0" dirty="0" smtClean="0"/>
                        <a:t> </a:t>
                      </a:r>
                      <a:endParaRPr lang="es-MX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Campo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13134"/>
                  </a:ext>
                </a:extLst>
              </a:tr>
              <a:tr h="636774">
                <a:tc v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Etnografía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Encuestas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Grupos focales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43389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s-MX" dirty="0" smtClean="0"/>
                        <a:t>10 Km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90463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s-MX" dirty="0" smtClean="0"/>
                        <a:t>5 Km </a:t>
                      </a:r>
                      <a:r>
                        <a:rPr lang="es-MX" b="1" dirty="0" smtClean="0"/>
                        <a:t>Impacto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X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47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26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C05D2-B41D-4CF3-872F-6CD0999D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85BDAD7-4B82-4BFC-88E7-F58E989928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45088"/>
              </p:ext>
            </p:extLst>
          </p:nvPr>
        </p:nvGraphicFramePr>
        <p:xfrm>
          <a:off x="770020" y="1846263"/>
          <a:ext cx="10900611" cy="436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10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</TotalTime>
  <Words>288</Words>
  <Application>Microsoft Office PowerPoint</Application>
  <PresentationFormat>Panorámica</PresentationFormat>
  <Paragraphs>58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 Thin</vt:lpstr>
      <vt:lpstr>Wingdings</vt:lpstr>
      <vt:lpstr>Retrospección</vt:lpstr>
      <vt:lpstr>Hoja de cálculo</vt:lpstr>
      <vt:lpstr>Estudio antropológico </vt:lpstr>
      <vt:lpstr>Objetivo</vt:lpstr>
      <vt:lpstr>Área de influencia directa  5km y 10 km a la redonda </vt:lpstr>
      <vt:lpstr>Presentación de PowerPoint</vt:lpstr>
      <vt:lpstr>ETAPAS</vt:lpstr>
      <vt:lpstr>Estudio de gabinete </vt:lpstr>
      <vt:lpstr>Estudio de campo</vt:lpstr>
      <vt:lpstr>Estudio – área de influencia</vt:lpstr>
      <vt:lpstr>Resultados</vt:lpstr>
      <vt:lpstr>Presentación de PowerPoint</vt:lpstr>
      <vt:lpstr>Recursos </vt:lpstr>
      <vt:lpstr>Contacto: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antropológico</dc:title>
  <dc:creator>Lizbeth Hdez Cruz</dc:creator>
  <cp:lastModifiedBy>Sánchez López Juan Carlos</cp:lastModifiedBy>
  <cp:revision>41</cp:revision>
  <dcterms:created xsi:type="dcterms:W3CDTF">2018-02-11T01:05:38Z</dcterms:created>
  <dcterms:modified xsi:type="dcterms:W3CDTF">2018-03-06T21:47:09Z</dcterms:modified>
</cp:coreProperties>
</file>