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F1F8-310A-48F0-9C1A-22DAD30A66E7}" type="datetimeFigureOut">
              <a:rPr lang="es-MX" smtClean="0"/>
              <a:t>09/04/2018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5C01-3265-43C2-8C30-281E47871F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233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F1F8-310A-48F0-9C1A-22DAD30A66E7}" type="datetimeFigureOut">
              <a:rPr lang="es-MX" smtClean="0"/>
              <a:t>09/04/2018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5C01-3265-43C2-8C30-281E47871F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567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F1F8-310A-48F0-9C1A-22DAD30A66E7}" type="datetimeFigureOut">
              <a:rPr lang="es-MX" smtClean="0"/>
              <a:t>09/04/2018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5C01-3265-43C2-8C30-281E47871F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041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F1F8-310A-48F0-9C1A-22DAD30A66E7}" type="datetimeFigureOut">
              <a:rPr lang="es-MX" smtClean="0"/>
              <a:t>09/04/2018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5C01-3265-43C2-8C30-281E47871F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9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F1F8-310A-48F0-9C1A-22DAD30A66E7}" type="datetimeFigureOut">
              <a:rPr lang="es-MX" smtClean="0"/>
              <a:t>09/04/2018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5C01-3265-43C2-8C30-281E47871F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72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F1F8-310A-48F0-9C1A-22DAD30A66E7}" type="datetimeFigureOut">
              <a:rPr lang="es-MX" smtClean="0"/>
              <a:t>09/04/2018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5C01-3265-43C2-8C30-281E47871F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088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F1F8-310A-48F0-9C1A-22DAD30A66E7}" type="datetimeFigureOut">
              <a:rPr lang="es-MX" smtClean="0"/>
              <a:t>09/04/2018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5C01-3265-43C2-8C30-281E47871F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60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F1F8-310A-48F0-9C1A-22DAD30A66E7}" type="datetimeFigureOut">
              <a:rPr lang="es-MX" smtClean="0"/>
              <a:t>09/04/2018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5C01-3265-43C2-8C30-281E47871F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765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F1F8-310A-48F0-9C1A-22DAD30A66E7}" type="datetimeFigureOut">
              <a:rPr lang="es-MX" smtClean="0"/>
              <a:t>09/04/2018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5C01-3265-43C2-8C30-281E47871F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380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F1F8-310A-48F0-9C1A-22DAD30A66E7}" type="datetimeFigureOut">
              <a:rPr lang="es-MX" smtClean="0"/>
              <a:t>09/04/2018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5C01-3265-43C2-8C30-281E47871F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789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F1F8-310A-48F0-9C1A-22DAD30A66E7}" type="datetimeFigureOut">
              <a:rPr lang="es-MX" smtClean="0"/>
              <a:t>09/04/2018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5C01-3265-43C2-8C30-281E47871F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929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FF1F8-310A-48F0-9C1A-22DAD30A66E7}" type="datetimeFigureOut">
              <a:rPr lang="es-MX" smtClean="0"/>
              <a:t>09/04/2018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65C01-3265-43C2-8C30-281E47871F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00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455" cy="673581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455" y="1035726"/>
            <a:ext cx="6996545" cy="466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711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Programa Crea UAC</dc:creator>
  <cp:lastModifiedBy>Programa Crea UAC</cp:lastModifiedBy>
  <cp:revision>1</cp:revision>
  <dcterms:created xsi:type="dcterms:W3CDTF">2018-04-09T20:19:08Z</dcterms:created>
  <dcterms:modified xsi:type="dcterms:W3CDTF">2018-04-09T20:19:48Z</dcterms:modified>
</cp:coreProperties>
</file>