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6" r:id="rId3"/>
    <p:sldId id="278" r:id="rId4"/>
    <p:sldId id="268" r:id="rId5"/>
    <p:sldId id="267" r:id="rId6"/>
    <p:sldId id="269" r:id="rId7"/>
    <p:sldId id="270" r:id="rId8"/>
    <p:sldId id="272" r:id="rId9"/>
    <p:sldId id="273" r:id="rId10"/>
    <p:sldId id="279" r:id="rId11"/>
    <p:sldId id="276" r:id="rId12"/>
    <p:sldId id="27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861F8-0AE9-8A4D-944A-1CB7F0B4D141}" type="datetimeFigureOut">
              <a:rPr lang="es-ES_tradnl" smtClean="0"/>
              <a:t>06/12/2017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A914C-97FC-8D4D-B18B-B7531C85D32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247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los estilos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747DF-E2E7-4113-95D5-BFC1FC872E98}" type="datetimeFigureOut">
              <a:rPr lang="es-MX" smtClean="0"/>
              <a:t>06/12/2017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7EA1-84A5-40AC-9C19-BD30DD00CF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62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6C6A2-55CE-4A3E-87F2-454F235EC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Plan </a:t>
            </a:r>
            <a:r>
              <a:rPr lang="es-MX" dirty="0"/>
              <a:t>de </a:t>
            </a:r>
            <a:r>
              <a:rPr lang="es-MX" dirty="0" smtClean="0"/>
              <a:t>Actividades</a:t>
            </a:r>
            <a:br>
              <a:rPr lang="es-MX" dirty="0" smtClean="0"/>
            </a:br>
            <a:r>
              <a:rPr lang="es-MX" dirty="0" smtClean="0"/>
              <a:t>Semestre 201810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30E8D-C56D-4D97-9192-F4473B68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2682"/>
            <a:ext cx="9144000" cy="1375117"/>
          </a:xfrm>
        </p:spPr>
        <p:txBody>
          <a:bodyPr/>
          <a:lstStyle/>
          <a:p>
            <a:r>
              <a:rPr lang="es-MX" dirty="0" smtClean="0"/>
              <a:t>Lic. Julio Alejandro Sabatés Rodríguez</a:t>
            </a:r>
          </a:p>
          <a:p>
            <a:r>
              <a:rPr lang="es-MX" dirty="0" smtClean="0"/>
              <a:t>Coordinación Programa de Liderazgo Empresarial Genera</a:t>
            </a:r>
          </a:p>
        </p:txBody>
      </p:sp>
    </p:spTree>
    <p:extLst>
      <p:ext uri="{BB962C8B-B14F-4D97-AF65-F5344CB8AC3E}">
        <p14:creationId xmlns:p14="http://schemas.microsoft.com/office/powerpoint/2010/main" val="235423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" t="3045"/>
          <a:stretch/>
        </p:blipFill>
        <p:spPr>
          <a:xfrm>
            <a:off x="2424066" y="1514901"/>
            <a:ext cx="9767934" cy="53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5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77"/>
          <a:stretch/>
        </p:blipFill>
        <p:spPr>
          <a:xfrm>
            <a:off x="2933700" y="1454524"/>
            <a:ext cx="9258300" cy="540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8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"/>
          <a:stretch/>
        </p:blipFill>
        <p:spPr>
          <a:xfrm>
            <a:off x="2823882" y="1427046"/>
            <a:ext cx="9368118" cy="543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223681" y="672353"/>
            <a:ext cx="559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001E78"/>
                </a:solidFill>
                <a:latin typeface="Bangla MN" charset="0"/>
                <a:ea typeface="Bangla MN" charset="0"/>
                <a:cs typeface="Bangla MN" charset="0"/>
              </a:rPr>
              <a:t>Primeros Eventos</a:t>
            </a:r>
          </a:p>
        </p:txBody>
      </p: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15524"/>
              </p:ext>
            </p:extLst>
          </p:nvPr>
        </p:nvGraphicFramePr>
        <p:xfrm>
          <a:off x="253251" y="1318684"/>
          <a:ext cx="6806454" cy="2106743"/>
        </p:xfrm>
        <a:graphic>
          <a:graphicData uri="http://schemas.openxmlformats.org/drawingml/2006/table">
            <a:tbl>
              <a:tblPr/>
              <a:tblGrid>
                <a:gridCol w="1212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38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Presentación de Actividades del Semestre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8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 convocará a los 25 miembros de Genera para asistir a la presentación de actividades que se realizará en el salón de Juicios Orales el próximo </a:t>
                      </a:r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 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 Enero.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78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Presentación PPT, Registro de asistentes, formato apartado de salón, entrega de calendario impreso a los alumnos.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2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 de enero a las 16:00 </a:t>
                      </a:r>
                      <a:r>
                        <a:rPr lang="es-ES_tradnl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hrs</a:t>
                      </a:r>
                      <a:endParaRPr lang="es-ES_tradn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Juicios Orales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11825"/>
              </p:ext>
            </p:extLst>
          </p:nvPr>
        </p:nvGraphicFramePr>
        <p:xfrm>
          <a:off x="3857063" y="3563469"/>
          <a:ext cx="7438465" cy="1936739"/>
        </p:xfrm>
        <a:graphic>
          <a:graphicData uri="http://schemas.openxmlformats.org/drawingml/2006/table">
            <a:tbl>
              <a:tblPr/>
              <a:tblGrid>
                <a:gridCol w="1118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77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BIU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072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 hará la Presentación acerca de que es Genera a los alumnos que ingresan a la Universidad ese semestre.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47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Presentación PPT, Registro de Interesados, Entrega de Dulces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61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Lunes 8 y martes 9 de enero en la mañana.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Anáhuac Cancún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202082"/>
              </p:ext>
            </p:extLst>
          </p:nvPr>
        </p:nvGraphicFramePr>
        <p:xfrm>
          <a:off x="1344705" y="2207144"/>
          <a:ext cx="8041341" cy="2136256"/>
        </p:xfrm>
        <a:graphic>
          <a:graphicData uri="http://schemas.openxmlformats.org/drawingml/2006/table">
            <a:tbl>
              <a:tblPr/>
              <a:tblGrid>
                <a:gridCol w="104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2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80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Seminario </a:t>
                      </a:r>
                      <a:r>
                        <a:rPr lang="es-ES_tradnl" sz="16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de </a:t>
                      </a:r>
                      <a:r>
                        <a:rPr lang="es-ES_tradnl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Formación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78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 hará el primer Seminario de Genera Cancún en el Hotel Reed Yucatán con los miembros </a:t>
                      </a:r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</a:t>
                      </a:r>
                      <a:r>
                        <a:rPr lang="es-ES_tradn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programa, </a:t>
                      </a:r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 éste</a:t>
                      </a:r>
                      <a:r>
                        <a:rPr lang="es-ES_tradnl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habrá </a:t>
                      </a:r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actividades de Formación y de Integración.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8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Orden del Día, Cotización y Recibo del hotel, Fotografías,  Evaluación del Seminario, Material Didactico (balones, papeles, Rotafolio) Pago al trasporte.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75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Viernes 2 al domingo 4 de febrero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Hotel Reed Yucatán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941741" y="996908"/>
            <a:ext cx="45665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_tradnl" sz="3600">
                <a:solidFill>
                  <a:srgbClr val="001E78"/>
                </a:solidFill>
                <a:latin typeface="Bangla MN" charset="0"/>
                <a:ea typeface="Bangla MN" charset="0"/>
                <a:cs typeface="Bangla MN" charset="0"/>
              </a:rPr>
              <a:t>Primeros Eventos</a:t>
            </a:r>
            <a:endParaRPr lang="es-ES_tradnl" sz="3600" dirty="0">
              <a:solidFill>
                <a:srgbClr val="001E78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1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23681" y="672353"/>
            <a:ext cx="5540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001E78"/>
                </a:solidFill>
                <a:latin typeface="Bangla MN" charset="0"/>
                <a:ea typeface="Bangla MN" charset="0"/>
                <a:cs typeface="Bangla MN" charset="0"/>
              </a:rPr>
              <a:t>Talleres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69627"/>
              </p:ext>
            </p:extLst>
          </p:nvPr>
        </p:nvGraphicFramePr>
        <p:xfrm>
          <a:off x="3509682" y="4280292"/>
          <a:ext cx="7845612" cy="1830750"/>
        </p:xfrm>
        <a:graphic>
          <a:graphicData uri="http://schemas.openxmlformats.org/drawingml/2006/table">
            <a:tbl>
              <a:tblPr/>
              <a:tblGrid>
                <a:gridCol w="1020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9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982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Taller de Debate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1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 les impartirá a los alumnos el taller de Debate  con Vicente Ferreira.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1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Registro de asistentes, Material Didactico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21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Finales de Marzo 2018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Salones de la Universidad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77788"/>
              </p:ext>
            </p:extLst>
          </p:nvPr>
        </p:nvGraphicFramePr>
        <p:xfrm>
          <a:off x="443753" y="1438837"/>
          <a:ext cx="8216153" cy="2031490"/>
        </p:xfrm>
        <a:graphic>
          <a:graphicData uri="http://schemas.openxmlformats.org/drawingml/2006/table">
            <a:tbl>
              <a:tblPr/>
              <a:tblGrid>
                <a:gridCol w="125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6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552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Taller de Oratoria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7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 les impartirá a los alumnos el taller de Oratoria con </a:t>
                      </a:r>
                      <a:r>
                        <a:rPr lang="es-ES_tradn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Jordan</a:t>
                      </a:r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Polanco.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98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Registro de asistentes, Material Didactico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552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Mediados </a:t>
                      </a:r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 febrero 2018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Salones de la Universidad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58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23681" y="672353"/>
            <a:ext cx="373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001E78"/>
                </a:solidFill>
                <a:latin typeface="Bangla MN" charset="0"/>
                <a:ea typeface="Bangla MN" charset="0"/>
                <a:cs typeface="Bangla MN" charset="0"/>
              </a:rPr>
              <a:t>ELAPS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58274"/>
              </p:ext>
            </p:extLst>
          </p:nvPr>
        </p:nvGraphicFramePr>
        <p:xfrm>
          <a:off x="632012" y="1479177"/>
          <a:ext cx="8014445" cy="233288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31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ELAP - JORGE NAVARRO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3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 tendrá una comida 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 Jorge </a:t>
                      </a:r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Navarro, Director de Porsche Cancún, 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quien les </a:t>
                      </a:r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compartirá a los alumnos su trayectoria y consejos.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418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Lista de Asistencia, Fotos, Personalizadores, Libro de Honor.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5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Martes 27 de febrero a las 14:00 hrs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 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Orgánica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754"/>
              </p:ext>
            </p:extLst>
          </p:nvPr>
        </p:nvGraphicFramePr>
        <p:xfrm>
          <a:off x="3160057" y="4093579"/>
          <a:ext cx="8014448" cy="1968228"/>
        </p:xfrm>
        <a:graphic>
          <a:graphicData uri="http://schemas.openxmlformats.org/drawingml/2006/table">
            <a:tbl>
              <a:tblPr/>
              <a:tblGrid>
                <a:gridCol w="121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270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ELAP - EDUARDO ALBOR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4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 tendrá una comida en donde Eduardo Albor, Director de </a:t>
                      </a:r>
                      <a:r>
                        <a:rPr lang="es-ES_tradn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Dolphin</a:t>
                      </a:r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Discovery, les compartirá a los alumnos su trayectoria y consejos.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05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Lista de Asistencia, Fotos, Personalizadores, Libro de Honor.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87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Jueves 19 de abril a las 14:00 </a:t>
                      </a:r>
                      <a:r>
                        <a:rPr lang="es-ES_tradn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hrs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 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Orgánica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87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04364" y="524435"/>
            <a:ext cx="373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001E78"/>
                </a:solidFill>
                <a:latin typeface="Bangla MN" charset="0"/>
                <a:ea typeface="Bangla MN" charset="0"/>
                <a:cs typeface="Bangla MN" charset="0"/>
              </a:rPr>
              <a:t>Actividades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90935"/>
              </p:ext>
            </p:extLst>
          </p:nvPr>
        </p:nvGraphicFramePr>
        <p:xfrm>
          <a:off x="632009" y="1492623"/>
          <a:ext cx="8041343" cy="2183966"/>
        </p:xfrm>
        <a:graphic>
          <a:graphicData uri="http://schemas.openxmlformats.org/drawingml/2006/table">
            <a:tbl>
              <a:tblPr/>
              <a:tblGrid>
                <a:gridCol w="1304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54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Actividad de Integración - Pool Party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07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 organizará una Fiesta en un lugar con alberca, en donde los alumnos podrán convivir y jugar en equipo para fortalecer el vinculo con su generación del Programa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73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Fotos, Requicisiones, Orden del día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58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Sabado 5 de Mayo a las 12:30 hrs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Por Confirmar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48048"/>
              </p:ext>
            </p:extLst>
          </p:nvPr>
        </p:nvGraphicFramePr>
        <p:xfrm>
          <a:off x="3603811" y="3975649"/>
          <a:ext cx="7745506" cy="2118471"/>
        </p:xfrm>
        <a:graphic>
          <a:graphicData uri="http://schemas.openxmlformats.org/drawingml/2006/table">
            <a:tbl>
              <a:tblPr/>
              <a:tblGrid>
                <a:gridCol w="116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775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Actividades de Acción Social - Recaudación de Fondos.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078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Junto con la asesoría de ASUA, conocer una fundación a la cual se le apoyara de manera monetaria o en especie.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9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Plan de trabajo, Posters, Boletos, Fotos. Encuesta sobre Fundaciones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415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Del lunes 5 al viernes 9 de marzo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Por confirmar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7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64623" y="510116"/>
            <a:ext cx="373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dirty="0" smtClean="0">
                <a:solidFill>
                  <a:srgbClr val="001E78"/>
                </a:solidFill>
                <a:latin typeface="Bangla MN" charset="0"/>
                <a:ea typeface="Bangla MN" charset="0"/>
                <a:cs typeface="Bangla MN" charset="0"/>
              </a:rPr>
              <a:t>ACTIVIDADES</a:t>
            </a:r>
            <a:endParaRPr lang="es-ES_tradnl" sz="3600" dirty="0" smtClean="0">
              <a:solidFill>
                <a:srgbClr val="001E78"/>
              </a:solidFill>
              <a:latin typeface="Bangla MN" charset="0"/>
              <a:ea typeface="Bangla MN" charset="0"/>
              <a:cs typeface="Bangla MN" charset="0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87011"/>
              </p:ext>
            </p:extLst>
          </p:nvPr>
        </p:nvGraphicFramePr>
        <p:xfrm>
          <a:off x="612586" y="1554899"/>
          <a:ext cx="7670802" cy="1874101"/>
        </p:xfrm>
        <a:graphic>
          <a:graphicData uri="http://schemas.openxmlformats.org/drawingml/2006/table">
            <a:tbl>
              <a:tblPr/>
              <a:tblGrid>
                <a:gridCol w="128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1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50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Actividad Cultural - Obra de teatro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02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Para fomentar el arte, los alumnos deberán de asistir a alguna obra de Teatro en el semestre.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2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Fotos, cartelera, Evaluación de obra de teatro.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2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Por confirmar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Teatro de Cancún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57013"/>
              </p:ext>
            </p:extLst>
          </p:nvPr>
        </p:nvGraphicFramePr>
        <p:xfrm>
          <a:off x="3630707" y="3827452"/>
          <a:ext cx="8014446" cy="2121527"/>
        </p:xfrm>
        <a:graphic>
          <a:graphicData uri="http://schemas.openxmlformats.org/drawingml/2006/table">
            <a:tbl>
              <a:tblPr/>
              <a:tblGrid>
                <a:gridCol w="142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607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Resultado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Actividad Especial - </a:t>
                      </a:r>
                      <a:r>
                        <a:rPr lang="es-ES_tradnl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Upgrade</a:t>
                      </a:r>
                      <a:r>
                        <a:rPr lang="es-ES_tradn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the</a:t>
                      </a:r>
                      <a:r>
                        <a:rPr lang="es-ES_tradnl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 </a:t>
                      </a:r>
                      <a:r>
                        <a:rPr lang="es-ES_tradnl" sz="1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charset="0"/>
                        </a:rPr>
                        <a:t>Uni</a:t>
                      </a:r>
                      <a:endParaRPr lang="es-ES_tradnl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C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961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Medios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Los alumnos buscarán un área de Oportunidad que tiene la Universidad 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y, </a:t>
                      </a:r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 es posible, 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llevar</a:t>
                      </a:r>
                      <a:r>
                        <a:rPr lang="es-ES_tradnl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cabo un proyecto basado en ésta</a:t>
                      </a:r>
                      <a:r>
                        <a:rPr lang="es-ES_tradnl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  <a:endParaRPr lang="es-ES_trad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Evidencia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Plan de trabajo, Calendario, Fotos. Solicitud a Rectoría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Inicios de Mayo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Lugar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0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Anáhuac Cancún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4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/>
          <a:stretch/>
        </p:blipFill>
        <p:spPr>
          <a:xfrm>
            <a:off x="2581835" y="840067"/>
            <a:ext cx="9610165" cy="601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384300"/>
            <a:ext cx="96393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751</TotalTime>
  <Words>615</Words>
  <Application>Microsoft Office PowerPoint</Application>
  <PresentationFormat>Panorámica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Bangla MN</vt:lpstr>
      <vt:lpstr>Calibri</vt:lpstr>
      <vt:lpstr>Calibri Light</vt:lpstr>
      <vt:lpstr>Office Theme</vt:lpstr>
      <vt:lpstr>Plan de Actividades Semestre 201810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Ejemplo de Reporte de Actividades para Monir</dc:title>
  <dc:creator>Andrea Olvera</dc:creator>
  <cp:lastModifiedBy>Programa Genera UAC</cp:lastModifiedBy>
  <cp:revision>11</cp:revision>
  <dcterms:created xsi:type="dcterms:W3CDTF">2017-12-05T00:38:31Z</dcterms:created>
  <dcterms:modified xsi:type="dcterms:W3CDTF">2017-12-06T15:59:12Z</dcterms:modified>
</cp:coreProperties>
</file>