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7" r:id="rId3"/>
    <p:sldId id="407" r:id="rId4"/>
    <p:sldId id="411" r:id="rId5"/>
    <p:sldId id="404" r:id="rId6"/>
    <p:sldId id="408" r:id="rId7"/>
    <p:sldId id="402" r:id="rId8"/>
    <p:sldId id="403" r:id="rId9"/>
    <p:sldId id="40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76" autoAdjust="0"/>
    <p:restoredTop sz="92322"/>
  </p:normalViewPr>
  <p:slideViewPr>
    <p:cSldViewPr snapToGrid="0">
      <p:cViewPr varScale="1">
        <p:scale>
          <a:sx n="90" d="100"/>
          <a:sy n="90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47280-594A-439B-8162-441DD26B61C3}" type="doc">
      <dgm:prSet loTypeId="urn:microsoft.com/office/officeart/2005/8/layout/radial5" loCatId="cycle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FE6EA183-20ED-4748-AB26-614EBECE7E1B}">
      <dgm:prSet phldrT="[Texto]"/>
      <dgm:spPr/>
      <dgm:t>
        <a:bodyPr/>
        <a:lstStyle/>
        <a:p>
          <a:r>
            <a:rPr lang="es-ES" smtClean="0"/>
            <a:t>Iglesia</a:t>
          </a:r>
          <a:endParaRPr lang="es-ES" dirty="0"/>
        </a:p>
      </dgm:t>
    </dgm:pt>
    <dgm:pt modelId="{00F13D71-A446-4C35-AE33-1F4664B53367}" type="parTrans" cxnId="{98D99D7A-D75F-4369-82FB-13C43AF22533}">
      <dgm:prSet/>
      <dgm:spPr/>
      <dgm:t>
        <a:bodyPr/>
        <a:lstStyle/>
        <a:p>
          <a:endParaRPr lang="es-ES"/>
        </a:p>
      </dgm:t>
    </dgm:pt>
    <dgm:pt modelId="{D48CC7A5-F30B-4A21-82A4-AC919E5D6507}" type="sibTrans" cxnId="{98D99D7A-D75F-4369-82FB-13C43AF22533}">
      <dgm:prSet/>
      <dgm:spPr/>
      <dgm:t>
        <a:bodyPr/>
        <a:lstStyle/>
        <a:p>
          <a:endParaRPr lang="es-ES"/>
        </a:p>
      </dgm:t>
    </dgm:pt>
    <dgm:pt modelId="{0C4585A1-7342-4775-BDE2-711FF186885B}">
      <dgm:prSet phldrT="[Texto]"/>
      <dgm:spPr/>
      <dgm:t>
        <a:bodyPr/>
        <a:lstStyle/>
        <a:p>
          <a:r>
            <a:rPr lang="es-ES" dirty="0" smtClean="0"/>
            <a:t>Red Anáhuac</a:t>
          </a:r>
          <a:endParaRPr lang="es-ES" dirty="0"/>
        </a:p>
      </dgm:t>
    </dgm:pt>
    <dgm:pt modelId="{B261A24F-8DC5-4B4B-BBEC-A6A6FB138EC5}" type="parTrans" cxnId="{0B12C00F-BD90-4FBD-A491-188C76DAD9EB}">
      <dgm:prSet/>
      <dgm:spPr/>
      <dgm:t>
        <a:bodyPr/>
        <a:lstStyle/>
        <a:p>
          <a:endParaRPr lang="es-ES"/>
        </a:p>
      </dgm:t>
    </dgm:pt>
    <dgm:pt modelId="{D1291D8A-5061-4924-BA22-8EEC38BDADE3}" type="sibTrans" cxnId="{0B12C00F-BD90-4FBD-A491-188C76DAD9EB}">
      <dgm:prSet/>
      <dgm:spPr/>
      <dgm:t>
        <a:bodyPr/>
        <a:lstStyle/>
        <a:p>
          <a:endParaRPr lang="es-ES"/>
        </a:p>
      </dgm:t>
    </dgm:pt>
    <dgm:pt modelId="{33B48BCA-6857-4EFB-A455-CF804D84D427}">
      <dgm:prSet phldrT="[Texto]"/>
      <dgm:spPr/>
      <dgm:t>
        <a:bodyPr/>
        <a:lstStyle/>
        <a:p>
          <a:r>
            <a:rPr lang="es-ES" dirty="0" smtClean="0"/>
            <a:t>Fundadores</a:t>
          </a:r>
          <a:endParaRPr lang="es-ES" dirty="0"/>
        </a:p>
      </dgm:t>
    </dgm:pt>
    <dgm:pt modelId="{684F3819-4FEC-4C17-8A89-60D8E5657C82}" type="parTrans" cxnId="{7F2E7533-E858-4B96-9CD1-C5822D4B7211}">
      <dgm:prSet/>
      <dgm:spPr/>
      <dgm:t>
        <a:bodyPr/>
        <a:lstStyle/>
        <a:p>
          <a:endParaRPr lang="es-ES"/>
        </a:p>
      </dgm:t>
    </dgm:pt>
    <dgm:pt modelId="{1DFD69B5-2C3E-46E4-B943-CCA9488A3C12}" type="sibTrans" cxnId="{7F2E7533-E858-4B96-9CD1-C5822D4B7211}">
      <dgm:prSet/>
      <dgm:spPr/>
      <dgm:t>
        <a:bodyPr/>
        <a:lstStyle/>
        <a:p>
          <a:endParaRPr lang="es-ES"/>
        </a:p>
      </dgm:t>
    </dgm:pt>
    <dgm:pt modelId="{C0DED0F0-9013-47DE-8996-29ED4EED854D}">
      <dgm:prSet phldrT="[Texto]"/>
      <dgm:spPr/>
      <dgm:t>
        <a:bodyPr/>
        <a:lstStyle/>
        <a:p>
          <a:r>
            <a:rPr lang="es-ES" dirty="0" smtClean="0"/>
            <a:t>Benefactores</a:t>
          </a:r>
          <a:endParaRPr lang="es-ES" dirty="0"/>
        </a:p>
      </dgm:t>
    </dgm:pt>
    <dgm:pt modelId="{322F4CF0-52BE-4717-9465-C269A4B0EAC8}" type="parTrans" cxnId="{26EF4CAF-46EF-4264-BB10-AA134120388A}">
      <dgm:prSet/>
      <dgm:spPr/>
      <dgm:t>
        <a:bodyPr/>
        <a:lstStyle/>
        <a:p>
          <a:endParaRPr lang="es-ES"/>
        </a:p>
      </dgm:t>
    </dgm:pt>
    <dgm:pt modelId="{3A1AD2B1-59D7-4CC4-9C76-E1C5C8C43125}" type="sibTrans" cxnId="{26EF4CAF-46EF-4264-BB10-AA134120388A}">
      <dgm:prSet/>
      <dgm:spPr/>
      <dgm:t>
        <a:bodyPr/>
        <a:lstStyle/>
        <a:p>
          <a:endParaRPr lang="es-ES"/>
        </a:p>
      </dgm:t>
    </dgm:pt>
    <dgm:pt modelId="{2B5DA0CF-64E9-49A2-9F1C-ADEA8310910D}">
      <dgm:prSet phldrT="[Texto]"/>
      <dgm:spPr/>
      <dgm:t>
        <a:bodyPr/>
        <a:lstStyle/>
        <a:p>
          <a:r>
            <a:rPr lang="es-ES" dirty="0" smtClean="0"/>
            <a:t>Gobierno</a:t>
          </a:r>
          <a:endParaRPr lang="es-ES" dirty="0"/>
        </a:p>
      </dgm:t>
    </dgm:pt>
    <dgm:pt modelId="{497FD793-6113-4AF9-8A84-363CE6EEC228}" type="parTrans" cxnId="{A88B028B-430E-45B3-807A-DD0256AC57D7}">
      <dgm:prSet/>
      <dgm:spPr/>
      <dgm:t>
        <a:bodyPr/>
        <a:lstStyle/>
        <a:p>
          <a:endParaRPr lang="es-ES"/>
        </a:p>
      </dgm:t>
    </dgm:pt>
    <dgm:pt modelId="{EBED774D-C7D6-4312-9AB9-E82B1CC637EE}" type="sibTrans" cxnId="{A88B028B-430E-45B3-807A-DD0256AC57D7}">
      <dgm:prSet/>
      <dgm:spPr/>
      <dgm:t>
        <a:bodyPr/>
        <a:lstStyle/>
        <a:p>
          <a:endParaRPr lang="es-ES"/>
        </a:p>
      </dgm:t>
    </dgm:pt>
    <dgm:pt modelId="{7EE1183B-C69B-4237-8A12-C0AD07912B19}">
      <dgm:prSet phldrT="[Texto]"/>
      <dgm:spPr/>
      <dgm:t>
        <a:bodyPr/>
        <a:lstStyle/>
        <a:p>
          <a:r>
            <a:rPr lang="es-ES" dirty="0" smtClean="0"/>
            <a:t>Preparatorias</a:t>
          </a:r>
          <a:endParaRPr lang="es-ES" dirty="0"/>
        </a:p>
      </dgm:t>
    </dgm:pt>
    <dgm:pt modelId="{D3A5194C-0D8E-4E37-B690-108E1633B782}" type="parTrans" cxnId="{A21360D3-A299-44CA-B7BE-14854143C05E}">
      <dgm:prSet/>
      <dgm:spPr/>
      <dgm:t>
        <a:bodyPr/>
        <a:lstStyle/>
        <a:p>
          <a:endParaRPr lang="es-ES"/>
        </a:p>
      </dgm:t>
    </dgm:pt>
    <dgm:pt modelId="{B63C6C33-5BA3-4433-B462-912F2D5A9627}" type="sibTrans" cxnId="{A21360D3-A299-44CA-B7BE-14854143C05E}">
      <dgm:prSet/>
      <dgm:spPr/>
      <dgm:t>
        <a:bodyPr/>
        <a:lstStyle/>
        <a:p>
          <a:endParaRPr lang="es-ES"/>
        </a:p>
      </dgm:t>
    </dgm:pt>
    <dgm:pt modelId="{778900C6-16A6-41A5-A377-59DE8FA73296}">
      <dgm:prSet phldrT="[Texto]"/>
      <dgm:spPr/>
      <dgm:t>
        <a:bodyPr/>
        <a:lstStyle/>
        <a:p>
          <a:r>
            <a:rPr lang="es-ES" dirty="0" smtClean="0"/>
            <a:t>Medios</a:t>
          </a:r>
          <a:endParaRPr lang="es-ES" dirty="0"/>
        </a:p>
      </dgm:t>
    </dgm:pt>
    <dgm:pt modelId="{22AC6B03-766D-4A38-950B-73EA95BA83F2}" type="parTrans" cxnId="{54E1F789-10D1-48C2-8D23-1FD0763B8754}">
      <dgm:prSet/>
      <dgm:spPr/>
      <dgm:t>
        <a:bodyPr/>
        <a:lstStyle/>
        <a:p>
          <a:endParaRPr lang="es-ES"/>
        </a:p>
      </dgm:t>
    </dgm:pt>
    <dgm:pt modelId="{47B23A3D-BC73-474A-B8D5-1164AC802E9B}" type="sibTrans" cxnId="{54E1F789-10D1-48C2-8D23-1FD0763B8754}">
      <dgm:prSet/>
      <dgm:spPr/>
      <dgm:t>
        <a:bodyPr/>
        <a:lstStyle/>
        <a:p>
          <a:endParaRPr lang="es-ES"/>
        </a:p>
      </dgm:t>
    </dgm:pt>
    <dgm:pt modelId="{CAF6AB52-2881-44A5-9602-048904245476}">
      <dgm:prSet phldrT="[Texto]"/>
      <dgm:spPr/>
      <dgm:t>
        <a:bodyPr/>
        <a:lstStyle/>
        <a:p>
          <a:r>
            <a:rPr lang="es-ES" dirty="0" smtClean="0"/>
            <a:t>Consejos</a:t>
          </a:r>
          <a:endParaRPr lang="es-ES" dirty="0"/>
        </a:p>
      </dgm:t>
    </dgm:pt>
    <dgm:pt modelId="{783C7CA8-11E2-4A7D-AA3C-C2694CF88762}" type="parTrans" cxnId="{1D5517F7-3163-4E8D-B508-6304CA1381E5}">
      <dgm:prSet/>
      <dgm:spPr/>
      <dgm:t>
        <a:bodyPr/>
        <a:lstStyle/>
        <a:p>
          <a:endParaRPr lang="es-ES"/>
        </a:p>
      </dgm:t>
    </dgm:pt>
    <dgm:pt modelId="{09C68400-D748-4461-90CF-9523D99FD7F7}" type="sibTrans" cxnId="{1D5517F7-3163-4E8D-B508-6304CA1381E5}">
      <dgm:prSet/>
      <dgm:spPr/>
      <dgm:t>
        <a:bodyPr/>
        <a:lstStyle/>
        <a:p>
          <a:endParaRPr lang="es-ES"/>
        </a:p>
      </dgm:t>
    </dgm:pt>
    <dgm:pt modelId="{CA3B6A02-7C54-4E46-8B0B-DEB9E21574E4}">
      <dgm:prSet phldrT="[Texto]"/>
      <dgm:spPr/>
      <dgm:t>
        <a:bodyPr/>
        <a:lstStyle/>
        <a:p>
          <a:r>
            <a:rPr lang="es-ES" dirty="0" smtClean="0"/>
            <a:t>Egresados</a:t>
          </a:r>
          <a:endParaRPr lang="es-ES" dirty="0"/>
        </a:p>
      </dgm:t>
    </dgm:pt>
    <dgm:pt modelId="{DB2FCF64-0BC9-7347-A380-B1DB2DD4CC31}" type="parTrans" cxnId="{E4CB7C50-FC06-8542-93A0-731E56418312}">
      <dgm:prSet/>
      <dgm:spPr/>
      <dgm:t>
        <a:bodyPr/>
        <a:lstStyle/>
        <a:p>
          <a:endParaRPr lang="es-ES_tradnl"/>
        </a:p>
      </dgm:t>
    </dgm:pt>
    <dgm:pt modelId="{18F68736-494F-9846-B08C-1D194F5288CF}" type="sibTrans" cxnId="{E4CB7C50-FC06-8542-93A0-731E56418312}">
      <dgm:prSet/>
      <dgm:spPr/>
      <dgm:t>
        <a:bodyPr/>
        <a:lstStyle/>
        <a:p>
          <a:endParaRPr lang="es-ES_tradnl"/>
        </a:p>
      </dgm:t>
    </dgm:pt>
    <dgm:pt modelId="{48B15BEB-21EC-E74C-8C73-FC0EFB888780}">
      <dgm:prSet phldrT="[Texto]"/>
      <dgm:spPr/>
      <dgm:t>
        <a:bodyPr/>
        <a:lstStyle/>
        <a:p>
          <a:endParaRPr lang="es-ES" dirty="0"/>
        </a:p>
      </dgm:t>
    </dgm:pt>
    <dgm:pt modelId="{FE164E99-978B-014C-A152-51886A1771FE}" type="parTrans" cxnId="{038135CD-3E40-7044-B196-B9655D9A3B47}">
      <dgm:prSet/>
      <dgm:spPr/>
      <dgm:t>
        <a:bodyPr/>
        <a:lstStyle/>
        <a:p>
          <a:endParaRPr lang="es-ES_tradnl"/>
        </a:p>
      </dgm:t>
    </dgm:pt>
    <dgm:pt modelId="{B0807EC4-2D5F-3A45-B40E-5A6DA213BE97}" type="sibTrans" cxnId="{038135CD-3E40-7044-B196-B9655D9A3B47}">
      <dgm:prSet/>
      <dgm:spPr/>
      <dgm:t>
        <a:bodyPr/>
        <a:lstStyle/>
        <a:p>
          <a:endParaRPr lang="es-ES_tradnl"/>
        </a:p>
      </dgm:t>
    </dgm:pt>
    <dgm:pt modelId="{F8166F32-8C46-405B-8F8F-DBCB9942DA1D}">
      <dgm:prSet phldrT="[Texto]"/>
      <dgm:spPr/>
      <dgm:t>
        <a:bodyPr/>
        <a:lstStyle/>
        <a:p>
          <a:r>
            <a:rPr lang="es-ES" smtClean="0"/>
            <a:t>100 R.E. </a:t>
          </a:r>
          <a:endParaRPr lang="es-ES" dirty="0"/>
        </a:p>
      </dgm:t>
    </dgm:pt>
    <dgm:pt modelId="{82D11F07-2326-4195-A93F-7268D529FDC8}" type="sibTrans" cxnId="{A97E43E3-3159-420C-B7CB-B1429F300176}">
      <dgm:prSet/>
      <dgm:spPr/>
      <dgm:t>
        <a:bodyPr/>
        <a:lstStyle/>
        <a:p>
          <a:endParaRPr lang="es-ES"/>
        </a:p>
      </dgm:t>
    </dgm:pt>
    <dgm:pt modelId="{26DF902B-E5F5-4959-AFA8-BC6650F86115}" type="parTrans" cxnId="{A97E43E3-3159-420C-B7CB-B1429F300176}">
      <dgm:prSet/>
      <dgm:spPr/>
      <dgm:t>
        <a:bodyPr/>
        <a:lstStyle/>
        <a:p>
          <a:endParaRPr lang="es-ES"/>
        </a:p>
      </dgm:t>
    </dgm:pt>
    <dgm:pt modelId="{664AEDBC-5B88-4440-A84E-9111C46880BC}" type="pres">
      <dgm:prSet presAssocID="{66547280-594A-439B-8162-441DD26B61C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DCEE31B-6A34-4B7A-8FB7-9F3385FED15D}" type="pres">
      <dgm:prSet presAssocID="{F8166F32-8C46-405B-8F8F-DBCB9942DA1D}" presName="centerShape" presStyleLbl="node0" presStyleIdx="0" presStyleCnt="1"/>
      <dgm:spPr/>
      <dgm:t>
        <a:bodyPr/>
        <a:lstStyle/>
        <a:p>
          <a:endParaRPr lang="es-ES"/>
        </a:p>
      </dgm:t>
    </dgm:pt>
    <dgm:pt modelId="{83766520-0829-45BB-B8FB-FE322ECC2C2E}" type="pres">
      <dgm:prSet presAssocID="{00F13D71-A446-4C35-AE33-1F4664B53367}" presName="parTrans" presStyleLbl="sibTrans2D1" presStyleIdx="0" presStyleCnt="9"/>
      <dgm:spPr/>
      <dgm:t>
        <a:bodyPr/>
        <a:lstStyle/>
        <a:p>
          <a:endParaRPr lang="es-ES"/>
        </a:p>
      </dgm:t>
    </dgm:pt>
    <dgm:pt modelId="{80CB67F1-29FE-496E-A2E3-96A0899A0230}" type="pres">
      <dgm:prSet presAssocID="{00F13D71-A446-4C35-AE33-1F4664B53367}" presName="connectorText" presStyleLbl="sibTrans2D1" presStyleIdx="0" presStyleCnt="9"/>
      <dgm:spPr/>
      <dgm:t>
        <a:bodyPr/>
        <a:lstStyle/>
        <a:p>
          <a:endParaRPr lang="es-ES"/>
        </a:p>
      </dgm:t>
    </dgm:pt>
    <dgm:pt modelId="{D5F0A249-006D-40E6-BDB4-65AE42C635CD}" type="pres">
      <dgm:prSet presAssocID="{FE6EA183-20ED-4748-AB26-614EBECE7E1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C18632-A021-49FF-80AF-866AF1B63AAE}" type="pres">
      <dgm:prSet presAssocID="{B261A24F-8DC5-4B4B-BBEC-A6A6FB138EC5}" presName="parTrans" presStyleLbl="sibTrans2D1" presStyleIdx="1" presStyleCnt="9"/>
      <dgm:spPr/>
      <dgm:t>
        <a:bodyPr/>
        <a:lstStyle/>
        <a:p>
          <a:endParaRPr lang="es-ES"/>
        </a:p>
      </dgm:t>
    </dgm:pt>
    <dgm:pt modelId="{C9BFEBDC-C450-4733-A2EA-A7C6A9053359}" type="pres">
      <dgm:prSet presAssocID="{B261A24F-8DC5-4B4B-BBEC-A6A6FB138EC5}" presName="connectorText" presStyleLbl="sibTrans2D1" presStyleIdx="1" presStyleCnt="9"/>
      <dgm:spPr/>
      <dgm:t>
        <a:bodyPr/>
        <a:lstStyle/>
        <a:p>
          <a:endParaRPr lang="es-ES"/>
        </a:p>
      </dgm:t>
    </dgm:pt>
    <dgm:pt modelId="{62BC017F-D550-4BE6-9F03-75E9588683DB}" type="pres">
      <dgm:prSet presAssocID="{0C4585A1-7342-4775-BDE2-711FF186885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5DDB00-A6B4-4421-BC59-377B70B8F54F}" type="pres">
      <dgm:prSet presAssocID="{684F3819-4FEC-4C17-8A89-60D8E5657C82}" presName="parTrans" presStyleLbl="sibTrans2D1" presStyleIdx="2" presStyleCnt="9"/>
      <dgm:spPr/>
      <dgm:t>
        <a:bodyPr/>
        <a:lstStyle/>
        <a:p>
          <a:endParaRPr lang="es-ES"/>
        </a:p>
      </dgm:t>
    </dgm:pt>
    <dgm:pt modelId="{BCF8CD14-CA58-4B5B-B456-EA7E0F1A93A2}" type="pres">
      <dgm:prSet presAssocID="{684F3819-4FEC-4C17-8A89-60D8E5657C82}" presName="connectorText" presStyleLbl="sibTrans2D1" presStyleIdx="2" presStyleCnt="9"/>
      <dgm:spPr/>
      <dgm:t>
        <a:bodyPr/>
        <a:lstStyle/>
        <a:p>
          <a:endParaRPr lang="es-ES"/>
        </a:p>
      </dgm:t>
    </dgm:pt>
    <dgm:pt modelId="{403C00DE-97EF-4E35-9215-E03F0EEAFECA}" type="pres">
      <dgm:prSet presAssocID="{33B48BCA-6857-4EFB-A455-CF804D84D42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B2FE31-12E1-45F8-8D17-D12AC4BC9E60}" type="pres">
      <dgm:prSet presAssocID="{322F4CF0-52BE-4717-9465-C269A4B0EAC8}" presName="parTrans" presStyleLbl="sibTrans2D1" presStyleIdx="3" presStyleCnt="9"/>
      <dgm:spPr/>
      <dgm:t>
        <a:bodyPr/>
        <a:lstStyle/>
        <a:p>
          <a:endParaRPr lang="es-ES"/>
        </a:p>
      </dgm:t>
    </dgm:pt>
    <dgm:pt modelId="{720D0E13-C849-494D-91A6-CB5F32217E81}" type="pres">
      <dgm:prSet presAssocID="{322F4CF0-52BE-4717-9465-C269A4B0EAC8}" presName="connectorText" presStyleLbl="sibTrans2D1" presStyleIdx="3" presStyleCnt="9"/>
      <dgm:spPr/>
      <dgm:t>
        <a:bodyPr/>
        <a:lstStyle/>
        <a:p>
          <a:endParaRPr lang="es-ES"/>
        </a:p>
      </dgm:t>
    </dgm:pt>
    <dgm:pt modelId="{42474D0A-6561-4C76-B4FF-4DBA40291F2E}" type="pres">
      <dgm:prSet presAssocID="{C0DED0F0-9013-47DE-8996-29ED4EED854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0FC115-BC03-4D2F-A653-85F9DC47D736}" type="pres">
      <dgm:prSet presAssocID="{497FD793-6113-4AF9-8A84-363CE6EEC228}" presName="parTrans" presStyleLbl="sibTrans2D1" presStyleIdx="4" presStyleCnt="9"/>
      <dgm:spPr/>
      <dgm:t>
        <a:bodyPr/>
        <a:lstStyle/>
        <a:p>
          <a:endParaRPr lang="es-ES"/>
        </a:p>
      </dgm:t>
    </dgm:pt>
    <dgm:pt modelId="{40021797-211C-4019-A4F1-897A4537B5B8}" type="pres">
      <dgm:prSet presAssocID="{497FD793-6113-4AF9-8A84-363CE6EEC228}" presName="connectorText" presStyleLbl="sibTrans2D1" presStyleIdx="4" presStyleCnt="9"/>
      <dgm:spPr/>
      <dgm:t>
        <a:bodyPr/>
        <a:lstStyle/>
        <a:p>
          <a:endParaRPr lang="es-ES"/>
        </a:p>
      </dgm:t>
    </dgm:pt>
    <dgm:pt modelId="{E4C6E045-C090-480F-80F9-6E3FF4AFFDC2}" type="pres">
      <dgm:prSet presAssocID="{2B5DA0CF-64E9-49A2-9F1C-ADEA8310910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89DE51-F5C5-4FA0-B3AC-6482F0359053}" type="pres">
      <dgm:prSet presAssocID="{D3A5194C-0D8E-4E37-B690-108E1633B782}" presName="parTrans" presStyleLbl="sibTrans2D1" presStyleIdx="5" presStyleCnt="9"/>
      <dgm:spPr/>
      <dgm:t>
        <a:bodyPr/>
        <a:lstStyle/>
        <a:p>
          <a:endParaRPr lang="es-ES"/>
        </a:p>
      </dgm:t>
    </dgm:pt>
    <dgm:pt modelId="{84CEDCF1-A808-4BAF-BAE1-9F4C9816638B}" type="pres">
      <dgm:prSet presAssocID="{D3A5194C-0D8E-4E37-B690-108E1633B782}" presName="connectorText" presStyleLbl="sibTrans2D1" presStyleIdx="5" presStyleCnt="9"/>
      <dgm:spPr/>
      <dgm:t>
        <a:bodyPr/>
        <a:lstStyle/>
        <a:p>
          <a:endParaRPr lang="es-ES"/>
        </a:p>
      </dgm:t>
    </dgm:pt>
    <dgm:pt modelId="{7FB6EB5B-4508-4BD4-B474-CCADE8C44F5F}" type="pres">
      <dgm:prSet presAssocID="{7EE1183B-C69B-4237-8A12-C0AD07912B1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DDB2CC-2D97-40F2-814F-809C0C1CD17D}" type="pres">
      <dgm:prSet presAssocID="{22AC6B03-766D-4A38-950B-73EA95BA83F2}" presName="parTrans" presStyleLbl="sibTrans2D1" presStyleIdx="6" presStyleCnt="9"/>
      <dgm:spPr/>
      <dgm:t>
        <a:bodyPr/>
        <a:lstStyle/>
        <a:p>
          <a:endParaRPr lang="es-ES"/>
        </a:p>
      </dgm:t>
    </dgm:pt>
    <dgm:pt modelId="{9F15EAA1-3331-412E-8E65-6807541A1B8E}" type="pres">
      <dgm:prSet presAssocID="{22AC6B03-766D-4A38-950B-73EA95BA83F2}" presName="connectorText" presStyleLbl="sibTrans2D1" presStyleIdx="6" presStyleCnt="9"/>
      <dgm:spPr/>
      <dgm:t>
        <a:bodyPr/>
        <a:lstStyle/>
        <a:p>
          <a:endParaRPr lang="es-ES"/>
        </a:p>
      </dgm:t>
    </dgm:pt>
    <dgm:pt modelId="{F378E08E-4971-4C03-A6EC-3C02B055702D}" type="pres">
      <dgm:prSet presAssocID="{778900C6-16A6-41A5-A377-59DE8FA73296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257C71-EC5B-4970-9941-A9B854B5E64B}" type="pres">
      <dgm:prSet presAssocID="{783C7CA8-11E2-4A7D-AA3C-C2694CF88762}" presName="parTrans" presStyleLbl="sibTrans2D1" presStyleIdx="7" presStyleCnt="9"/>
      <dgm:spPr/>
      <dgm:t>
        <a:bodyPr/>
        <a:lstStyle/>
        <a:p>
          <a:endParaRPr lang="es-ES"/>
        </a:p>
      </dgm:t>
    </dgm:pt>
    <dgm:pt modelId="{3E0E3FC6-C8EB-48DF-9BFF-44599580C8CE}" type="pres">
      <dgm:prSet presAssocID="{783C7CA8-11E2-4A7D-AA3C-C2694CF88762}" presName="connectorText" presStyleLbl="sibTrans2D1" presStyleIdx="7" presStyleCnt="9"/>
      <dgm:spPr/>
      <dgm:t>
        <a:bodyPr/>
        <a:lstStyle/>
        <a:p>
          <a:endParaRPr lang="es-ES"/>
        </a:p>
      </dgm:t>
    </dgm:pt>
    <dgm:pt modelId="{2EA4CD11-33D0-4159-B6FE-1EC4598E1D35}" type="pres">
      <dgm:prSet presAssocID="{CAF6AB52-2881-44A5-9602-048904245476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497EC0-312C-2749-ABBE-33656FD61102}" type="pres">
      <dgm:prSet presAssocID="{DB2FCF64-0BC9-7347-A380-B1DB2DD4CC31}" presName="parTrans" presStyleLbl="sibTrans2D1" presStyleIdx="8" presStyleCnt="9"/>
      <dgm:spPr/>
      <dgm:t>
        <a:bodyPr/>
        <a:lstStyle/>
        <a:p>
          <a:endParaRPr lang="es-ES_tradnl"/>
        </a:p>
      </dgm:t>
    </dgm:pt>
    <dgm:pt modelId="{150C999B-3C64-6642-8BFB-8B30D7B2800E}" type="pres">
      <dgm:prSet presAssocID="{DB2FCF64-0BC9-7347-A380-B1DB2DD4CC31}" presName="connectorText" presStyleLbl="sibTrans2D1" presStyleIdx="8" presStyleCnt="9"/>
      <dgm:spPr/>
      <dgm:t>
        <a:bodyPr/>
        <a:lstStyle/>
        <a:p>
          <a:endParaRPr lang="es-ES_tradnl"/>
        </a:p>
      </dgm:t>
    </dgm:pt>
    <dgm:pt modelId="{7040A28E-415A-414C-B609-77C75BA0284A}" type="pres">
      <dgm:prSet presAssocID="{CA3B6A02-7C54-4E46-8B0B-DEB9E21574E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7F2E7533-E858-4B96-9CD1-C5822D4B7211}" srcId="{F8166F32-8C46-405B-8F8F-DBCB9942DA1D}" destId="{33B48BCA-6857-4EFB-A455-CF804D84D427}" srcOrd="2" destOrd="0" parTransId="{684F3819-4FEC-4C17-8A89-60D8E5657C82}" sibTransId="{1DFD69B5-2C3E-46E4-B943-CCA9488A3C12}"/>
    <dgm:cxn modelId="{27E91D02-2E35-5342-BB94-570582C59F28}" type="presOf" srcId="{783C7CA8-11E2-4A7D-AA3C-C2694CF88762}" destId="{6C257C71-EC5B-4970-9941-A9B854B5E64B}" srcOrd="0" destOrd="0" presId="urn:microsoft.com/office/officeart/2005/8/layout/radial5"/>
    <dgm:cxn modelId="{1C1633EC-48F4-C945-9F6C-3B668C13F43E}" type="presOf" srcId="{B261A24F-8DC5-4B4B-BBEC-A6A6FB138EC5}" destId="{C9BFEBDC-C450-4733-A2EA-A7C6A9053359}" srcOrd="1" destOrd="0" presId="urn:microsoft.com/office/officeart/2005/8/layout/radial5"/>
    <dgm:cxn modelId="{038135CD-3E40-7044-B196-B9655D9A3B47}" srcId="{66547280-594A-439B-8162-441DD26B61C3}" destId="{48B15BEB-21EC-E74C-8C73-FC0EFB888780}" srcOrd="1" destOrd="0" parTransId="{FE164E99-978B-014C-A152-51886A1771FE}" sibTransId="{B0807EC4-2D5F-3A45-B40E-5A6DA213BE97}"/>
    <dgm:cxn modelId="{9A8DDDE4-2B1C-7544-8E2A-99A9EE9EA926}" type="presOf" srcId="{F8166F32-8C46-405B-8F8F-DBCB9942DA1D}" destId="{6DCEE31B-6A34-4B7A-8FB7-9F3385FED15D}" srcOrd="0" destOrd="0" presId="urn:microsoft.com/office/officeart/2005/8/layout/radial5"/>
    <dgm:cxn modelId="{0AB927E6-970C-1648-9306-204E91A9FDA9}" type="presOf" srcId="{FE6EA183-20ED-4748-AB26-614EBECE7E1B}" destId="{D5F0A249-006D-40E6-BDB4-65AE42C635CD}" srcOrd="0" destOrd="0" presId="urn:microsoft.com/office/officeart/2005/8/layout/radial5"/>
    <dgm:cxn modelId="{81595959-494E-8A4F-B268-1F777B25050A}" type="presOf" srcId="{CA3B6A02-7C54-4E46-8B0B-DEB9E21574E4}" destId="{7040A28E-415A-414C-B609-77C75BA0284A}" srcOrd="0" destOrd="0" presId="urn:microsoft.com/office/officeart/2005/8/layout/radial5"/>
    <dgm:cxn modelId="{413604F4-05D2-9846-97DF-9907F9817EA9}" type="presOf" srcId="{00F13D71-A446-4C35-AE33-1F4664B53367}" destId="{83766520-0829-45BB-B8FB-FE322ECC2C2E}" srcOrd="0" destOrd="0" presId="urn:microsoft.com/office/officeart/2005/8/layout/radial5"/>
    <dgm:cxn modelId="{3AA8461E-3F34-6647-A6B6-C1040A93D5AC}" type="presOf" srcId="{684F3819-4FEC-4C17-8A89-60D8E5657C82}" destId="{BCF8CD14-CA58-4B5B-B456-EA7E0F1A93A2}" srcOrd="1" destOrd="0" presId="urn:microsoft.com/office/officeart/2005/8/layout/radial5"/>
    <dgm:cxn modelId="{E4CB7C50-FC06-8542-93A0-731E56418312}" srcId="{F8166F32-8C46-405B-8F8F-DBCB9942DA1D}" destId="{CA3B6A02-7C54-4E46-8B0B-DEB9E21574E4}" srcOrd="8" destOrd="0" parTransId="{DB2FCF64-0BC9-7347-A380-B1DB2DD4CC31}" sibTransId="{18F68736-494F-9846-B08C-1D194F5288CF}"/>
    <dgm:cxn modelId="{7F6F55B2-0082-8246-A488-0E29A31BC4D6}" type="presOf" srcId="{22AC6B03-766D-4A38-950B-73EA95BA83F2}" destId="{9F15EAA1-3331-412E-8E65-6807541A1B8E}" srcOrd="1" destOrd="0" presId="urn:microsoft.com/office/officeart/2005/8/layout/radial5"/>
    <dgm:cxn modelId="{FDBB3066-5DEF-8C4B-B17F-19CB061D21B8}" type="presOf" srcId="{322F4CF0-52BE-4717-9465-C269A4B0EAC8}" destId="{C5B2FE31-12E1-45F8-8D17-D12AC4BC9E60}" srcOrd="0" destOrd="0" presId="urn:microsoft.com/office/officeart/2005/8/layout/radial5"/>
    <dgm:cxn modelId="{408FEE8A-D2A6-F44A-871E-1E5FF923DE92}" type="presOf" srcId="{DB2FCF64-0BC9-7347-A380-B1DB2DD4CC31}" destId="{150C999B-3C64-6642-8BFB-8B30D7B2800E}" srcOrd="1" destOrd="0" presId="urn:microsoft.com/office/officeart/2005/8/layout/radial5"/>
    <dgm:cxn modelId="{0242D35E-1588-2346-A348-FCFE6C1FCBB9}" type="presOf" srcId="{322F4CF0-52BE-4717-9465-C269A4B0EAC8}" destId="{720D0E13-C849-494D-91A6-CB5F32217E81}" srcOrd="1" destOrd="0" presId="urn:microsoft.com/office/officeart/2005/8/layout/radial5"/>
    <dgm:cxn modelId="{A88B028B-430E-45B3-807A-DD0256AC57D7}" srcId="{F8166F32-8C46-405B-8F8F-DBCB9942DA1D}" destId="{2B5DA0CF-64E9-49A2-9F1C-ADEA8310910D}" srcOrd="4" destOrd="0" parTransId="{497FD793-6113-4AF9-8A84-363CE6EEC228}" sibTransId="{EBED774D-C7D6-4312-9AB9-E82B1CC637EE}"/>
    <dgm:cxn modelId="{50505317-29F0-BD45-A9D7-1FD72851C031}" type="presOf" srcId="{22AC6B03-766D-4A38-950B-73EA95BA83F2}" destId="{30DDB2CC-2D97-40F2-814F-809C0C1CD17D}" srcOrd="0" destOrd="0" presId="urn:microsoft.com/office/officeart/2005/8/layout/radial5"/>
    <dgm:cxn modelId="{1D5517F7-3163-4E8D-B508-6304CA1381E5}" srcId="{F8166F32-8C46-405B-8F8F-DBCB9942DA1D}" destId="{CAF6AB52-2881-44A5-9602-048904245476}" srcOrd="7" destOrd="0" parTransId="{783C7CA8-11E2-4A7D-AA3C-C2694CF88762}" sibTransId="{09C68400-D748-4461-90CF-9523D99FD7F7}"/>
    <dgm:cxn modelId="{7D9EFF85-8068-024A-A6E3-0C16FC084CD1}" type="presOf" srcId="{684F3819-4FEC-4C17-8A89-60D8E5657C82}" destId="{6F5DDB00-A6B4-4421-BC59-377B70B8F54F}" srcOrd="0" destOrd="0" presId="urn:microsoft.com/office/officeart/2005/8/layout/radial5"/>
    <dgm:cxn modelId="{3B0F5584-2185-3248-A664-BC8954CF149C}" type="presOf" srcId="{7EE1183B-C69B-4237-8A12-C0AD07912B19}" destId="{7FB6EB5B-4508-4BD4-B474-CCADE8C44F5F}" srcOrd="0" destOrd="0" presId="urn:microsoft.com/office/officeart/2005/8/layout/radial5"/>
    <dgm:cxn modelId="{B1C7FAFA-AB73-B740-B2D7-9644232D867C}" type="presOf" srcId="{783C7CA8-11E2-4A7D-AA3C-C2694CF88762}" destId="{3E0E3FC6-C8EB-48DF-9BFF-44599580C8CE}" srcOrd="1" destOrd="0" presId="urn:microsoft.com/office/officeart/2005/8/layout/radial5"/>
    <dgm:cxn modelId="{532C448A-8890-D74E-B055-55A004E5D392}" type="presOf" srcId="{33B48BCA-6857-4EFB-A455-CF804D84D427}" destId="{403C00DE-97EF-4E35-9215-E03F0EEAFECA}" srcOrd="0" destOrd="0" presId="urn:microsoft.com/office/officeart/2005/8/layout/radial5"/>
    <dgm:cxn modelId="{247DD38A-4483-FB4C-A36E-A4147357EB81}" type="presOf" srcId="{66547280-594A-439B-8162-441DD26B61C3}" destId="{664AEDBC-5B88-4440-A84E-9111C46880BC}" srcOrd="0" destOrd="0" presId="urn:microsoft.com/office/officeart/2005/8/layout/radial5"/>
    <dgm:cxn modelId="{FAA20FCF-A260-114F-B017-541F35C63DB5}" type="presOf" srcId="{497FD793-6113-4AF9-8A84-363CE6EEC228}" destId="{4B0FC115-BC03-4D2F-A653-85F9DC47D736}" srcOrd="0" destOrd="0" presId="urn:microsoft.com/office/officeart/2005/8/layout/radial5"/>
    <dgm:cxn modelId="{54E1F789-10D1-48C2-8D23-1FD0763B8754}" srcId="{F8166F32-8C46-405B-8F8F-DBCB9942DA1D}" destId="{778900C6-16A6-41A5-A377-59DE8FA73296}" srcOrd="6" destOrd="0" parTransId="{22AC6B03-766D-4A38-950B-73EA95BA83F2}" sibTransId="{47B23A3D-BC73-474A-B8D5-1164AC802E9B}"/>
    <dgm:cxn modelId="{A21360D3-A299-44CA-B7BE-14854143C05E}" srcId="{F8166F32-8C46-405B-8F8F-DBCB9942DA1D}" destId="{7EE1183B-C69B-4237-8A12-C0AD07912B19}" srcOrd="5" destOrd="0" parTransId="{D3A5194C-0D8E-4E37-B690-108E1633B782}" sibTransId="{B63C6C33-5BA3-4433-B462-912F2D5A9627}"/>
    <dgm:cxn modelId="{98D99D7A-D75F-4369-82FB-13C43AF22533}" srcId="{F8166F32-8C46-405B-8F8F-DBCB9942DA1D}" destId="{FE6EA183-20ED-4748-AB26-614EBECE7E1B}" srcOrd="0" destOrd="0" parTransId="{00F13D71-A446-4C35-AE33-1F4664B53367}" sibTransId="{D48CC7A5-F30B-4A21-82A4-AC919E5D6507}"/>
    <dgm:cxn modelId="{9D5AC1A2-98D5-634E-8040-5D3273B4FFFA}" type="presOf" srcId="{C0DED0F0-9013-47DE-8996-29ED4EED854D}" destId="{42474D0A-6561-4C76-B4FF-4DBA40291F2E}" srcOrd="0" destOrd="0" presId="urn:microsoft.com/office/officeart/2005/8/layout/radial5"/>
    <dgm:cxn modelId="{0B12C00F-BD90-4FBD-A491-188C76DAD9EB}" srcId="{F8166F32-8C46-405B-8F8F-DBCB9942DA1D}" destId="{0C4585A1-7342-4775-BDE2-711FF186885B}" srcOrd="1" destOrd="0" parTransId="{B261A24F-8DC5-4B4B-BBEC-A6A6FB138EC5}" sibTransId="{D1291D8A-5061-4924-BA22-8EEC38BDADE3}"/>
    <dgm:cxn modelId="{B53FD46D-2C22-224C-9F87-47D3D5E7B569}" type="presOf" srcId="{D3A5194C-0D8E-4E37-B690-108E1633B782}" destId="{6189DE51-F5C5-4FA0-B3AC-6482F0359053}" srcOrd="0" destOrd="0" presId="urn:microsoft.com/office/officeart/2005/8/layout/radial5"/>
    <dgm:cxn modelId="{FFBDB279-27BD-BC47-9257-CE2D2F92D86E}" type="presOf" srcId="{497FD793-6113-4AF9-8A84-363CE6EEC228}" destId="{40021797-211C-4019-A4F1-897A4537B5B8}" srcOrd="1" destOrd="0" presId="urn:microsoft.com/office/officeart/2005/8/layout/radial5"/>
    <dgm:cxn modelId="{1070A179-B889-2444-8997-D96152BC812B}" type="presOf" srcId="{DB2FCF64-0BC9-7347-A380-B1DB2DD4CC31}" destId="{33497EC0-312C-2749-ABBE-33656FD61102}" srcOrd="0" destOrd="0" presId="urn:microsoft.com/office/officeart/2005/8/layout/radial5"/>
    <dgm:cxn modelId="{A97E43E3-3159-420C-B7CB-B1429F300176}" srcId="{66547280-594A-439B-8162-441DD26B61C3}" destId="{F8166F32-8C46-405B-8F8F-DBCB9942DA1D}" srcOrd="0" destOrd="0" parTransId="{26DF902B-E5F5-4959-AFA8-BC6650F86115}" sibTransId="{82D11F07-2326-4195-A93F-7268D529FDC8}"/>
    <dgm:cxn modelId="{FFBE3AE1-8A8C-594B-97AA-52F78E00A7C8}" type="presOf" srcId="{B261A24F-8DC5-4B4B-BBEC-A6A6FB138EC5}" destId="{17C18632-A021-49FF-80AF-866AF1B63AAE}" srcOrd="0" destOrd="0" presId="urn:microsoft.com/office/officeart/2005/8/layout/radial5"/>
    <dgm:cxn modelId="{DEBA562C-8384-E444-AD11-BE66CFF326A3}" type="presOf" srcId="{0C4585A1-7342-4775-BDE2-711FF186885B}" destId="{62BC017F-D550-4BE6-9F03-75E9588683DB}" srcOrd="0" destOrd="0" presId="urn:microsoft.com/office/officeart/2005/8/layout/radial5"/>
    <dgm:cxn modelId="{93907C16-C251-6E4A-8052-28E29CB43DC6}" type="presOf" srcId="{00F13D71-A446-4C35-AE33-1F4664B53367}" destId="{80CB67F1-29FE-496E-A2E3-96A0899A0230}" srcOrd="1" destOrd="0" presId="urn:microsoft.com/office/officeart/2005/8/layout/radial5"/>
    <dgm:cxn modelId="{26EF4CAF-46EF-4264-BB10-AA134120388A}" srcId="{F8166F32-8C46-405B-8F8F-DBCB9942DA1D}" destId="{C0DED0F0-9013-47DE-8996-29ED4EED854D}" srcOrd="3" destOrd="0" parTransId="{322F4CF0-52BE-4717-9465-C269A4B0EAC8}" sibTransId="{3A1AD2B1-59D7-4CC4-9C76-E1C5C8C43125}"/>
    <dgm:cxn modelId="{984ABFFE-003E-4C41-8523-039B0180E358}" type="presOf" srcId="{D3A5194C-0D8E-4E37-B690-108E1633B782}" destId="{84CEDCF1-A808-4BAF-BAE1-9F4C9816638B}" srcOrd="1" destOrd="0" presId="urn:microsoft.com/office/officeart/2005/8/layout/radial5"/>
    <dgm:cxn modelId="{BFBA4739-8C06-0A4A-B875-F90092F64E59}" type="presOf" srcId="{778900C6-16A6-41A5-A377-59DE8FA73296}" destId="{F378E08E-4971-4C03-A6EC-3C02B055702D}" srcOrd="0" destOrd="0" presId="urn:microsoft.com/office/officeart/2005/8/layout/radial5"/>
    <dgm:cxn modelId="{93A5AFA4-494D-184A-8A66-4B97850211AF}" type="presOf" srcId="{2B5DA0CF-64E9-49A2-9F1C-ADEA8310910D}" destId="{E4C6E045-C090-480F-80F9-6E3FF4AFFDC2}" srcOrd="0" destOrd="0" presId="urn:microsoft.com/office/officeart/2005/8/layout/radial5"/>
    <dgm:cxn modelId="{88720112-5E5C-C540-8B6A-115043062F61}" type="presOf" srcId="{CAF6AB52-2881-44A5-9602-048904245476}" destId="{2EA4CD11-33D0-4159-B6FE-1EC4598E1D35}" srcOrd="0" destOrd="0" presId="urn:microsoft.com/office/officeart/2005/8/layout/radial5"/>
    <dgm:cxn modelId="{9A81E3AF-2E3A-2449-90E5-C92E1597E200}" type="presParOf" srcId="{664AEDBC-5B88-4440-A84E-9111C46880BC}" destId="{6DCEE31B-6A34-4B7A-8FB7-9F3385FED15D}" srcOrd="0" destOrd="0" presId="urn:microsoft.com/office/officeart/2005/8/layout/radial5"/>
    <dgm:cxn modelId="{ACF8BED1-BF26-BD4E-86D4-7FAC895DC238}" type="presParOf" srcId="{664AEDBC-5B88-4440-A84E-9111C46880BC}" destId="{83766520-0829-45BB-B8FB-FE322ECC2C2E}" srcOrd="1" destOrd="0" presId="urn:microsoft.com/office/officeart/2005/8/layout/radial5"/>
    <dgm:cxn modelId="{5220329B-5094-9248-962A-62CB6C5F123F}" type="presParOf" srcId="{83766520-0829-45BB-B8FB-FE322ECC2C2E}" destId="{80CB67F1-29FE-496E-A2E3-96A0899A0230}" srcOrd="0" destOrd="0" presId="urn:microsoft.com/office/officeart/2005/8/layout/radial5"/>
    <dgm:cxn modelId="{471FF35A-97CB-6044-B632-3757EA8C31EE}" type="presParOf" srcId="{664AEDBC-5B88-4440-A84E-9111C46880BC}" destId="{D5F0A249-006D-40E6-BDB4-65AE42C635CD}" srcOrd="2" destOrd="0" presId="urn:microsoft.com/office/officeart/2005/8/layout/radial5"/>
    <dgm:cxn modelId="{98016969-6317-314C-9DE5-D49C1D792114}" type="presParOf" srcId="{664AEDBC-5B88-4440-A84E-9111C46880BC}" destId="{17C18632-A021-49FF-80AF-866AF1B63AAE}" srcOrd="3" destOrd="0" presId="urn:microsoft.com/office/officeart/2005/8/layout/radial5"/>
    <dgm:cxn modelId="{50ED502E-C500-A143-AC29-C7ABBFA942F3}" type="presParOf" srcId="{17C18632-A021-49FF-80AF-866AF1B63AAE}" destId="{C9BFEBDC-C450-4733-A2EA-A7C6A9053359}" srcOrd="0" destOrd="0" presId="urn:microsoft.com/office/officeart/2005/8/layout/radial5"/>
    <dgm:cxn modelId="{94C1B28C-7B50-ED42-B8C0-1D7AE2E5FEA6}" type="presParOf" srcId="{664AEDBC-5B88-4440-A84E-9111C46880BC}" destId="{62BC017F-D550-4BE6-9F03-75E9588683DB}" srcOrd="4" destOrd="0" presId="urn:microsoft.com/office/officeart/2005/8/layout/radial5"/>
    <dgm:cxn modelId="{65658E32-6284-5A48-9C34-3C1CABB6F547}" type="presParOf" srcId="{664AEDBC-5B88-4440-A84E-9111C46880BC}" destId="{6F5DDB00-A6B4-4421-BC59-377B70B8F54F}" srcOrd="5" destOrd="0" presId="urn:microsoft.com/office/officeart/2005/8/layout/radial5"/>
    <dgm:cxn modelId="{CA32C9DB-26BE-E24B-A8FF-3E30FD21D823}" type="presParOf" srcId="{6F5DDB00-A6B4-4421-BC59-377B70B8F54F}" destId="{BCF8CD14-CA58-4B5B-B456-EA7E0F1A93A2}" srcOrd="0" destOrd="0" presId="urn:microsoft.com/office/officeart/2005/8/layout/radial5"/>
    <dgm:cxn modelId="{54FD8318-C993-3E42-9188-3A5664039224}" type="presParOf" srcId="{664AEDBC-5B88-4440-A84E-9111C46880BC}" destId="{403C00DE-97EF-4E35-9215-E03F0EEAFECA}" srcOrd="6" destOrd="0" presId="urn:microsoft.com/office/officeart/2005/8/layout/radial5"/>
    <dgm:cxn modelId="{D3081899-B0F0-2449-8956-354826C9088B}" type="presParOf" srcId="{664AEDBC-5B88-4440-A84E-9111C46880BC}" destId="{C5B2FE31-12E1-45F8-8D17-D12AC4BC9E60}" srcOrd="7" destOrd="0" presId="urn:microsoft.com/office/officeart/2005/8/layout/radial5"/>
    <dgm:cxn modelId="{4F9493D4-34D9-B141-8C5B-FF6EBF8DE584}" type="presParOf" srcId="{C5B2FE31-12E1-45F8-8D17-D12AC4BC9E60}" destId="{720D0E13-C849-494D-91A6-CB5F32217E81}" srcOrd="0" destOrd="0" presId="urn:microsoft.com/office/officeart/2005/8/layout/radial5"/>
    <dgm:cxn modelId="{270530A2-C327-CA47-B09C-FDE8288F01F4}" type="presParOf" srcId="{664AEDBC-5B88-4440-A84E-9111C46880BC}" destId="{42474D0A-6561-4C76-B4FF-4DBA40291F2E}" srcOrd="8" destOrd="0" presId="urn:microsoft.com/office/officeart/2005/8/layout/radial5"/>
    <dgm:cxn modelId="{DF716886-D116-7D47-9DFA-4D366767980D}" type="presParOf" srcId="{664AEDBC-5B88-4440-A84E-9111C46880BC}" destId="{4B0FC115-BC03-4D2F-A653-85F9DC47D736}" srcOrd="9" destOrd="0" presId="urn:microsoft.com/office/officeart/2005/8/layout/radial5"/>
    <dgm:cxn modelId="{BD84D74A-40D9-A34A-ACD0-FA87500F413F}" type="presParOf" srcId="{4B0FC115-BC03-4D2F-A653-85F9DC47D736}" destId="{40021797-211C-4019-A4F1-897A4537B5B8}" srcOrd="0" destOrd="0" presId="urn:microsoft.com/office/officeart/2005/8/layout/radial5"/>
    <dgm:cxn modelId="{17D231B7-5E42-E74D-B717-634CC521A203}" type="presParOf" srcId="{664AEDBC-5B88-4440-A84E-9111C46880BC}" destId="{E4C6E045-C090-480F-80F9-6E3FF4AFFDC2}" srcOrd="10" destOrd="0" presId="urn:microsoft.com/office/officeart/2005/8/layout/radial5"/>
    <dgm:cxn modelId="{4B309A66-FFDA-414E-B29D-88F794BB80CC}" type="presParOf" srcId="{664AEDBC-5B88-4440-A84E-9111C46880BC}" destId="{6189DE51-F5C5-4FA0-B3AC-6482F0359053}" srcOrd="11" destOrd="0" presId="urn:microsoft.com/office/officeart/2005/8/layout/radial5"/>
    <dgm:cxn modelId="{1908D481-0F3E-8B4F-A7BD-D1A0C91F2989}" type="presParOf" srcId="{6189DE51-F5C5-4FA0-B3AC-6482F0359053}" destId="{84CEDCF1-A808-4BAF-BAE1-9F4C9816638B}" srcOrd="0" destOrd="0" presId="urn:microsoft.com/office/officeart/2005/8/layout/radial5"/>
    <dgm:cxn modelId="{0D02A786-11DD-864D-896F-E00AE7B17743}" type="presParOf" srcId="{664AEDBC-5B88-4440-A84E-9111C46880BC}" destId="{7FB6EB5B-4508-4BD4-B474-CCADE8C44F5F}" srcOrd="12" destOrd="0" presId="urn:microsoft.com/office/officeart/2005/8/layout/radial5"/>
    <dgm:cxn modelId="{94DCE12E-E23B-1343-8CF5-F1ECD414810C}" type="presParOf" srcId="{664AEDBC-5B88-4440-A84E-9111C46880BC}" destId="{30DDB2CC-2D97-40F2-814F-809C0C1CD17D}" srcOrd="13" destOrd="0" presId="urn:microsoft.com/office/officeart/2005/8/layout/radial5"/>
    <dgm:cxn modelId="{429ED671-FBB2-E44D-AEBD-36291ECB0772}" type="presParOf" srcId="{30DDB2CC-2D97-40F2-814F-809C0C1CD17D}" destId="{9F15EAA1-3331-412E-8E65-6807541A1B8E}" srcOrd="0" destOrd="0" presId="urn:microsoft.com/office/officeart/2005/8/layout/radial5"/>
    <dgm:cxn modelId="{5C141AB8-AE50-B34A-A374-3E2F3F0CACC0}" type="presParOf" srcId="{664AEDBC-5B88-4440-A84E-9111C46880BC}" destId="{F378E08E-4971-4C03-A6EC-3C02B055702D}" srcOrd="14" destOrd="0" presId="urn:microsoft.com/office/officeart/2005/8/layout/radial5"/>
    <dgm:cxn modelId="{829D8FA6-29D1-6D4A-906C-27D2F62EA2DD}" type="presParOf" srcId="{664AEDBC-5B88-4440-A84E-9111C46880BC}" destId="{6C257C71-EC5B-4970-9941-A9B854B5E64B}" srcOrd="15" destOrd="0" presId="urn:microsoft.com/office/officeart/2005/8/layout/radial5"/>
    <dgm:cxn modelId="{FF035FC5-4592-6247-920A-7B0FF9E3C7DD}" type="presParOf" srcId="{6C257C71-EC5B-4970-9941-A9B854B5E64B}" destId="{3E0E3FC6-C8EB-48DF-9BFF-44599580C8CE}" srcOrd="0" destOrd="0" presId="urn:microsoft.com/office/officeart/2005/8/layout/radial5"/>
    <dgm:cxn modelId="{0FBC439D-44CA-F64B-80BD-E88D7CA67F20}" type="presParOf" srcId="{664AEDBC-5B88-4440-A84E-9111C46880BC}" destId="{2EA4CD11-33D0-4159-B6FE-1EC4598E1D35}" srcOrd="16" destOrd="0" presId="urn:microsoft.com/office/officeart/2005/8/layout/radial5"/>
    <dgm:cxn modelId="{67CA4FCB-F1A2-B644-81B2-8A4F335E309A}" type="presParOf" srcId="{664AEDBC-5B88-4440-A84E-9111C46880BC}" destId="{33497EC0-312C-2749-ABBE-33656FD61102}" srcOrd="17" destOrd="0" presId="urn:microsoft.com/office/officeart/2005/8/layout/radial5"/>
    <dgm:cxn modelId="{FD8C2B66-2E43-B24D-921D-03E68A0B6F64}" type="presParOf" srcId="{33497EC0-312C-2749-ABBE-33656FD61102}" destId="{150C999B-3C64-6642-8BFB-8B30D7B2800E}" srcOrd="0" destOrd="0" presId="urn:microsoft.com/office/officeart/2005/8/layout/radial5"/>
    <dgm:cxn modelId="{29CCF0EC-461C-5F47-85A4-E82FE252BE47}" type="presParOf" srcId="{664AEDBC-5B88-4440-A84E-9111C46880BC}" destId="{7040A28E-415A-414C-B609-77C75BA0284A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EE31B-6A34-4B7A-8FB7-9F3385FED15D}">
      <dsp:nvSpPr>
        <dsp:cNvPr id="0" name=""/>
        <dsp:cNvSpPr/>
      </dsp:nvSpPr>
      <dsp:spPr>
        <a:xfrm>
          <a:off x="3726927" y="1930276"/>
          <a:ext cx="775744" cy="7757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/>
            <a:t>100 R.E. </a:t>
          </a:r>
          <a:endParaRPr lang="es-ES" sz="1800" kern="1200" dirty="0"/>
        </a:p>
      </dsp:txBody>
      <dsp:txXfrm>
        <a:off x="3840532" y="2043881"/>
        <a:ext cx="548534" cy="548534"/>
      </dsp:txXfrm>
    </dsp:sp>
    <dsp:sp modelId="{83766520-0829-45BB-B8FB-FE322ECC2C2E}">
      <dsp:nvSpPr>
        <dsp:cNvPr id="0" name=""/>
        <dsp:cNvSpPr/>
      </dsp:nvSpPr>
      <dsp:spPr>
        <a:xfrm rot="16200000">
          <a:off x="3859801" y="1331703"/>
          <a:ext cx="509997" cy="263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3899364" y="1424017"/>
        <a:ext cx="430871" cy="158251"/>
      </dsp:txXfrm>
    </dsp:sp>
    <dsp:sp modelId="{D5F0A249-006D-40E6-BDB4-65AE42C635CD}">
      <dsp:nvSpPr>
        <dsp:cNvPr id="0" name=""/>
        <dsp:cNvSpPr/>
      </dsp:nvSpPr>
      <dsp:spPr>
        <a:xfrm>
          <a:off x="3635414" y="9245"/>
          <a:ext cx="958771" cy="9587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smtClean="0"/>
            <a:t>Iglesia</a:t>
          </a:r>
          <a:endParaRPr lang="es-ES" sz="900" kern="1200" dirty="0"/>
        </a:p>
      </dsp:txBody>
      <dsp:txXfrm>
        <a:off x="3775823" y="149654"/>
        <a:ext cx="677953" cy="677953"/>
      </dsp:txXfrm>
    </dsp:sp>
    <dsp:sp modelId="{17C18632-A021-49FF-80AF-866AF1B63AAE}">
      <dsp:nvSpPr>
        <dsp:cNvPr id="0" name=""/>
        <dsp:cNvSpPr/>
      </dsp:nvSpPr>
      <dsp:spPr>
        <a:xfrm rot="18600000">
          <a:off x="4409106" y="1531634"/>
          <a:ext cx="509997" cy="263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4423238" y="1614692"/>
        <a:ext cx="430871" cy="158251"/>
      </dsp:txXfrm>
    </dsp:sp>
    <dsp:sp modelId="{62BC017F-D550-4BE6-9F03-75E9588683DB}">
      <dsp:nvSpPr>
        <dsp:cNvPr id="0" name=""/>
        <dsp:cNvSpPr/>
      </dsp:nvSpPr>
      <dsp:spPr>
        <a:xfrm>
          <a:off x="4811405" y="437270"/>
          <a:ext cx="958771" cy="9587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Red Anáhuac</a:t>
          </a:r>
          <a:endParaRPr lang="es-ES" sz="900" kern="1200" dirty="0"/>
        </a:p>
      </dsp:txBody>
      <dsp:txXfrm>
        <a:off x="4951814" y="577679"/>
        <a:ext cx="677953" cy="677953"/>
      </dsp:txXfrm>
    </dsp:sp>
    <dsp:sp modelId="{6F5DDB00-A6B4-4421-BC59-377B70B8F54F}">
      <dsp:nvSpPr>
        <dsp:cNvPr id="0" name=""/>
        <dsp:cNvSpPr/>
      </dsp:nvSpPr>
      <dsp:spPr>
        <a:xfrm rot="21000000">
          <a:off x="4701386" y="2037877"/>
          <a:ext cx="509997" cy="263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4701987" y="2097498"/>
        <a:ext cx="430871" cy="158251"/>
      </dsp:txXfrm>
    </dsp:sp>
    <dsp:sp modelId="{403C00DE-97EF-4E35-9215-E03F0EEAFECA}">
      <dsp:nvSpPr>
        <dsp:cNvPr id="0" name=""/>
        <dsp:cNvSpPr/>
      </dsp:nvSpPr>
      <dsp:spPr>
        <a:xfrm>
          <a:off x="5437137" y="1521070"/>
          <a:ext cx="958771" cy="9587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Fundadores</a:t>
          </a:r>
          <a:endParaRPr lang="es-ES" sz="900" kern="1200" dirty="0"/>
        </a:p>
      </dsp:txBody>
      <dsp:txXfrm>
        <a:off x="5577546" y="1661479"/>
        <a:ext cx="677953" cy="677953"/>
      </dsp:txXfrm>
    </dsp:sp>
    <dsp:sp modelId="{C5B2FE31-12E1-45F8-8D17-D12AC4BC9E60}">
      <dsp:nvSpPr>
        <dsp:cNvPr id="0" name=""/>
        <dsp:cNvSpPr/>
      </dsp:nvSpPr>
      <dsp:spPr>
        <a:xfrm rot="1800000">
          <a:off x="4599878" y="2613555"/>
          <a:ext cx="509997" cy="263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4605178" y="2646525"/>
        <a:ext cx="430871" cy="158251"/>
      </dsp:txXfrm>
    </dsp:sp>
    <dsp:sp modelId="{42474D0A-6561-4C76-B4FF-4DBA40291F2E}">
      <dsp:nvSpPr>
        <dsp:cNvPr id="0" name=""/>
        <dsp:cNvSpPr/>
      </dsp:nvSpPr>
      <dsp:spPr>
        <a:xfrm>
          <a:off x="5219822" y="2753521"/>
          <a:ext cx="958771" cy="9587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Benefactores</a:t>
          </a:r>
          <a:endParaRPr lang="es-ES" sz="900" kern="1200" dirty="0"/>
        </a:p>
      </dsp:txBody>
      <dsp:txXfrm>
        <a:off x="5360231" y="2893930"/>
        <a:ext cx="677953" cy="677953"/>
      </dsp:txXfrm>
    </dsp:sp>
    <dsp:sp modelId="{4B0FC115-BC03-4D2F-A653-85F9DC47D736}">
      <dsp:nvSpPr>
        <dsp:cNvPr id="0" name=""/>
        <dsp:cNvSpPr/>
      </dsp:nvSpPr>
      <dsp:spPr>
        <a:xfrm rot="4200000">
          <a:off x="4152080" y="2989302"/>
          <a:ext cx="509997" cy="263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4178112" y="3004876"/>
        <a:ext cx="430871" cy="158251"/>
      </dsp:txXfrm>
    </dsp:sp>
    <dsp:sp modelId="{E4C6E045-C090-480F-80F9-6E3FF4AFFDC2}">
      <dsp:nvSpPr>
        <dsp:cNvPr id="0" name=""/>
        <dsp:cNvSpPr/>
      </dsp:nvSpPr>
      <dsp:spPr>
        <a:xfrm>
          <a:off x="4261146" y="3557946"/>
          <a:ext cx="958771" cy="9587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Gobierno</a:t>
          </a:r>
          <a:endParaRPr lang="es-ES" sz="900" kern="1200" dirty="0"/>
        </a:p>
      </dsp:txBody>
      <dsp:txXfrm>
        <a:off x="4401555" y="3698355"/>
        <a:ext cx="677953" cy="677953"/>
      </dsp:txXfrm>
    </dsp:sp>
    <dsp:sp modelId="{6189DE51-F5C5-4FA0-B3AC-6482F0359053}">
      <dsp:nvSpPr>
        <dsp:cNvPr id="0" name=""/>
        <dsp:cNvSpPr/>
      </dsp:nvSpPr>
      <dsp:spPr>
        <a:xfrm rot="6600000">
          <a:off x="3567521" y="2989302"/>
          <a:ext cx="509997" cy="263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 rot="10800000">
        <a:off x="3620615" y="3004876"/>
        <a:ext cx="430871" cy="158251"/>
      </dsp:txXfrm>
    </dsp:sp>
    <dsp:sp modelId="{7FB6EB5B-4508-4BD4-B474-CCADE8C44F5F}">
      <dsp:nvSpPr>
        <dsp:cNvPr id="0" name=""/>
        <dsp:cNvSpPr/>
      </dsp:nvSpPr>
      <dsp:spPr>
        <a:xfrm>
          <a:off x="3009682" y="3557946"/>
          <a:ext cx="958771" cy="9587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Preparatorias</a:t>
          </a:r>
          <a:endParaRPr lang="es-ES" sz="900" kern="1200" dirty="0"/>
        </a:p>
      </dsp:txBody>
      <dsp:txXfrm>
        <a:off x="3150091" y="3698355"/>
        <a:ext cx="677953" cy="677953"/>
      </dsp:txXfrm>
    </dsp:sp>
    <dsp:sp modelId="{30DDB2CC-2D97-40F2-814F-809C0C1CD17D}">
      <dsp:nvSpPr>
        <dsp:cNvPr id="0" name=""/>
        <dsp:cNvSpPr/>
      </dsp:nvSpPr>
      <dsp:spPr>
        <a:xfrm rot="9000000">
          <a:off x="3119723" y="2613555"/>
          <a:ext cx="509997" cy="263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 rot="10800000">
        <a:off x="3193549" y="2646525"/>
        <a:ext cx="430871" cy="158251"/>
      </dsp:txXfrm>
    </dsp:sp>
    <dsp:sp modelId="{F378E08E-4971-4C03-A6EC-3C02B055702D}">
      <dsp:nvSpPr>
        <dsp:cNvPr id="0" name=""/>
        <dsp:cNvSpPr/>
      </dsp:nvSpPr>
      <dsp:spPr>
        <a:xfrm>
          <a:off x="2051005" y="2753521"/>
          <a:ext cx="958771" cy="9587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Medios</a:t>
          </a:r>
          <a:endParaRPr lang="es-ES" sz="900" kern="1200" dirty="0"/>
        </a:p>
      </dsp:txBody>
      <dsp:txXfrm>
        <a:off x="2191414" y="2893930"/>
        <a:ext cx="677953" cy="677953"/>
      </dsp:txXfrm>
    </dsp:sp>
    <dsp:sp modelId="{6C257C71-EC5B-4970-9941-A9B854B5E64B}">
      <dsp:nvSpPr>
        <dsp:cNvPr id="0" name=""/>
        <dsp:cNvSpPr/>
      </dsp:nvSpPr>
      <dsp:spPr>
        <a:xfrm rot="11400000">
          <a:off x="3018215" y="2037877"/>
          <a:ext cx="509997" cy="263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 rot="10800000">
        <a:off x="3096740" y="2097498"/>
        <a:ext cx="430871" cy="158251"/>
      </dsp:txXfrm>
    </dsp:sp>
    <dsp:sp modelId="{2EA4CD11-33D0-4159-B6FE-1EC4598E1D35}">
      <dsp:nvSpPr>
        <dsp:cNvPr id="0" name=""/>
        <dsp:cNvSpPr/>
      </dsp:nvSpPr>
      <dsp:spPr>
        <a:xfrm>
          <a:off x="1833691" y="1521070"/>
          <a:ext cx="958771" cy="9587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Consejos</a:t>
          </a:r>
          <a:endParaRPr lang="es-ES" sz="900" kern="1200" dirty="0"/>
        </a:p>
      </dsp:txBody>
      <dsp:txXfrm>
        <a:off x="1974100" y="1661479"/>
        <a:ext cx="677953" cy="677953"/>
      </dsp:txXfrm>
    </dsp:sp>
    <dsp:sp modelId="{33497EC0-312C-2749-ABBE-33656FD61102}">
      <dsp:nvSpPr>
        <dsp:cNvPr id="0" name=""/>
        <dsp:cNvSpPr/>
      </dsp:nvSpPr>
      <dsp:spPr>
        <a:xfrm rot="13800000">
          <a:off x="3310495" y="1531634"/>
          <a:ext cx="509997" cy="263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 rot="10800000">
        <a:off x="3375489" y="1614692"/>
        <a:ext cx="430871" cy="158251"/>
      </dsp:txXfrm>
    </dsp:sp>
    <dsp:sp modelId="{7040A28E-415A-414C-B609-77C75BA0284A}">
      <dsp:nvSpPr>
        <dsp:cNvPr id="0" name=""/>
        <dsp:cNvSpPr/>
      </dsp:nvSpPr>
      <dsp:spPr>
        <a:xfrm>
          <a:off x="2459423" y="437270"/>
          <a:ext cx="958771" cy="9587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Egresados</a:t>
          </a:r>
          <a:endParaRPr lang="es-ES" sz="900" kern="1200" dirty="0"/>
        </a:p>
      </dsp:txBody>
      <dsp:txXfrm>
        <a:off x="2599832" y="577679"/>
        <a:ext cx="677953" cy="677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0060-AFEE-460D-A8F1-819861A41F5C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747C7-CE73-4B8F-8BF3-630C6F23C8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479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Liderazgo: Hábitos de directivos </a:t>
            </a: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Módulo I Principios fundamentales del liderazgo. </a:t>
            </a: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Módulo II De la dependencia a la independencia </a:t>
            </a: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Módulo III De la independencia a la interdependencia 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747C7-CE73-4B8F-8BF3-630C6F23C888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71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747C7-CE73-4B8F-8BF3-630C6F23C88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7284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747C7-CE73-4B8F-8BF3-630C6F23C888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8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Liderazgo: Hábitos de directivos </a:t>
            </a: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Módulo I Principios fundamentales del liderazgo. </a:t>
            </a: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Módulo II De la dependencia a la independencia </a:t>
            </a: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Módulo III De la independencia a la interdependencia 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747C7-CE73-4B8F-8BF3-630C6F23C88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126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Liderazgo: Hábitos de directivos </a:t>
            </a: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Módulo I Principios fundamentales del liderazgo. </a:t>
            </a: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Módulo II De la dependencia a la independencia </a:t>
            </a: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Módulo III De la independencia a la interdependencia 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747C7-CE73-4B8F-8BF3-630C6F23C888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10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Liderazgo: Hábitos de directivos </a:t>
            </a: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Módulo I Principios fundamentales del liderazgo. </a:t>
            </a: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Módulo II De la dependencia a la independencia </a:t>
            </a: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Módulo III De la independencia a la interdependencia 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747C7-CE73-4B8F-8BF3-630C6F23C888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8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34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376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001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6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33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45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19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56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62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17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11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75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LINK%20DIRECTORIO%20135.xls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5672" y="2286145"/>
            <a:ext cx="9144000" cy="2387600"/>
          </a:xfrm>
        </p:spPr>
        <p:txBody>
          <a:bodyPr>
            <a:normAutofit/>
          </a:bodyPr>
          <a:lstStyle/>
          <a:p>
            <a:r>
              <a:rPr lang="es-MX" sz="7200" dirty="0">
                <a:latin typeface="Adobe Caslon Pro Bold" panose="0205070206050A020403" pitchFamily="18" charset="0"/>
              </a:rPr>
              <a:t> </a:t>
            </a:r>
          </a:p>
        </p:txBody>
      </p:sp>
      <p:pic>
        <p:nvPicPr>
          <p:cNvPr id="3" name="Picture 3" descr="C:\Users\FABB\Documents\Anáhuac\Link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07" y="1627656"/>
            <a:ext cx="4130864" cy="253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963917" y="3739133"/>
            <a:ext cx="5691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dirty="0">
                <a:latin typeface="Andalus" panose="02020603050405020304" pitchFamily="18" charset="-78"/>
                <a:cs typeface="Andalus" panose="02020603050405020304" pitchFamily="18" charset="-78"/>
              </a:rPr>
              <a:t>Plan Estratégico de Sinergia y Vinculación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20357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04455" y="392834"/>
            <a:ext cx="10515600" cy="1325563"/>
          </a:xfrm>
        </p:spPr>
        <p:txBody>
          <a:bodyPr/>
          <a:lstStyle/>
          <a:p>
            <a:pPr algn="ctr"/>
            <a:endParaRPr lang="es-MX" dirty="0">
              <a:latin typeface="Adobe Caslon Pro Bold" panose="0205070206050A020403" pitchFamily="18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907472" y="1439862"/>
            <a:ext cx="10333342" cy="3463214"/>
          </a:xfrm>
        </p:spPr>
        <p:txBody>
          <a:bodyPr>
            <a:normAutofit lnSpcReduction="10000"/>
          </a:bodyPr>
          <a:lstStyle/>
          <a:p>
            <a:pPr marL="514350" indent="-514350" algn="ctr">
              <a:buFont typeface="+mj-lt"/>
              <a:buAutoNum type="arabicPeriod"/>
            </a:pPr>
            <a:endParaRPr lang="es-MX" dirty="0" smtClean="0">
              <a:latin typeface="Constantia" panose="02030602050306030303" pitchFamily="18" charset="0"/>
            </a:endParaRPr>
          </a:p>
          <a:p>
            <a:pPr marL="0" indent="0" algn="ctr">
              <a:buNone/>
            </a:pPr>
            <a:r>
              <a:rPr lang="es-MX" dirty="0" smtClean="0">
                <a:latin typeface="Constantia" panose="02030602050306030303" pitchFamily="18" charset="0"/>
              </a:rPr>
              <a:t>Buscamos encontrar las 100 relaciones estratégicas de la UAO.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s-MX" dirty="0" smtClean="0">
                <a:latin typeface="Constantia" panose="02030602050306030303" pitchFamily="18" charset="0"/>
              </a:rPr>
              <a:t>Sectorización.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s-MX" dirty="0" smtClean="0">
                <a:latin typeface="Constantia" panose="02030602050306030303" pitchFamily="18" charset="0"/>
              </a:rPr>
              <a:t>Directorio.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s-MX" dirty="0" smtClean="0">
                <a:latin typeface="Constantia" panose="02030602050306030303" pitchFamily="18" charset="0"/>
              </a:rPr>
              <a:t>Compilación de Datos. 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s-MX" dirty="0" smtClean="0">
                <a:latin typeface="Constantia" panose="02030602050306030303" pitchFamily="18" charset="0"/>
              </a:rPr>
              <a:t>Responsable de Cultivo de la Relación. 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s-MX" dirty="0" smtClean="0">
                <a:latin typeface="Constantia" panose="02030602050306030303" pitchFamily="18" charset="0"/>
              </a:rPr>
              <a:t>Presupuesto.  </a:t>
            </a:r>
            <a:endParaRPr lang="es-MX" dirty="0">
              <a:latin typeface="Constantia" panose="02030602050306030303" pitchFamily="18" charset="0"/>
            </a:endParaRPr>
          </a:p>
          <a:p>
            <a:pPr algn="ctr"/>
            <a:endParaRPr lang="es-MX" dirty="0" smtClean="0">
              <a:latin typeface="Constantia" panose="02030602050306030303" pitchFamily="18" charset="0"/>
            </a:endParaRPr>
          </a:p>
          <a:p>
            <a:pPr algn="ctr"/>
            <a:endParaRPr lang="es-MX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195515"/>
              </p:ext>
            </p:extLst>
          </p:nvPr>
        </p:nvGraphicFramePr>
        <p:xfrm>
          <a:off x="1636269" y="105844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Adobe Caslon Pro Bold" panose="0205070206050A020403" pitchFamily="18" charset="0"/>
              </a:rPr>
              <a:t>Sectorización.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6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920724" y="2261497"/>
            <a:ext cx="10333342" cy="34632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dirty="0" smtClean="0">
                <a:latin typeface="Constantia" panose="02030602050306030303" pitchFamily="18" charset="0"/>
              </a:rPr>
              <a:t>Se inició con la asignación de los dueños de la relación con Rectoría. </a:t>
            </a:r>
          </a:p>
          <a:p>
            <a:pPr algn="ctr"/>
            <a:endParaRPr lang="es-MX" dirty="0">
              <a:latin typeface="Constantia" panose="02030602050306030303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Adobe Caslon Pro Bold" panose="0205070206050A020403" pitchFamily="18" charset="0"/>
              </a:rPr>
              <a:t>Directorio.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5672" y="2286145"/>
            <a:ext cx="9144000" cy="2387600"/>
          </a:xfrm>
        </p:spPr>
        <p:txBody>
          <a:bodyPr>
            <a:normAutofit/>
          </a:bodyPr>
          <a:lstStyle/>
          <a:p>
            <a:r>
              <a:rPr lang="es-MX" sz="7200" dirty="0">
                <a:latin typeface="Adobe Caslon Pro Bold" panose="0205070206050A020403" pitchFamily="18" charset="0"/>
              </a:rPr>
              <a:t> 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2665"/>
              </p:ext>
            </p:extLst>
          </p:nvPr>
        </p:nvGraphicFramePr>
        <p:xfrm>
          <a:off x="1925782" y="1545005"/>
          <a:ext cx="8229600" cy="1062836"/>
        </p:xfrm>
        <a:graphic>
          <a:graphicData uri="http://schemas.openxmlformats.org/drawingml/2006/table">
            <a:tbl>
              <a:tblPr/>
              <a:tblGrid>
                <a:gridCol w="977957">
                  <a:extLst>
                    <a:ext uri="{9D8B030D-6E8A-4147-A177-3AD203B41FA5}">
                      <a16:colId xmlns:a16="http://schemas.microsoft.com/office/drawing/2014/main" val="416225400"/>
                    </a:ext>
                  </a:extLst>
                </a:gridCol>
                <a:gridCol w="1513065">
                  <a:extLst>
                    <a:ext uri="{9D8B030D-6E8A-4147-A177-3AD203B41FA5}">
                      <a16:colId xmlns:a16="http://schemas.microsoft.com/office/drawing/2014/main" val="2100408967"/>
                    </a:ext>
                  </a:extLst>
                </a:gridCol>
                <a:gridCol w="1660682">
                  <a:extLst>
                    <a:ext uri="{9D8B030D-6E8A-4147-A177-3AD203B41FA5}">
                      <a16:colId xmlns:a16="http://schemas.microsoft.com/office/drawing/2014/main" val="1948356540"/>
                    </a:ext>
                  </a:extLst>
                </a:gridCol>
                <a:gridCol w="1559196">
                  <a:extLst>
                    <a:ext uri="{9D8B030D-6E8A-4147-A177-3AD203B41FA5}">
                      <a16:colId xmlns:a16="http://schemas.microsoft.com/office/drawing/2014/main" val="502815280"/>
                    </a:ext>
                  </a:extLst>
                </a:gridCol>
                <a:gridCol w="1180929">
                  <a:extLst>
                    <a:ext uri="{9D8B030D-6E8A-4147-A177-3AD203B41FA5}">
                      <a16:colId xmlns:a16="http://schemas.microsoft.com/office/drawing/2014/main" val="315956227"/>
                    </a:ext>
                  </a:extLst>
                </a:gridCol>
                <a:gridCol w="1337771">
                  <a:extLst>
                    <a:ext uri="{9D8B030D-6E8A-4147-A177-3AD203B41FA5}">
                      <a16:colId xmlns:a16="http://schemas.microsoft.com/office/drawing/2014/main" val="2853472565"/>
                    </a:ext>
                  </a:extLst>
                </a:gridCol>
              </a:tblGrid>
              <a:tr h="2657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700" b="1">
                          <a:solidFill>
                            <a:srgbClr val="FFFFFF"/>
                          </a:solidFill>
                          <a:effectLst/>
                        </a:rPr>
                        <a:t>Sector</a:t>
                      </a:r>
                    </a:p>
                  </a:txBody>
                  <a:tcPr marL="27678" marR="2767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700" b="1">
                          <a:solidFill>
                            <a:srgbClr val="FFFFFF"/>
                          </a:solidFill>
                          <a:effectLst/>
                        </a:rPr>
                        <a:t>Nombre</a:t>
                      </a:r>
                    </a:p>
                  </a:txBody>
                  <a:tcPr marL="27678" marR="2767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700" b="1">
                          <a:solidFill>
                            <a:srgbClr val="FFFFFF"/>
                          </a:solidFill>
                          <a:effectLst/>
                        </a:rPr>
                        <a:t>Cargo</a:t>
                      </a:r>
                    </a:p>
                  </a:txBody>
                  <a:tcPr marL="27678" marR="2767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700" b="1">
                          <a:solidFill>
                            <a:srgbClr val="FFFFFF"/>
                          </a:solidFill>
                          <a:effectLst/>
                        </a:rPr>
                        <a:t>Responsable</a:t>
                      </a:r>
                    </a:p>
                  </a:txBody>
                  <a:tcPr marL="27678" marR="2767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700" b="1">
                          <a:solidFill>
                            <a:srgbClr val="FFFFFF"/>
                          </a:solidFill>
                          <a:effectLst/>
                        </a:rPr>
                        <a:t>Cargo</a:t>
                      </a:r>
                    </a:p>
                  </a:txBody>
                  <a:tcPr marL="27678" marR="2767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700" b="1">
                          <a:solidFill>
                            <a:srgbClr val="FFFFFF"/>
                          </a:solidFill>
                          <a:effectLst/>
                        </a:rPr>
                        <a:t>Seguimiento</a:t>
                      </a:r>
                    </a:p>
                  </a:txBody>
                  <a:tcPr marL="27678" marR="2767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07770"/>
                  </a:ext>
                </a:extLst>
              </a:tr>
              <a:tr h="7971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700" b="1">
                          <a:solidFill>
                            <a:srgbClr val="FFFFFF"/>
                          </a:solidFill>
                          <a:effectLst/>
                        </a:rPr>
                        <a:t>Iglesia</a:t>
                      </a:r>
                    </a:p>
                  </a:txBody>
                  <a:tcPr marL="27678" marR="2767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dirty="0">
                          <a:solidFill>
                            <a:srgbClr val="000000"/>
                          </a:solidFill>
                          <a:effectLst/>
                        </a:rPr>
                        <a:t>Mons. José Luis </a:t>
                      </a:r>
                      <a:r>
                        <a:rPr lang="fr-FR" sz="1700" dirty="0" err="1">
                          <a:solidFill>
                            <a:srgbClr val="000000"/>
                          </a:solidFill>
                          <a:effectLst/>
                        </a:rPr>
                        <a:t>Chávez</a:t>
                      </a:r>
                      <a:r>
                        <a:rPr lang="fr-FR" sz="17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fr-FR" sz="1700" dirty="0" err="1">
                          <a:solidFill>
                            <a:srgbClr val="000000"/>
                          </a:solidFill>
                          <a:effectLst/>
                        </a:rPr>
                        <a:t>Botello</a:t>
                      </a:r>
                      <a:endParaRPr lang="fr-FR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7678" marR="2767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700">
                          <a:solidFill>
                            <a:srgbClr val="000000"/>
                          </a:solidFill>
                          <a:effectLst/>
                        </a:rPr>
                        <a:t>Arzobispo de Antequera Oaxaca</a:t>
                      </a:r>
                    </a:p>
                  </a:txBody>
                  <a:tcPr marL="27678" marR="2767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700" dirty="0" smtClean="0">
                          <a:solidFill>
                            <a:srgbClr val="000000"/>
                          </a:solidFill>
                          <a:effectLst/>
                        </a:rPr>
                        <a:t>Mtra. Yoani P. Rodríguez Villegas</a:t>
                      </a:r>
                      <a:endParaRPr lang="es-MX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7678" marR="2767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700">
                          <a:solidFill>
                            <a:srgbClr val="000000"/>
                          </a:solidFill>
                          <a:effectLst/>
                        </a:rPr>
                        <a:t>Rectora</a:t>
                      </a:r>
                    </a:p>
                  </a:txBody>
                  <a:tcPr marL="27678" marR="2767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700" dirty="0">
                          <a:solidFill>
                            <a:srgbClr val="000000"/>
                          </a:solidFill>
                          <a:effectLst/>
                        </a:rPr>
                        <a:t>Rosy Anaya</a:t>
                      </a:r>
                    </a:p>
                  </a:txBody>
                  <a:tcPr marL="27678" marR="2767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86375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901137"/>
              </p:ext>
            </p:extLst>
          </p:nvPr>
        </p:nvGraphicFramePr>
        <p:xfrm>
          <a:off x="1925783" y="3181839"/>
          <a:ext cx="8229599" cy="2222623"/>
        </p:xfrm>
        <a:graphic>
          <a:graphicData uri="http://schemas.openxmlformats.org/drawingml/2006/table">
            <a:tbl>
              <a:tblPr/>
              <a:tblGrid>
                <a:gridCol w="1810091">
                  <a:extLst>
                    <a:ext uri="{9D8B030D-6E8A-4147-A177-3AD203B41FA5}">
                      <a16:colId xmlns:a16="http://schemas.microsoft.com/office/drawing/2014/main" val="4130063607"/>
                    </a:ext>
                  </a:extLst>
                </a:gridCol>
                <a:gridCol w="2483613">
                  <a:extLst>
                    <a:ext uri="{9D8B030D-6E8A-4147-A177-3AD203B41FA5}">
                      <a16:colId xmlns:a16="http://schemas.microsoft.com/office/drawing/2014/main" val="305586631"/>
                    </a:ext>
                  </a:extLst>
                </a:gridCol>
                <a:gridCol w="2687073">
                  <a:extLst>
                    <a:ext uri="{9D8B030D-6E8A-4147-A177-3AD203B41FA5}">
                      <a16:colId xmlns:a16="http://schemas.microsoft.com/office/drawing/2014/main" val="3295727761"/>
                    </a:ext>
                  </a:extLst>
                </a:gridCol>
                <a:gridCol w="1248822">
                  <a:extLst>
                    <a:ext uri="{9D8B030D-6E8A-4147-A177-3AD203B41FA5}">
                      <a16:colId xmlns:a16="http://schemas.microsoft.com/office/drawing/2014/main" val="360503588"/>
                    </a:ext>
                  </a:extLst>
                </a:gridCol>
              </a:tblGrid>
              <a:tr h="4041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1">
                          <a:solidFill>
                            <a:srgbClr val="FFFFFF"/>
                          </a:solidFill>
                          <a:effectLst/>
                        </a:rPr>
                        <a:t>Proyecto o Relevancia</a:t>
                      </a:r>
                    </a:p>
                  </a:txBody>
                  <a:tcPr marL="21048" marR="2104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1">
                          <a:solidFill>
                            <a:srgbClr val="FFFFFF"/>
                          </a:solidFill>
                          <a:effectLst/>
                        </a:rPr>
                        <a:t>Cultivo</a:t>
                      </a:r>
                    </a:p>
                  </a:txBody>
                  <a:tcPr marL="21048" marR="2104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Datos Generales</a:t>
                      </a:r>
                    </a:p>
                  </a:txBody>
                  <a:tcPr marL="21048" marR="2104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Presupuesto sale de:</a:t>
                      </a:r>
                    </a:p>
                  </a:txBody>
                  <a:tcPr marL="21048" marR="2104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93981"/>
                  </a:ext>
                </a:extLst>
              </a:tr>
              <a:tr h="1818510">
                <a:tc>
                  <a:txBody>
                    <a:bodyPr/>
                    <a:lstStyle/>
                    <a:p>
                      <a:pPr rtl="0" fontAlgn="t"/>
                      <a: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  <a:t>Máxima autoridad eclesial.</a:t>
                      </a:r>
                    </a:p>
                  </a:txBody>
                  <a:tcPr marL="21048" marR="21048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  <a:t>Cumpleaños: Nada</a:t>
                      </a:r>
                      <a:b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  <a:t>Aniversario </a:t>
                      </a:r>
                      <a:r>
                        <a:rPr lang="es-MX" sz="1300" dirty="0" smtClean="0">
                          <a:solidFill>
                            <a:srgbClr val="000000"/>
                          </a:solidFill>
                          <a:effectLst/>
                        </a:rPr>
                        <a:t>Sacerdotal:</a:t>
                      </a:r>
                      <a:r>
                        <a:rPr lang="es-MX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Sí</a:t>
                      </a:r>
                      <a:r>
                        <a:rPr lang="es-MX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s-MX" sz="1300" dirty="0" smtClean="0">
                          <a:solidFill>
                            <a:srgbClr val="000000"/>
                          </a:solidFill>
                          <a:effectLst/>
                        </a:rPr>
                        <a:t>Regalo </a:t>
                      </a:r>
                      <a: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  <a:t>Navidad: Postal</a:t>
                      </a:r>
                      <a:b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  <a:t>Reporte anual de logros.</a:t>
                      </a:r>
                      <a:b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  <a:t>Eventos a invitar: </a:t>
                      </a:r>
                      <a:endParaRPr lang="es-MX" sz="13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indent="-285750" rtl="0" fontAlgn="t">
                        <a:buFont typeface="Arial" charset="0"/>
                        <a:buChar char="•"/>
                      </a:pPr>
                      <a:r>
                        <a:rPr lang="es-MX" sz="1300" dirty="0" smtClean="0">
                          <a:solidFill>
                            <a:srgbClr val="000000"/>
                          </a:solidFill>
                          <a:effectLst/>
                        </a:rPr>
                        <a:t>Evento</a:t>
                      </a:r>
                      <a:r>
                        <a:rPr lang="es-MX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Honoris Causa</a:t>
                      </a:r>
                      <a:endParaRPr lang="es-MX" sz="13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048" marR="21048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  <a:t>Cumpleaños: 08/02/1941</a:t>
                      </a:r>
                      <a:b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  <a:t>Aniversario Sacerdotal: 08/12/1969</a:t>
                      </a:r>
                      <a:b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  <a:t>Domicilio: García Vigil #600, Col. Centro, Templo del Carmen Alto</a:t>
                      </a:r>
                      <a:b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  <a:t>Teléfono Oficina: 5062049</a:t>
                      </a:r>
                      <a:b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  <a:t>Celular: 9515576342</a:t>
                      </a:r>
                      <a:b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  <a:t>Email:arzobispodeantequera-oaxaca@hotmail.com</a:t>
                      </a:r>
                      <a:b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s-MX" sz="1300" dirty="0">
                          <a:solidFill>
                            <a:srgbClr val="000000"/>
                          </a:solidFill>
                          <a:effectLst/>
                        </a:rPr>
                        <a:t>Gusto en regalos</a:t>
                      </a:r>
                      <a:r>
                        <a:rPr lang="es-MX" sz="1300" dirty="0" smtClean="0">
                          <a:solidFill>
                            <a:srgbClr val="000000"/>
                          </a:solidFill>
                          <a:effectLst/>
                        </a:rPr>
                        <a:t>: Vino </a:t>
                      </a:r>
                      <a:endParaRPr lang="es-MX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048" marR="21048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MX" sz="1300" dirty="0" smtClean="0">
                          <a:effectLst/>
                        </a:rPr>
                        <a:t>Vinculación Institucional</a:t>
                      </a:r>
                      <a:r>
                        <a:rPr lang="es-MX" sz="1300" baseline="0" dirty="0" smtClean="0">
                          <a:effectLst/>
                        </a:rPr>
                        <a:t>. </a:t>
                      </a:r>
                      <a:endParaRPr lang="es-MX" sz="1300" dirty="0">
                        <a:effectLst/>
                      </a:endParaRPr>
                    </a:p>
                  </a:txBody>
                  <a:tcPr marL="21048" marR="21048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962206"/>
                  </a:ext>
                </a:extLst>
              </a:tr>
            </a:tbl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Adobe Caslon Pro Bold" panose="0205070206050A020403" pitchFamily="18" charset="0"/>
              </a:rPr>
              <a:t>Cultivo de la </a:t>
            </a:r>
            <a:r>
              <a:rPr lang="es-MX" sz="2400" dirty="0" smtClean="0">
                <a:solidFill>
                  <a:schemeClr val="accent2"/>
                </a:solidFill>
                <a:latin typeface="Adobe Caslon Pro Bold" panose="0205070206050A020403" pitchFamily="18" charset="0"/>
              </a:rPr>
              <a:t>Relación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Adobe Caslon Pro Bold" panose="0205070206050A020403" pitchFamily="18" charset="0"/>
              </a:rPr>
              <a:t>. 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53842"/>
              </p:ext>
            </p:extLst>
          </p:nvPr>
        </p:nvGraphicFramePr>
        <p:xfrm>
          <a:off x="1348170" y="1126714"/>
          <a:ext cx="9514271" cy="1332707"/>
        </p:xfrm>
        <a:graphic>
          <a:graphicData uri="http://schemas.openxmlformats.org/drawingml/2006/table">
            <a:tbl>
              <a:tblPr/>
              <a:tblGrid>
                <a:gridCol w="106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1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0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118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Sector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Nombre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Cargo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Responsable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Cargo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Seguimiento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589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Gobierno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Mtro. Alejandro Murat Hinojosa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Gobernador del Estado de Oaxaca.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Mtra. Yoani Rodríguez Villegas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Rectora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Rosy Anaya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79729"/>
              </p:ext>
            </p:extLst>
          </p:nvPr>
        </p:nvGraphicFramePr>
        <p:xfrm>
          <a:off x="1348170" y="2782093"/>
          <a:ext cx="9671928" cy="2861962"/>
        </p:xfrm>
        <a:graphic>
          <a:graphicData uri="http://schemas.openxmlformats.org/drawingml/2006/table">
            <a:tbl>
              <a:tblPr/>
              <a:tblGrid>
                <a:gridCol w="159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99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Proyecto o Relevancia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Cultivo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Datos Generales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Presupuesto sale de: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4969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Clúster Educativo en Zonas Económicas Especiales.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Cumpleaños: Regalo</a:t>
                      </a:r>
                      <a:b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</a:b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Informe de Gobierno: </a:t>
                      </a:r>
                      <a:r>
                        <a:rPr lang="es-ES_tradn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Asistencia</a:t>
                      </a:r>
                      <a:r>
                        <a:rPr lang="es-ES_tradnl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s-ES_tradn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 </a:t>
                      </a: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 Rectora </a:t>
                      </a:r>
                      <a:b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</a:b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Navidad: Postal a la Familia.</a:t>
                      </a:r>
                      <a:b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</a:b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Eventos a invitar</a:t>
                      </a:r>
                      <a:r>
                        <a:rPr lang="es-ES_tradn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:</a:t>
                      </a:r>
                    </a:p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es-ES_tradn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Evento Honoris Causa</a:t>
                      </a:r>
                    </a:p>
                    <a:p>
                      <a:pPr algn="l" fontAlgn="ctr"/>
                      <a:endParaRPr lang="es-ES_trad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Cumpleaños: 4 de Agosto</a:t>
                      </a:r>
                      <a:b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</a:b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Informe de Gobierno: 1 de Diciembre</a:t>
                      </a:r>
                      <a:b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</a:b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Domicilio: Plaza de la Constitución S/N Centro Histórico Oaxaca CP </a:t>
                      </a:r>
                      <a:r>
                        <a:rPr lang="es-ES_tradn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68000</a:t>
                      </a: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/>
                      </a:r>
                      <a:b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</a:b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Gusto en regalos: </a:t>
                      </a:r>
                      <a:r>
                        <a:rPr lang="es-ES_tradn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pendiente</a:t>
                      </a: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/>
                      </a:r>
                      <a:b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</a:b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Secretario Particular Adjunto: Armando Mendicutti (Egresado Anáhuac) </a:t>
                      </a:r>
                      <a:b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</a:b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Celular Secretario: 9711370173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Vinculación Institucional. 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Adobe Caslon Pro Bold" panose="0205070206050A020403" pitchFamily="18" charset="0"/>
              </a:rPr>
              <a:t>Cultivo de la </a:t>
            </a:r>
            <a:r>
              <a:rPr lang="es-MX" sz="2400" dirty="0" smtClean="0">
                <a:solidFill>
                  <a:schemeClr val="accent2"/>
                </a:solidFill>
                <a:latin typeface="Adobe Caslon Pro Bold" panose="0205070206050A020403" pitchFamily="18" charset="0"/>
              </a:rPr>
              <a:t>Relación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Adobe Caslon Pro Bold" panose="0205070206050A020403" pitchFamily="18" charset="0"/>
              </a:rPr>
              <a:t>.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dondear rectángulo de esquina diagonal"/>
          <p:cNvSpPr/>
          <p:nvPr/>
        </p:nvSpPr>
        <p:spPr>
          <a:xfrm>
            <a:off x="1524000" y="260648"/>
            <a:ext cx="9144000" cy="6336704"/>
          </a:xfrm>
          <a:prstGeom prst="round2DiagRect">
            <a:avLst>
              <a:gd name="adj1" fmla="val 3006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927648" y="476672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/>
              <a:t>PROYECTO </a:t>
            </a:r>
            <a:r>
              <a:rPr lang="es-MX" sz="2800" b="1" dirty="0"/>
              <a:t>LINK.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396754" y="999892"/>
            <a:ext cx="71287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>
              <a:latin typeface="Constantia" charset="0"/>
              <a:ea typeface="Constantia" charset="0"/>
              <a:cs typeface="Constantia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s-MX" b="1" dirty="0">
                <a:latin typeface="Constantia" charset="0"/>
                <a:ea typeface="Constantia" charset="0"/>
                <a:cs typeface="Constantia" charset="0"/>
              </a:rPr>
              <a:t>Ubicación de actores clave</a:t>
            </a:r>
            <a:r>
              <a:rPr lang="es-MX" b="1" dirty="0" smtClean="0">
                <a:latin typeface="Constantia" charset="0"/>
                <a:ea typeface="Constantia" charset="0"/>
                <a:cs typeface="Constantia" charset="0"/>
              </a:rPr>
              <a:t>: </a:t>
            </a:r>
            <a:r>
              <a:rPr lang="es-MX" dirty="0">
                <a:latin typeface="Constantia" charset="0"/>
                <a:ea typeface="Constantia" charset="0"/>
                <a:cs typeface="Constantia" charset="0"/>
              </a:rPr>
              <a:t>Elección de </a:t>
            </a:r>
            <a:r>
              <a:rPr lang="es-MX" dirty="0" smtClean="0">
                <a:latin typeface="Constantia" charset="0"/>
                <a:ea typeface="Constantia" charset="0"/>
                <a:cs typeface="Constantia" charset="0"/>
              </a:rPr>
              <a:t>las 100 relaciones </a:t>
            </a:r>
            <a:r>
              <a:rPr lang="es-MX" dirty="0">
                <a:latin typeface="Constantia" charset="0"/>
                <a:ea typeface="Constantia" charset="0"/>
                <a:cs typeface="Constantia" charset="0"/>
              </a:rPr>
              <a:t>estratégicas, que podrán beneficiar a proyectos ya establecidos por cada </a:t>
            </a:r>
            <a:r>
              <a:rPr lang="es-MX" dirty="0" smtClean="0">
                <a:latin typeface="Constantia" charset="0"/>
                <a:ea typeface="Constantia" charset="0"/>
                <a:cs typeface="Constantia" charset="0"/>
              </a:rPr>
              <a:t>área.</a:t>
            </a:r>
          </a:p>
          <a:p>
            <a:pPr algn="just"/>
            <a:endParaRPr lang="es-MX" dirty="0" smtClean="0">
              <a:latin typeface="Constantia" charset="0"/>
              <a:ea typeface="Constantia" charset="0"/>
              <a:cs typeface="Constantia" charset="0"/>
            </a:endParaRPr>
          </a:p>
          <a:p>
            <a:pPr algn="just"/>
            <a:endParaRPr lang="es-MX" dirty="0">
              <a:latin typeface="Constantia" charset="0"/>
              <a:ea typeface="Constantia" charset="0"/>
              <a:cs typeface="Constantia" charset="0"/>
            </a:endParaRPr>
          </a:p>
          <a:p>
            <a:pPr algn="ctr"/>
            <a:r>
              <a:rPr lang="es-MX" b="1" dirty="0" smtClean="0">
                <a:latin typeface="Constantia" charset="0"/>
                <a:ea typeface="Constantia" charset="0"/>
                <a:cs typeface="Constantia" charset="0"/>
              </a:rPr>
              <a:t>Comité Rectoral Ampliado. </a:t>
            </a:r>
            <a:endParaRPr lang="es-MX" dirty="0" smtClean="0">
              <a:latin typeface="Constantia" charset="0"/>
              <a:ea typeface="Constantia" charset="0"/>
              <a:cs typeface="Constantia" charset="0"/>
            </a:endParaRPr>
          </a:p>
          <a:p>
            <a:pPr marL="228600" indent="-228600" algn="just">
              <a:buFont typeface="+mj-lt"/>
              <a:buAutoNum type="arabicPeriod" startAt="2"/>
            </a:pPr>
            <a:r>
              <a:rPr lang="es-MX" b="1" dirty="0" smtClean="0">
                <a:latin typeface="Constantia" charset="0"/>
                <a:ea typeface="Constantia" charset="0"/>
                <a:cs typeface="Constantia" charset="0"/>
              </a:rPr>
              <a:t>Se designarán dueños de la relación y responsables del seguimiento.</a:t>
            </a:r>
            <a:r>
              <a:rPr lang="es-MX" dirty="0" smtClean="0">
                <a:latin typeface="Constantia" charset="0"/>
                <a:ea typeface="Constantia" charset="0"/>
                <a:cs typeface="Constantia" charset="0"/>
              </a:rPr>
              <a:t> Se entregará la lista oficial el 13 de abril de 2018, a cada área se le entregará su directorio correspondiente. </a:t>
            </a:r>
          </a:p>
          <a:p>
            <a:pPr marL="228600" lvl="0" indent="-228600" algn="just">
              <a:buFont typeface="+mj-lt"/>
              <a:buAutoNum type="arabicPeriod" startAt="3"/>
            </a:pPr>
            <a:endParaRPr lang="es-MX" b="1" dirty="0">
              <a:latin typeface="Constantia" charset="0"/>
              <a:ea typeface="Constantia" charset="0"/>
              <a:cs typeface="Constantia" charset="0"/>
            </a:endParaRPr>
          </a:p>
          <a:p>
            <a:pPr marL="228600" lvl="0" indent="-228600" algn="just">
              <a:buFont typeface="+mj-lt"/>
              <a:buAutoNum type="arabicPeriod" startAt="3"/>
            </a:pPr>
            <a:r>
              <a:rPr lang="es-MX" b="1" dirty="0" smtClean="0">
                <a:latin typeface="Constantia" charset="0"/>
                <a:ea typeface="Constantia" charset="0"/>
                <a:cs typeface="Constantia" charset="0"/>
              </a:rPr>
              <a:t>Captura </a:t>
            </a:r>
            <a:r>
              <a:rPr lang="es-MX" b="1" dirty="0">
                <a:latin typeface="Constantia" charset="0"/>
                <a:ea typeface="Constantia" charset="0"/>
                <a:cs typeface="Constantia" charset="0"/>
              </a:rPr>
              <a:t>de datos</a:t>
            </a:r>
            <a:r>
              <a:rPr lang="es-MX" dirty="0">
                <a:latin typeface="Constantia" charset="0"/>
                <a:ea typeface="Constantia" charset="0"/>
                <a:cs typeface="Constantia" charset="0"/>
              </a:rPr>
              <a:t>: se </a:t>
            </a:r>
            <a:r>
              <a:rPr lang="es-MX" dirty="0" smtClean="0">
                <a:latin typeface="Constantia" charset="0"/>
                <a:ea typeface="Constantia" charset="0"/>
                <a:cs typeface="Constantia" charset="0"/>
              </a:rPr>
              <a:t>solicitará a las áreas correspondientes la información relevante de cada relación de la que serán responsables. 13 </a:t>
            </a:r>
            <a:r>
              <a:rPr lang="es-MX" dirty="0">
                <a:latin typeface="Constantia" charset="0"/>
                <a:ea typeface="Constantia" charset="0"/>
                <a:cs typeface="Constantia" charset="0"/>
              </a:rPr>
              <a:t>de abril de 2018 al 25 de abril de 2018 </a:t>
            </a:r>
          </a:p>
          <a:p>
            <a:pPr lvl="0" algn="just"/>
            <a:endParaRPr lang="es-MX" dirty="0" smtClean="0">
              <a:latin typeface="Constantia" charset="0"/>
              <a:ea typeface="Constantia" charset="0"/>
              <a:cs typeface="Constantia" charset="0"/>
            </a:endParaRPr>
          </a:p>
          <a:p>
            <a:pPr marL="342900" indent="-342900" algn="just">
              <a:buFont typeface="+mj-lt"/>
              <a:buAutoNum type="arabicPeriod" startAt="4"/>
            </a:pPr>
            <a:r>
              <a:rPr lang="es-MX" b="1" dirty="0" smtClean="0">
                <a:latin typeface="Constantia" charset="0"/>
                <a:ea typeface="Constantia" charset="0"/>
                <a:cs typeface="Constantia" charset="0"/>
              </a:rPr>
              <a:t>Presentación </a:t>
            </a:r>
            <a:r>
              <a:rPr lang="es-MX" b="1" dirty="0">
                <a:latin typeface="Constantia" charset="0"/>
                <a:ea typeface="Constantia" charset="0"/>
                <a:cs typeface="Constantia" charset="0"/>
              </a:rPr>
              <a:t>de resultados:</a:t>
            </a:r>
            <a:r>
              <a:rPr lang="es-MX" dirty="0">
                <a:latin typeface="Constantia" charset="0"/>
                <a:ea typeface="Constantia" charset="0"/>
                <a:cs typeface="Constantia" charset="0"/>
              </a:rPr>
              <a:t> </a:t>
            </a:r>
            <a:r>
              <a:rPr lang="es-MX" dirty="0" smtClean="0">
                <a:latin typeface="Constantia" charset="0"/>
                <a:ea typeface="Constantia" charset="0"/>
                <a:cs typeface="Constantia" charset="0"/>
              </a:rPr>
              <a:t>cada área tendrá las </a:t>
            </a:r>
            <a:r>
              <a:rPr lang="es-MX" dirty="0">
                <a:latin typeface="Constantia" charset="0"/>
                <a:ea typeface="Constantia" charset="0"/>
                <a:cs typeface="Constantia" charset="0"/>
              </a:rPr>
              <a:t>relaciones asignadas para </a:t>
            </a:r>
            <a:r>
              <a:rPr lang="es-MX" dirty="0" smtClean="0">
                <a:latin typeface="Constantia" charset="0"/>
                <a:ea typeface="Constantia" charset="0"/>
                <a:cs typeface="Constantia" charset="0"/>
              </a:rPr>
              <a:t>seguimiento. Se </a:t>
            </a:r>
            <a:r>
              <a:rPr lang="es-MX" dirty="0">
                <a:latin typeface="Constantia" charset="0"/>
                <a:ea typeface="Constantia" charset="0"/>
                <a:cs typeface="Constantia" charset="0"/>
              </a:rPr>
              <a:t>monitorearán los resultados </a:t>
            </a:r>
            <a:r>
              <a:rPr lang="es-MX" dirty="0" smtClean="0">
                <a:latin typeface="Constantia" charset="0"/>
                <a:ea typeface="Constantia" charset="0"/>
                <a:cs typeface="Constantia" charset="0"/>
              </a:rPr>
              <a:t>del cultivo de la relación de </a:t>
            </a:r>
            <a:r>
              <a:rPr lang="es-MX" dirty="0">
                <a:latin typeface="Constantia" charset="0"/>
                <a:ea typeface="Constantia" charset="0"/>
                <a:cs typeface="Constantia" charset="0"/>
              </a:rPr>
              <a:t>manera trimestral por el área de Vinculación Institucional. 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7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5672" y="2286145"/>
            <a:ext cx="9144000" cy="2387600"/>
          </a:xfrm>
        </p:spPr>
        <p:txBody>
          <a:bodyPr>
            <a:normAutofit/>
          </a:bodyPr>
          <a:lstStyle/>
          <a:p>
            <a:r>
              <a:rPr lang="es-MX" sz="7200" dirty="0">
                <a:latin typeface="Adobe Caslon Pro Bold" panose="0205070206050A020403" pitchFamily="18" charset="0"/>
              </a:rPr>
              <a:t> </a:t>
            </a:r>
          </a:p>
        </p:txBody>
      </p:sp>
      <p:pic>
        <p:nvPicPr>
          <p:cNvPr id="3" name="Picture 3" descr="C:\Users\FABB\Documents\Anáhuac\Link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07" y="1627656"/>
            <a:ext cx="4130864" cy="253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963917" y="3739133"/>
            <a:ext cx="5691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200" dirty="0" smtClean="0"/>
              <a:t>DIRECTORIO</a:t>
            </a:r>
          </a:p>
          <a:p>
            <a:pPr algn="ctr"/>
            <a:r>
              <a:rPr lang="es-ES_tradnl" sz="3200" dirty="0" smtClean="0">
                <a:hlinkClick r:id="rId4" action="ppaction://hlinkfile"/>
              </a:rPr>
              <a:t>LINK DIRECTORIO 135.xlsx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20476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5672" y="2286145"/>
            <a:ext cx="9144000" cy="2387600"/>
          </a:xfrm>
        </p:spPr>
        <p:txBody>
          <a:bodyPr>
            <a:normAutofit/>
          </a:bodyPr>
          <a:lstStyle/>
          <a:p>
            <a:r>
              <a:rPr lang="es-MX" sz="7200" dirty="0">
                <a:latin typeface="Adobe Caslon Pro Bold" panose="0205070206050A020403" pitchFamily="18" charset="0"/>
              </a:rPr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562100"/>
            <a:ext cx="7112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7384</TotalTime>
  <Words>441</Words>
  <Application>Microsoft Office PowerPoint</Application>
  <PresentationFormat>Panorámica</PresentationFormat>
  <Paragraphs>131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Adobe Caslon Pro Bold</vt:lpstr>
      <vt:lpstr>Andalus</vt:lpstr>
      <vt:lpstr>Arial</vt:lpstr>
      <vt:lpstr>Calibri</vt:lpstr>
      <vt:lpstr>Calibri Light</vt:lpstr>
      <vt:lpstr>Constantia</vt:lpstr>
      <vt:lpstr>Tema de Office</vt:lpstr>
      <vt:lpstr> </vt:lpstr>
      <vt:lpstr>Presentación de PowerPoint</vt:lpstr>
      <vt:lpstr>Presentación de PowerPoint</vt:lpstr>
      <vt:lpstr>Presentación de PowerPoint</vt:lpstr>
      <vt:lpstr> </vt:lpstr>
      <vt:lpstr>Presentación de PowerPoint</vt:lpstr>
      <vt:lpstr>Presentación de PowerPoint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Erwin Garcia Acevedo</dc:creator>
  <cp:lastModifiedBy>Nadxhielii Ochoa Mota</cp:lastModifiedBy>
  <cp:revision>123</cp:revision>
  <dcterms:created xsi:type="dcterms:W3CDTF">2018-02-14T18:26:24Z</dcterms:created>
  <dcterms:modified xsi:type="dcterms:W3CDTF">2018-04-13T20:47:19Z</dcterms:modified>
</cp:coreProperties>
</file>