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34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22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6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24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1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4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476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0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454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4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7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633A-4CF8-4A77-BC54-EA497FC1F521}" type="datetimeFigureOut">
              <a:rPr lang="es-MX" smtClean="0"/>
              <a:t>20/04/2018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299-2E86-451D-9C89-FA3435F4A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19" y="123825"/>
            <a:ext cx="46958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42" y="394710"/>
            <a:ext cx="4034510" cy="5782253"/>
          </a:xfrm>
        </p:spPr>
      </p:pic>
    </p:spTree>
    <p:extLst>
      <p:ext uri="{BB962C8B-B14F-4D97-AF65-F5344CB8AC3E}">
        <p14:creationId xmlns:p14="http://schemas.microsoft.com/office/powerpoint/2010/main" val="16133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71437"/>
            <a:ext cx="46958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9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2" y="142875"/>
            <a:ext cx="46767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5" y="71437"/>
            <a:ext cx="47053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Erwin Garcia Acevedo</dc:creator>
  <cp:lastModifiedBy>Erwin Garcia Acevedo</cp:lastModifiedBy>
  <cp:revision>1</cp:revision>
  <dcterms:created xsi:type="dcterms:W3CDTF">2018-04-20T20:40:39Z</dcterms:created>
  <dcterms:modified xsi:type="dcterms:W3CDTF">2018-04-20T20:41:50Z</dcterms:modified>
</cp:coreProperties>
</file>