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34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376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0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6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3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4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1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5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6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17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11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9A4E-6A5A-46B1-9668-529A12BCB145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6EB-3AB3-436C-8F99-D2E094AA8E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7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Plan de Comunicación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57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1664" y="226513"/>
            <a:ext cx="3767254" cy="1325563"/>
          </a:xfrm>
        </p:spPr>
        <p:txBody>
          <a:bodyPr/>
          <a:lstStyle/>
          <a:p>
            <a:r>
              <a:rPr lang="es-MX" u="sng" dirty="0" smtClean="0"/>
              <a:t>Introducción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600" dirty="0" smtClean="0"/>
              <a:t>D</a:t>
            </a:r>
            <a:r>
              <a:rPr lang="es-MX" sz="2000" dirty="0" smtClean="0"/>
              <a:t>entro de las actividades principales del área de comunicación institucional se derivaban: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algn="just"/>
            <a:r>
              <a:rPr lang="es-MX" sz="2000" dirty="0"/>
              <a:t>L</a:t>
            </a:r>
            <a:r>
              <a:rPr lang="es-MX" sz="2000" dirty="0" smtClean="0"/>
              <a:t>a cobertura y difusión de actividades masivas o con alto nivel de importancia para las vinculaciones del campus</a:t>
            </a:r>
          </a:p>
          <a:p>
            <a:pPr algn="just"/>
            <a:r>
              <a:rPr lang="es-MX" sz="2000" dirty="0"/>
              <a:t>L</a:t>
            </a:r>
            <a:r>
              <a:rPr lang="es-MX" sz="2000" dirty="0" smtClean="0"/>
              <a:t>evantamiento fotográfico y de video de actividades y acciones universitarias </a:t>
            </a:r>
          </a:p>
          <a:p>
            <a:pPr algn="just"/>
            <a:r>
              <a:rPr lang="es-MX" sz="2000" dirty="0"/>
              <a:t>P</a:t>
            </a:r>
            <a:r>
              <a:rPr lang="es-MX" sz="2000" dirty="0" smtClean="0"/>
              <a:t>osicionamiento de la Marca en mercados meta </a:t>
            </a:r>
          </a:p>
          <a:p>
            <a:pPr algn="just"/>
            <a:r>
              <a:rPr lang="es-MX" sz="2000" dirty="0" smtClean="0"/>
              <a:t>Brindar las herramientas de comunicación adecuadas que permitan incrementar el sentido de orgullo y pertenencia de la comunidad. 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endParaRPr lang="es-MX" sz="2000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5804181"/>
            <a:ext cx="8940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u="sng" dirty="0" smtClean="0"/>
              <a:t>Actualmente de acuerdo a observaciones puntuales, se identifica que existe entre un 35 -40% </a:t>
            </a:r>
          </a:p>
          <a:p>
            <a:pPr algn="just"/>
            <a:r>
              <a:rPr lang="es-MX" u="sng" dirty="0" smtClean="0"/>
              <a:t>de falta de información  de la comunidad con respecto al  100% de las actividades. </a:t>
            </a: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20818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9322" y="511212"/>
            <a:ext cx="6276278" cy="1325563"/>
          </a:xfrm>
        </p:spPr>
        <p:txBody>
          <a:bodyPr/>
          <a:lstStyle/>
          <a:p>
            <a:r>
              <a:rPr lang="es-MX" u="sng" dirty="0" smtClean="0"/>
              <a:t>Nos interesa responder a </a:t>
            </a:r>
            <a:endParaRPr lang="es-MX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2444" y="2104405"/>
            <a:ext cx="10515600" cy="4351338"/>
          </a:xfrm>
        </p:spPr>
        <p:txBody>
          <a:bodyPr/>
          <a:lstStyle/>
          <a:p>
            <a:r>
              <a:rPr lang="es-MX" dirty="0" smtClean="0"/>
              <a:t>¿Qué medios son los mas efectivos para recibir el mensaje?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¿Cuáles son los mensajes adecuados para cada actividad, evento y publico?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¿Qué motiva a nuestros públicos a leer, interactuar y compartir la información que reciben?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393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7670" y="453405"/>
            <a:ext cx="3093720" cy="1325563"/>
          </a:xfrm>
        </p:spPr>
        <p:txBody>
          <a:bodyPr/>
          <a:lstStyle/>
          <a:p>
            <a:r>
              <a:rPr lang="es-MX" dirty="0" smtClean="0"/>
              <a:t> </a:t>
            </a:r>
            <a:r>
              <a:rPr lang="es-MX" u="sng" dirty="0" smtClean="0"/>
              <a:t>Objetivos</a:t>
            </a:r>
            <a:endParaRPr lang="es-MX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78968"/>
            <a:ext cx="10515600" cy="1051390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Promoción</a:t>
            </a:r>
          </a:p>
          <a:p>
            <a:pPr lvl="1"/>
            <a:r>
              <a:rPr lang="es-MX" dirty="0" smtClean="0"/>
              <a:t>Posicionamiento de la Marca / públicos </a:t>
            </a:r>
            <a:r>
              <a:rPr lang="es-MX" dirty="0"/>
              <a:t>e</a:t>
            </a:r>
            <a:r>
              <a:rPr lang="es-MX" dirty="0" smtClean="0"/>
              <a:t>xternos </a:t>
            </a:r>
            <a:r>
              <a:rPr lang="es-MX" dirty="0"/>
              <a:t>m</a:t>
            </a:r>
            <a:r>
              <a:rPr lang="es-MX" dirty="0" smtClean="0"/>
              <a:t>eta.</a:t>
            </a:r>
          </a:p>
          <a:p>
            <a:pPr lvl="1"/>
            <a:r>
              <a:rPr lang="es-MX" dirty="0"/>
              <a:t>Posicionamiento de los </a:t>
            </a:r>
            <a:r>
              <a:rPr lang="es-MX" dirty="0" smtClean="0"/>
              <a:t>programas académicos</a:t>
            </a:r>
            <a:r>
              <a:rPr lang="es-MX" dirty="0"/>
              <a:t>/ </a:t>
            </a:r>
            <a:r>
              <a:rPr lang="es-MX" dirty="0" smtClean="0"/>
              <a:t>públicos externos </a:t>
            </a:r>
            <a:r>
              <a:rPr lang="es-MX" dirty="0"/>
              <a:t>m</a:t>
            </a:r>
            <a:r>
              <a:rPr lang="es-MX" dirty="0" smtClean="0"/>
              <a:t>eta.</a:t>
            </a:r>
          </a:p>
          <a:p>
            <a:pPr lvl="1"/>
            <a:r>
              <a:rPr lang="es-MX" dirty="0" smtClean="0"/>
              <a:t>Posicionamiento de los programas de apoyo económico/ públicos </a:t>
            </a:r>
            <a:r>
              <a:rPr lang="es-MX" dirty="0"/>
              <a:t>i</a:t>
            </a:r>
            <a:r>
              <a:rPr lang="es-MX" dirty="0" smtClean="0"/>
              <a:t>nternos y externos  </a:t>
            </a:r>
            <a:r>
              <a:rPr lang="es-MX" dirty="0"/>
              <a:t>m</a:t>
            </a:r>
            <a:r>
              <a:rPr lang="es-MX" dirty="0" smtClean="0"/>
              <a:t>eta.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3137306"/>
            <a:ext cx="10515600" cy="1051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Orgullo y pertenencia </a:t>
            </a:r>
          </a:p>
          <a:p>
            <a:pPr lvl="1"/>
            <a:r>
              <a:rPr lang="es-MX" dirty="0" smtClean="0"/>
              <a:t>Fidelizar y Convertir a la comunidad actual en embajadores de marca.</a:t>
            </a:r>
          </a:p>
          <a:p>
            <a:pPr lvl="1"/>
            <a:r>
              <a:rPr lang="es-MX" dirty="0" smtClean="0"/>
              <a:t>Posicionamiento de excelencia académica en públicos internos. </a:t>
            </a:r>
          </a:p>
          <a:p>
            <a:pPr lvl="1"/>
            <a:r>
              <a:rPr lang="es-MX" dirty="0" smtClean="0"/>
              <a:t>Posicionamiento de la vida universitaria en públicos internos. </a:t>
            </a:r>
          </a:p>
          <a:p>
            <a:pPr marL="457200" lvl="1" indent="0">
              <a:buNone/>
            </a:pPr>
            <a:endParaRPr lang="es-MX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424439"/>
            <a:ext cx="10515600" cy="1051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Branding</a:t>
            </a:r>
            <a:endParaRPr lang="es-MX" dirty="0" smtClean="0"/>
          </a:p>
          <a:p>
            <a:pPr lvl="1"/>
            <a:r>
              <a:rPr lang="es-MX" dirty="0" smtClean="0"/>
              <a:t>Lograr de un 10 a 15% de incremento en la interacción con la Marca.</a:t>
            </a:r>
          </a:p>
          <a:p>
            <a:pPr lvl="1"/>
            <a:r>
              <a:rPr lang="es-MX" dirty="0" smtClean="0"/>
              <a:t>Utilizar nuevos medios y/o canales de comunicación enfocados por evento actividad, publico o escuela </a:t>
            </a:r>
          </a:p>
          <a:p>
            <a:pPr lvl="1"/>
            <a:r>
              <a:rPr lang="es-MX" dirty="0" err="1" smtClean="0"/>
              <a:t>Brandeo</a:t>
            </a:r>
            <a:r>
              <a:rPr lang="es-MX" dirty="0" smtClean="0"/>
              <a:t> de marca en  colegios meta y productos o marcas acorde a los valores de la universidad. </a:t>
            </a:r>
          </a:p>
          <a:p>
            <a:pPr marL="457200" lvl="1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5507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6461" y="348903"/>
            <a:ext cx="5964044" cy="1325563"/>
          </a:xfrm>
        </p:spPr>
        <p:txBody>
          <a:bodyPr/>
          <a:lstStyle/>
          <a:p>
            <a:r>
              <a:rPr lang="es-MX" dirty="0" smtClean="0"/>
              <a:t>Canales de comunicación 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018199" y="1828982"/>
            <a:ext cx="26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u="sng" dirty="0" smtClean="0"/>
              <a:t>Masivos/interpersonales</a:t>
            </a:r>
            <a:r>
              <a:rPr lang="es-MX" dirty="0" smtClean="0"/>
              <a:t> 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202736" y="3283123"/>
            <a:ext cx="223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u="sng" dirty="0" smtClean="0"/>
              <a:t>Digitales interactivos  </a:t>
            </a:r>
            <a:endParaRPr lang="es-MX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545890" y="5001460"/>
            <a:ext cx="211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Personales </a:t>
            </a:r>
            <a:endParaRPr lang="es-MX" u="sng" dirty="0"/>
          </a:p>
        </p:txBody>
      </p:sp>
      <p:sp>
        <p:nvSpPr>
          <p:cNvPr id="7" name="CuadroTexto 6"/>
          <p:cNvSpPr txBox="1"/>
          <p:nvPr/>
        </p:nvSpPr>
        <p:spPr>
          <a:xfrm>
            <a:off x="346561" y="2280902"/>
            <a:ext cx="522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Publicidad exterior/espectaculares y pantallas.</a:t>
            </a:r>
          </a:p>
          <a:p>
            <a:r>
              <a:rPr lang="es-MX" dirty="0" smtClean="0"/>
              <a:t>Publicidad interior / </a:t>
            </a:r>
            <a:r>
              <a:rPr lang="es-MX" dirty="0" err="1" smtClean="0"/>
              <a:t>mupis</a:t>
            </a:r>
            <a:r>
              <a:rPr lang="es-MX" dirty="0" smtClean="0"/>
              <a:t>, lonas, carteles, pendones.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46561" y="3678964"/>
            <a:ext cx="327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Redes Sociales.</a:t>
            </a:r>
          </a:p>
          <a:p>
            <a:r>
              <a:rPr lang="es-MX" dirty="0" smtClean="0"/>
              <a:t>Activaciones dentro del campus.</a:t>
            </a:r>
          </a:p>
          <a:p>
            <a:r>
              <a:rPr lang="es-MX" dirty="0" smtClean="0"/>
              <a:t>App  / Página.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46561" y="5459426"/>
            <a:ext cx="2258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Correo Electrónico.</a:t>
            </a:r>
          </a:p>
          <a:p>
            <a:r>
              <a:rPr lang="es-MX" dirty="0" smtClean="0"/>
              <a:t>Cartas (comunicados)</a:t>
            </a:r>
          </a:p>
          <a:p>
            <a:r>
              <a:rPr lang="es-MX" dirty="0" smtClean="0"/>
              <a:t>Reuniones.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7024131" y="2557901"/>
            <a:ext cx="19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u="sng" dirty="0" smtClean="0"/>
              <a:t>Mensaje conductor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11275" y="2874795"/>
            <a:ext cx="348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Grandes lideres, Mejores personas.</a:t>
            </a:r>
          </a:p>
          <a:p>
            <a:r>
              <a:rPr lang="es-MX" dirty="0" smtClean="0"/>
              <a:t>Hemos Nacido para cosas grandes.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181385" y="4031963"/>
            <a:ext cx="16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u="sng" dirty="0" smtClean="0"/>
              <a:t>Mensajes Clave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340584" y="4401295"/>
            <a:ext cx="6119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Prestigio </a:t>
            </a:r>
            <a:r>
              <a:rPr lang="es-MX" dirty="0"/>
              <a:t>a</a:t>
            </a:r>
            <a:r>
              <a:rPr lang="es-MX" dirty="0" smtClean="0"/>
              <a:t>cadémico reconocido nacional e internacionalmente. </a:t>
            </a:r>
          </a:p>
          <a:p>
            <a:r>
              <a:rPr lang="es-MX" dirty="0" smtClean="0"/>
              <a:t>Vida Universitaria Nutrida y variada.</a:t>
            </a:r>
          </a:p>
          <a:p>
            <a:r>
              <a:rPr lang="es-MX" dirty="0" smtClean="0"/>
              <a:t>Proyectos educativos de interés e impacto social. </a:t>
            </a:r>
          </a:p>
          <a:p>
            <a:r>
              <a:rPr lang="es-MX" dirty="0" smtClean="0"/>
              <a:t>Programas de apoyo económico.  (becas)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221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64630" y="273685"/>
            <a:ext cx="4545330" cy="1325563"/>
          </a:xfrm>
        </p:spPr>
        <p:txBody>
          <a:bodyPr/>
          <a:lstStyle/>
          <a:p>
            <a:r>
              <a:rPr lang="es-MX" u="sng" dirty="0" smtClean="0"/>
              <a:t>Líneas de acuerdos </a:t>
            </a:r>
            <a:endParaRPr lang="es-MX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9620" y="2122805"/>
            <a:ext cx="10515600" cy="4351338"/>
          </a:xfrm>
        </p:spPr>
        <p:txBody>
          <a:bodyPr/>
          <a:lstStyle/>
          <a:p>
            <a:r>
              <a:rPr lang="es-MX" sz="1800" dirty="0" smtClean="0"/>
              <a:t>Respetar los </a:t>
            </a:r>
            <a:r>
              <a:rPr lang="es-MX" sz="1800" dirty="0" err="1" smtClean="0"/>
              <a:t>copy´s</a:t>
            </a:r>
            <a:r>
              <a:rPr lang="es-MX" sz="1800" dirty="0" smtClean="0"/>
              <a:t> e imágenes que proporciona la Red.</a:t>
            </a:r>
          </a:p>
          <a:p>
            <a:r>
              <a:rPr lang="es-MX" sz="1800" dirty="0" smtClean="0"/>
              <a:t>No modificar el logotipo de la Universidad ni alterar color.</a:t>
            </a:r>
          </a:p>
          <a:p>
            <a:r>
              <a:rPr lang="es-MX" sz="1800" dirty="0" smtClean="0"/>
              <a:t>Incluir el mensaje conductor. </a:t>
            </a:r>
          </a:p>
          <a:p>
            <a:r>
              <a:rPr lang="es-MX" sz="1800" dirty="0" smtClean="0"/>
              <a:t>Incluir logotipos de escuelas según la naturaleza del mensaje </a:t>
            </a:r>
          </a:p>
          <a:p>
            <a:r>
              <a:rPr lang="es-MX" sz="1800" dirty="0" smtClean="0"/>
              <a:t>Desarrollo de material necesario para las campañas. </a:t>
            </a:r>
          </a:p>
          <a:p>
            <a:r>
              <a:rPr lang="es-MX" sz="1800" dirty="0" smtClean="0"/>
              <a:t>Actualización de la página web 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027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01143"/>
              </p:ext>
            </p:extLst>
          </p:nvPr>
        </p:nvGraphicFramePr>
        <p:xfrm>
          <a:off x="724830" y="780583"/>
          <a:ext cx="9757317" cy="5752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8507">
                  <a:extLst>
                    <a:ext uri="{9D8B030D-6E8A-4147-A177-3AD203B41FA5}">
                      <a16:colId xmlns:a16="http://schemas.microsoft.com/office/drawing/2014/main" val="2554284351"/>
                    </a:ext>
                  </a:extLst>
                </a:gridCol>
                <a:gridCol w="2364058">
                  <a:extLst>
                    <a:ext uri="{9D8B030D-6E8A-4147-A177-3AD203B41FA5}">
                      <a16:colId xmlns:a16="http://schemas.microsoft.com/office/drawing/2014/main" val="1162692980"/>
                    </a:ext>
                  </a:extLst>
                </a:gridCol>
                <a:gridCol w="4736480">
                  <a:extLst>
                    <a:ext uri="{9D8B030D-6E8A-4147-A177-3AD203B41FA5}">
                      <a16:colId xmlns:a16="http://schemas.microsoft.com/office/drawing/2014/main" val="323463687"/>
                    </a:ext>
                  </a:extLst>
                </a:gridCol>
                <a:gridCol w="1218272">
                  <a:extLst>
                    <a:ext uri="{9D8B030D-6E8A-4147-A177-3AD203B41FA5}">
                      <a16:colId xmlns:a16="http://schemas.microsoft.com/office/drawing/2014/main" val="4109645534"/>
                    </a:ext>
                  </a:extLst>
                </a:gridCol>
              </a:tblGrid>
              <a:tr h="4410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Público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Motivador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Mensaje</a:t>
                      </a:r>
                      <a:r>
                        <a:rPr lang="es-MX" baseline="0" dirty="0" smtClean="0"/>
                        <a:t> clave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Medios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21529"/>
                  </a:ext>
                </a:extLst>
              </a:tr>
              <a:tr h="1009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Publico</a:t>
                      </a:r>
                      <a:r>
                        <a:rPr lang="es-MX" sz="1200" baseline="0" dirty="0" smtClean="0"/>
                        <a:t> externo </a:t>
                      </a:r>
                      <a:endParaRPr lang="es-MX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Examen de admisión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 smtClean="0"/>
                        <a:t>Prestigio académico reconocido nacional e internacionalmente </a:t>
                      </a: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dirty="0" smtClean="0"/>
                        <a:t>Programas de apoyo económico  ( becas)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Facebook</a:t>
                      </a:r>
                    </a:p>
                    <a:p>
                      <a:r>
                        <a:rPr lang="es-MX" sz="1200" dirty="0" smtClean="0"/>
                        <a:t>Instagram</a:t>
                      </a:r>
                    </a:p>
                    <a:p>
                      <a:r>
                        <a:rPr lang="es-MX" sz="1200" dirty="0" smtClean="0"/>
                        <a:t>Pagina Web</a:t>
                      </a:r>
                    </a:p>
                    <a:p>
                      <a:r>
                        <a:rPr lang="es-MX" sz="1200" dirty="0" smtClean="0"/>
                        <a:t>Espectacular</a:t>
                      </a:r>
                    </a:p>
                    <a:p>
                      <a:r>
                        <a:rPr lang="es-MX" sz="1200" dirty="0" smtClean="0"/>
                        <a:t>Pantallas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15953"/>
                  </a:ext>
                </a:extLst>
              </a:tr>
              <a:tr h="100991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Público</a:t>
                      </a:r>
                      <a:r>
                        <a:rPr lang="es-MX" sz="1200" baseline="0" dirty="0" smtClean="0"/>
                        <a:t> externo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Becas-programas</a:t>
                      </a:r>
                      <a:r>
                        <a:rPr lang="es-MX" sz="1200" baseline="0" dirty="0" smtClean="0"/>
                        <a:t> vida universitaria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dirty="0" smtClean="0"/>
                        <a:t>Vida Universitaria Nutrida y variada </a:t>
                      </a:r>
                    </a:p>
                    <a:p>
                      <a:pPr algn="ctr"/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Facebook</a:t>
                      </a:r>
                    </a:p>
                    <a:p>
                      <a:r>
                        <a:rPr lang="es-MX" sz="1200" dirty="0" smtClean="0"/>
                        <a:t>Instagram</a:t>
                      </a:r>
                    </a:p>
                    <a:p>
                      <a:r>
                        <a:rPr lang="es-MX" sz="1200" dirty="0" smtClean="0"/>
                        <a:t>Radio </a:t>
                      </a:r>
                    </a:p>
                    <a:p>
                      <a:r>
                        <a:rPr lang="es-MX" sz="1200" dirty="0" smtClean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10145"/>
                  </a:ext>
                </a:extLst>
              </a:tr>
              <a:tr h="63783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Publico interno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Eventos/actividades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dirty="0" smtClean="0"/>
                        <a:t>Vida Universitaria Nutrida y variada </a:t>
                      </a:r>
                    </a:p>
                    <a:p>
                      <a:pPr algn="ctr"/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Facebook</a:t>
                      </a:r>
                      <a:r>
                        <a:rPr lang="es-MX" sz="1200" baseline="0" dirty="0" smtClean="0"/>
                        <a:t> Twitter</a:t>
                      </a:r>
                      <a:endParaRPr lang="es-MX" sz="1200" dirty="0" smtClean="0"/>
                    </a:p>
                    <a:p>
                      <a:r>
                        <a:rPr lang="es-MX" sz="1200" dirty="0" smtClean="0"/>
                        <a:t>Instagram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57482"/>
                  </a:ext>
                </a:extLst>
              </a:tr>
              <a:tr h="79304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Publico Interno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Vinculaciones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dirty="0" smtClean="0"/>
                        <a:t>Vida Universitaria Nutrida y variada </a:t>
                      </a:r>
                    </a:p>
                    <a:p>
                      <a:pPr algn="ctr"/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Pagina Web</a:t>
                      </a:r>
                    </a:p>
                    <a:p>
                      <a:r>
                        <a:rPr lang="es-MX" sz="1200" dirty="0" smtClean="0"/>
                        <a:t>Facebook</a:t>
                      </a:r>
                    </a:p>
                    <a:p>
                      <a:r>
                        <a:rPr lang="es-MX" sz="1200" dirty="0" smtClean="0"/>
                        <a:t>Instagram</a:t>
                      </a:r>
                    </a:p>
                    <a:p>
                      <a:r>
                        <a:rPr lang="es-MX" sz="1200" dirty="0" smtClean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9739"/>
                  </a:ext>
                </a:extLst>
              </a:tr>
              <a:tr h="71647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Publico interno y externo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Logros y premios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dirty="0" smtClean="0"/>
                        <a:t>Proyectos educativos de interés e impacto social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Pagina Web</a:t>
                      </a:r>
                    </a:p>
                    <a:p>
                      <a:r>
                        <a:rPr lang="es-MX" sz="1200" dirty="0" smtClean="0"/>
                        <a:t>Facebook</a:t>
                      </a:r>
                    </a:p>
                    <a:p>
                      <a:r>
                        <a:rPr lang="es-MX" sz="1200" dirty="0" smtClean="0"/>
                        <a:t>Instagram</a:t>
                      </a:r>
                    </a:p>
                    <a:p>
                      <a:r>
                        <a:rPr lang="es-MX" sz="1200" dirty="0" smtClean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4920"/>
                  </a:ext>
                </a:extLst>
              </a:tr>
              <a:tr h="717569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Publico interno</a:t>
                      </a:r>
                      <a:r>
                        <a:rPr lang="es-MX" sz="1200" baseline="0" dirty="0" smtClean="0"/>
                        <a:t> y externo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Egresados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dirty="0" smtClean="0"/>
                        <a:t>Proyectos educativos de interés e impacto social </a:t>
                      </a:r>
                    </a:p>
                    <a:p>
                      <a:pPr marL="171450" marR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200" dirty="0" smtClean="0"/>
                        <a:t>Prestigio académico reconocido nacional e internacionalmente.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Pagina Web</a:t>
                      </a:r>
                    </a:p>
                    <a:p>
                      <a:r>
                        <a:rPr lang="es-MX" sz="1200" dirty="0" smtClean="0"/>
                        <a:t>Facebook</a:t>
                      </a:r>
                    </a:p>
                    <a:p>
                      <a:r>
                        <a:rPr lang="es-MX" sz="1200" dirty="0" smtClean="0"/>
                        <a:t>Instagram</a:t>
                      </a:r>
                    </a:p>
                    <a:p>
                      <a:r>
                        <a:rPr lang="es-MX" sz="1200" dirty="0" smtClean="0"/>
                        <a:t>Pendones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05494"/>
                  </a:ext>
                </a:extLst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575781" y="-250422"/>
            <a:ext cx="4545330" cy="1325563"/>
          </a:xfrm>
        </p:spPr>
        <p:txBody>
          <a:bodyPr/>
          <a:lstStyle/>
          <a:p>
            <a:r>
              <a:rPr lang="es-MX" u="sng" dirty="0" smtClean="0"/>
              <a:t>Plan de Acción</a:t>
            </a: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23306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11039"/>
              </p:ext>
            </p:extLst>
          </p:nvPr>
        </p:nvGraphicFramePr>
        <p:xfrm>
          <a:off x="493130" y="719665"/>
          <a:ext cx="9275340" cy="603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8835">
                  <a:extLst>
                    <a:ext uri="{9D8B030D-6E8A-4147-A177-3AD203B41FA5}">
                      <a16:colId xmlns:a16="http://schemas.microsoft.com/office/drawing/2014/main" val="373422948"/>
                    </a:ext>
                  </a:extLst>
                </a:gridCol>
                <a:gridCol w="2318835">
                  <a:extLst>
                    <a:ext uri="{9D8B030D-6E8A-4147-A177-3AD203B41FA5}">
                      <a16:colId xmlns:a16="http://schemas.microsoft.com/office/drawing/2014/main" val="1433985921"/>
                    </a:ext>
                  </a:extLst>
                </a:gridCol>
                <a:gridCol w="2318835">
                  <a:extLst>
                    <a:ext uri="{9D8B030D-6E8A-4147-A177-3AD203B41FA5}">
                      <a16:colId xmlns:a16="http://schemas.microsoft.com/office/drawing/2014/main" val="1958386081"/>
                    </a:ext>
                  </a:extLst>
                </a:gridCol>
                <a:gridCol w="2318835">
                  <a:extLst>
                    <a:ext uri="{9D8B030D-6E8A-4147-A177-3AD203B41FA5}">
                      <a16:colId xmlns:a16="http://schemas.microsoft.com/office/drawing/2014/main" val="3063330396"/>
                    </a:ext>
                  </a:extLst>
                </a:gridCol>
              </a:tblGrid>
              <a:tr h="336409">
                <a:tc>
                  <a:txBody>
                    <a:bodyPr/>
                    <a:lstStyle/>
                    <a:p>
                      <a:r>
                        <a:rPr lang="es-MX" dirty="0" smtClean="0"/>
                        <a:t>Acción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Publico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Medios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Tiempos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16771"/>
                  </a:ext>
                </a:extLst>
              </a:tr>
              <a:tr h="760377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Comunicar exámenes</a:t>
                      </a:r>
                      <a:r>
                        <a:rPr lang="es-MX" sz="1100" baseline="0" dirty="0" smtClean="0"/>
                        <a:t> de admisión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Externo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Postear</a:t>
                      </a:r>
                      <a:r>
                        <a:rPr lang="es-MX" sz="1100" baseline="0" dirty="0" smtClean="0"/>
                        <a:t> en Facebook, twitter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Video Instagram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Espectacular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Radio</a:t>
                      </a:r>
                      <a:r>
                        <a:rPr lang="es-MX" sz="1600" dirty="0" smtClean="0"/>
                        <a:t> 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2 a 3 post por semana.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Una entrevista cada 15 días en radio  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8797"/>
                  </a:ext>
                </a:extLst>
              </a:tr>
              <a:tr h="691252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Comunicar programas</a:t>
                      </a:r>
                      <a:r>
                        <a:rPr lang="es-MX" sz="1100" baseline="0" dirty="0" smtClean="0"/>
                        <a:t> académicos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Externo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Postear</a:t>
                      </a:r>
                      <a:r>
                        <a:rPr lang="es-MX" sz="1100" baseline="0" dirty="0" smtClean="0"/>
                        <a:t> en Facebook, twitter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Video Instagram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Espectacular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Radio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2 a 3 post por semana.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Una entrevista cada 15 días en radio.</a:t>
                      </a:r>
                      <a:endParaRPr lang="es-MX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6455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Comunicar</a:t>
                      </a:r>
                      <a:r>
                        <a:rPr lang="es-MX" sz="1100" baseline="0" dirty="0" smtClean="0"/>
                        <a:t> programa de becas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Externo /Interno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Pagina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Facebook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Radio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1 entrevista al mes.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1</a:t>
                      </a:r>
                      <a:r>
                        <a:rPr lang="es-MX" sz="1100" baseline="0" dirty="0" smtClean="0"/>
                        <a:t> post cada 15 días.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2188"/>
                  </a:ext>
                </a:extLst>
              </a:tr>
              <a:tr h="691252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Presentar logros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Externo /Interno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Pagina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Facebook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Twitter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prensa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1</a:t>
                      </a:r>
                      <a:r>
                        <a:rPr lang="es-MX" sz="1100" baseline="0" dirty="0" smtClean="0"/>
                        <a:t> a 2 entrevistas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2 post a la semana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1 nota en prensa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90309"/>
                  </a:ext>
                </a:extLst>
              </a:tr>
              <a:tr h="691252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Presentar e informar vinculaciones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Externo /Interno</a:t>
                      </a:r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Prensa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Pagina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Facebook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twitter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Nota en prensa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nota</a:t>
                      </a:r>
                      <a:r>
                        <a:rPr lang="es-MX" sz="1100" baseline="0" dirty="0" smtClean="0"/>
                        <a:t> en pagina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aseline="0" dirty="0" smtClean="0"/>
                        <a:t>Post en </a:t>
                      </a:r>
                      <a:r>
                        <a:rPr lang="es-MX" sz="1100" baseline="0" dirty="0" err="1" smtClean="0"/>
                        <a:t>facebook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22396"/>
                  </a:ext>
                </a:extLst>
              </a:tr>
              <a:tr h="540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Presentación e informar de eventos </a:t>
                      </a:r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Interno</a:t>
                      </a:r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Instagram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Facebook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Página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Facebook 1 a 2 post semanal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Página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1</a:t>
                      </a:r>
                      <a:r>
                        <a:rPr lang="es-MX" sz="1100" baseline="0" dirty="0" smtClean="0"/>
                        <a:t> video Instagram </a:t>
                      </a:r>
                      <a:r>
                        <a:rPr lang="es-MX" sz="1100" baseline="0" dirty="0" err="1" smtClean="0"/>
                        <a:t>history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56890"/>
                  </a:ext>
                </a:extLst>
              </a:tr>
              <a:tr h="691252">
                <a:tc>
                  <a:txBody>
                    <a:bodyPr/>
                    <a:lstStyle/>
                    <a:p>
                      <a:pPr algn="l"/>
                      <a:r>
                        <a:rPr lang="es-MX" sz="1100" dirty="0" smtClean="0"/>
                        <a:t>Reforzar</a:t>
                      </a:r>
                      <a:r>
                        <a:rPr lang="es-MX" sz="1100" baseline="0" dirty="0" smtClean="0"/>
                        <a:t> actividades de vida universitaria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Externo /Interno</a:t>
                      </a:r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Facebook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Twitter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Página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Facebook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Página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Instagram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Twitter 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00809"/>
                  </a:ext>
                </a:extLst>
              </a:tr>
              <a:tr h="539177">
                <a:tc>
                  <a:txBody>
                    <a:bodyPr/>
                    <a:lstStyle/>
                    <a:p>
                      <a:pPr algn="l"/>
                      <a:r>
                        <a:rPr lang="es-MX" sz="1100" dirty="0" smtClean="0"/>
                        <a:t>Crear comunicación oficial y directa de</a:t>
                      </a:r>
                      <a:r>
                        <a:rPr lang="es-MX" sz="1100" baseline="0" dirty="0" smtClean="0"/>
                        <a:t> avisos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Interno</a:t>
                      </a:r>
                    </a:p>
                    <a:p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Página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smtClean="0"/>
                        <a:t>App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dirty="0" err="1" smtClean="0"/>
                        <a:t>facebook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Cada vez que sea necesario 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83120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7400971" y="-216968"/>
            <a:ext cx="4545330" cy="1325563"/>
          </a:xfrm>
        </p:spPr>
        <p:txBody>
          <a:bodyPr>
            <a:normAutofit/>
          </a:bodyPr>
          <a:lstStyle/>
          <a:p>
            <a:r>
              <a:rPr lang="es-MX" sz="3200" u="sng" dirty="0" smtClean="0"/>
              <a:t>Cronograma Enero-Marzo</a:t>
            </a:r>
            <a:endParaRPr lang="es-MX" sz="3200" u="sng" dirty="0"/>
          </a:p>
        </p:txBody>
      </p:sp>
    </p:spTree>
    <p:extLst>
      <p:ext uri="{BB962C8B-B14F-4D97-AF65-F5344CB8AC3E}">
        <p14:creationId xmlns:p14="http://schemas.microsoft.com/office/powerpoint/2010/main" val="30359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610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700</Words>
  <Application>Microsoft Office PowerPoint</Application>
  <PresentationFormat>Panorámica</PresentationFormat>
  <Paragraphs>175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Introducción </vt:lpstr>
      <vt:lpstr>Nos interesa responder a </vt:lpstr>
      <vt:lpstr> Objetivos</vt:lpstr>
      <vt:lpstr>Canales de comunicación </vt:lpstr>
      <vt:lpstr>Líneas de acuerdos </vt:lpstr>
      <vt:lpstr>Plan de Acción</vt:lpstr>
      <vt:lpstr>Cronograma Enero-Marzo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Erwin Garcia Acevedo</dc:creator>
  <cp:lastModifiedBy>Erwin Garcia Acevedo</cp:lastModifiedBy>
  <cp:revision>55</cp:revision>
  <dcterms:created xsi:type="dcterms:W3CDTF">2018-02-14T18:26:24Z</dcterms:created>
  <dcterms:modified xsi:type="dcterms:W3CDTF">2018-04-20T20:48:55Z</dcterms:modified>
</cp:coreProperties>
</file>