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3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76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0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3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4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1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5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6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1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11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7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genciaoaxacamx.com/estudiante-de-la-uao-electa-presidenta-del-modelo-universitario-de-la-oea/" TargetMode="External"/><Relationship Id="rId3" Type="http://schemas.openxmlformats.org/officeDocument/2006/relationships/hyperlink" Target="http://ciudadania-express.com/2018/04/05/estudiante-de-la-uao-electa-presidenta-del-modelo-universitario-de-la-oea/" TargetMode="External"/><Relationship Id="rId7" Type="http://schemas.openxmlformats.org/officeDocument/2006/relationships/hyperlink" Target="http://www.diariomarca.com.mx/2018/04/estudiante-de-la-universidad-anahuac-electa-presidenta-del-modelo-universitario-de-la-oea/" TargetMode="External"/><Relationship Id="rId2" Type="http://schemas.openxmlformats.org/officeDocument/2006/relationships/hyperlink" Target="http://www.nvinoticias.com/nota/89762/estudiante-oaxaquena-va-asamblea-de-la-o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syramales.com/estudiante-de-la-uao-electa-presidenta-del-modelo-universitario-de-la-oea/" TargetMode="External"/><Relationship Id="rId5" Type="http://schemas.openxmlformats.org/officeDocument/2006/relationships/hyperlink" Target="http://fpnoticias.com/2018/04/estudiante-de-la-uao-electa-presidenta-del-modelo-universitario-de-la-oea/" TargetMode="External"/><Relationship Id="rId10" Type="http://schemas.openxmlformats.org/officeDocument/2006/relationships/hyperlink" Target="http://www.rotativooaxaca.com.mx/mas-informacion/estudiante-de-la-uao-electa-presidenta-del-modelo-universitario-de-la-oea/" TargetMode="External"/><Relationship Id="rId4" Type="http://schemas.openxmlformats.org/officeDocument/2006/relationships/hyperlink" Target="https://oaxaca.quadratin.com.mx/estudiante-de-la-anahuac-presidenta-del-modelo-universitario-de-oea/" TargetMode="External"/><Relationship Id="rId9" Type="http://schemas.openxmlformats.org/officeDocument/2006/relationships/hyperlink" Target="http://asimetrias.com.mx/estudiante-de-la-uao-electa-presidenta-del-modelo-universitario-de-la-oe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Medios Digitales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57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Portales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47927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s-MX" u="sng" dirty="0">
                <a:hlinkClick r:id="rId2"/>
              </a:rPr>
              <a:t>http://www.nvinoticias.com/nota/89762/estudiante-oaxaquena-va-asamblea-de-la-oea</a:t>
            </a:r>
            <a:endParaRPr lang="es-MX" dirty="0"/>
          </a:p>
          <a:p>
            <a:r>
              <a:rPr lang="es-MX" u="sng" dirty="0">
                <a:hlinkClick r:id="rId3"/>
              </a:rPr>
              <a:t>http://ciudadania-express.com/2018/04/05/estudiante-de-la-uao-electa-presidenta-del-modelo-universitario-de-la-oea/</a:t>
            </a:r>
            <a:endParaRPr lang="es-MX" dirty="0"/>
          </a:p>
          <a:p>
            <a:r>
              <a:rPr lang="es-MX" dirty="0"/>
              <a:t> </a:t>
            </a:r>
          </a:p>
          <a:p>
            <a:r>
              <a:rPr lang="es-MX" u="sng" dirty="0">
                <a:hlinkClick r:id="rId4"/>
              </a:rPr>
              <a:t>https://oaxaca.quadratin.com.mx/estudiante-de-la-anahuac-presidenta-del-modelo-universitario-de-oea/</a:t>
            </a:r>
            <a:endParaRPr lang="es-MX" dirty="0"/>
          </a:p>
          <a:p>
            <a:r>
              <a:rPr lang="es-MX" dirty="0"/>
              <a:t> </a:t>
            </a:r>
          </a:p>
          <a:p>
            <a:r>
              <a:rPr lang="es-MX" u="sng" dirty="0">
                <a:hlinkClick r:id="rId5"/>
              </a:rPr>
              <a:t>http://fpnoticias.com/2018/04/estudiante-de-la-uao-electa-presidenta-del-modelo-universitario-de-la-oea/</a:t>
            </a:r>
            <a:endParaRPr lang="es-MX" dirty="0"/>
          </a:p>
          <a:p>
            <a:r>
              <a:rPr lang="es-MX" u="sng" dirty="0">
                <a:hlinkClick r:id="rId6"/>
              </a:rPr>
              <a:t>http://rosyramales.com/estudiante-de-la-uao-electa-presidenta-del-modelo-universitario-de-la-oea/</a:t>
            </a:r>
            <a:endParaRPr lang="es-MX" dirty="0"/>
          </a:p>
          <a:p>
            <a:r>
              <a:rPr lang="es-MX" dirty="0"/>
              <a:t> </a:t>
            </a:r>
          </a:p>
          <a:p>
            <a:r>
              <a:rPr lang="es-MX" u="sng" dirty="0">
                <a:hlinkClick r:id="rId7"/>
              </a:rPr>
              <a:t>http://www.diariomarca.com.mx/2018/04/estudiante-de-la-universidad-anahuac-electa-presidenta-del-modelo-universitario-de-la-oea/</a:t>
            </a:r>
            <a:endParaRPr lang="es-MX" dirty="0"/>
          </a:p>
          <a:p>
            <a:r>
              <a:rPr lang="es-MX" u="sng" dirty="0">
                <a:hlinkClick r:id="rId8"/>
              </a:rPr>
              <a:t>https://www.agenciaoaxacamx.com/estudiante-de-la-uao-electa-presidenta-del-modelo-universitario-de-la-oea/</a:t>
            </a:r>
            <a:endParaRPr lang="es-MX" dirty="0"/>
          </a:p>
          <a:p>
            <a:r>
              <a:rPr lang="es-MX" dirty="0"/>
              <a:t> </a:t>
            </a:r>
          </a:p>
          <a:p>
            <a:r>
              <a:rPr lang="es-MX" dirty="0"/>
              <a:t> </a:t>
            </a:r>
          </a:p>
          <a:p>
            <a:r>
              <a:rPr lang="es-MX" u="sng" dirty="0">
                <a:hlinkClick r:id="rId9"/>
              </a:rPr>
              <a:t>http://asimetrias.com.mx/estudiante-de-la-uao-electa-presidenta-del-modelo-universitario-de-la-oea/</a:t>
            </a:r>
            <a:endParaRPr lang="es-MX" dirty="0"/>
          </a:p>
          <a:p>
            <a:r>
              <a:rPr lang="es-MX" dirty="0"/>
              <a:t> </a:t>
            </a:r>
          </a:p>
          <a:p>
            <a:r>
              <a:rPr lang="es-MX" u="sng" dirty="0">
                <a:hlinkClick r:id="rId10"/>
              </a:rPr>
              <a:t>http://www.rotativooaxaca.com.mx/mas-informacion/estudiante-de-la-uao-electa-presidenta-del-modelo-universitario-de-la-oea/</a:t>
            </a:r>
            <a:endParaRPr lang="es-MX" dirty="0"/>
          </a:p>
          <a:p>
            <a:r>
              <a:rPr lang="es-MX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40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555" t="33200" r="40194" b="4134"/>
          <a:stretch/>
        </p:blipFill>
        <p:spPr>
          <a:xfrm>
            <a:off x="3125059" y="3214048"/>
            <a:ext cx="2795599" cy="25316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8274" t="8315" r="19883" b="4807"/>
          <a:stretch/>
        </p:blipFill>
        <p:spPr>
          <a:xfrm>
            <a:off x="6158825" y="1784148"/>
            <a:ext cx="2728629" cy="2395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6898" t="12547" r="39619" b="3711"/>
          <a:stretch/>
        </p:blipFill>
        <p:spPr>
          <a:xfrm>
            <a:off x="9031552" y="713392"/>
            <a:ext cx="2879989" cy="34665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18590" t="7931" r="34245" b="5144"/>
          <a:stretch/>
        </p:blipFill>
        <p:spPr>
          <a:xfrm>
            <a:off x="42395" y="2183642"/>
            <a:ext cx="3092343" cy="356206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85382" y="602440"/>
            <a:ext cx="268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Medios Digitales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53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7596" t="12388" r="39420" b="5463"/>
          <a:stretch/>
        </p:blipFill>
        <p:spPr>
          <a:xfrm>
            <a:off x="464022" y="1542197"/>
            <a:ext cx="3302123" cy="39442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0082" t="14140" r="39122" b="4348"/>
          <a:stretch/>
        </p:blipFill>
        <p:spPr>
          <a:xfrm>
            <a:off x="3889612" y="1937982"/>
            <a:ext cx="3038226" cy="37940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22272" t="10637" r="23001" b="7851"/>
          <a:stretch/>
        </p:blipFill>
        <p:spPr>
          <a:xfrm>
            <a:off x="7397087" y="1937982"/>
            <a:ext cx="3562545" cy="3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86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12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Portales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Erwin Garcia Acevedo</dc:creator>
  <cp:lastModifiedBy>Erwin Garcia Acevedo</cp:lastModifiedBy>
  <cp:revision>38</cp:revision>
  <dcterms:created xsi:type="dcterms:W3CDTF">2018-02-14T18:26:24Z</dcterms:created>
  <dcterms:modified xsi:type="dcterms:W3CDTF">2018-04-20T20:56:22Z</dcterms:modified>
</cp:coreProperties>
</file>