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34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76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0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6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3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4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1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5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6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17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11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7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Medios Digitales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57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19" y="464566"/>
            <a:ext cx="3023973" cy="596887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36" y="365125"/>
            <a:ext cx="3518575" cy="63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5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97" y="1027906"/>
            <a:ext cx="6893435" cy="4351338"/>
          </a:xfrm>
        </p:spPr>
      </p:pic>
    </p:spTree>
    <p:extLst>
      <p:ext uri="{BB962C8B-B14F-4D97-AF65-F5344CB8AC3E}">
        <p14:creationId xmlns:p14="http://schemas.microsoft.com/office/powerpoint/2010/main" val="135697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67" y="161255"/>
            <a:ext cx="6421865" cy="64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7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41" y="365125"/>
            <a:ext cx="5352586" cy="6257862"/>
          </a:xfrm>
        </p:spPr>
      </p:pic>
    </p:spTree>
    <p:extLst>
      <p:ext uri="{BB962C8B-B14F-4D97-AF65-F5344CB8AC3E}">
        <p14:creationId xmlns:p14="http://schemas.microsoft.com/office/powerpoint/2010/main" val="199568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80" y="365125"/>
            <a:ext cx="3490331" cy="6137449"/>
          </a:xfrm>
        </p:spPr>
      </p:pic>
    </p:spTree>
    <p:extLst>
      <p:ext uri="{BB962C8B-B14F-4D97-AF65-F5344CB8AC3E}">
        <p14:creationId xmlns:p14="http://schemas.microsoft.com/office/powerpoint/2010/main" val="197166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30" y="365125"/>
            <a:ext cx="3479181" cy="6265688"/>
          </a:xfrm>
        </p:spPr>
      </p:pic>
    </p:spTree>
    <p:extLst>
      <p:ext uri="{BB962C8B-B14F-4D97-AF65-F5344CB8AC3E}">
        <p14:creationId xmlns:p14="http://schemas.microsoft.com/office/powerpoint/2010/main" val="2684264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Erwin Garcia Acevedo</dc:creator>
  <cp:lastModifiedBy>Erwin Garcia Acevedo</cp:lastModifiedBy>
  <cp:revision>39</cp:revision>
  <dcterms:created xsi:type="dcterms:W3CDTF">2018-02-14T18:26:24Z</dcterms:created>
  <dcterms:modified xsi:type="dcterms:W3CDTF">2018-04-20T21:53:02Z</dcterms:modified>
</cp:coreProperties>
</file>