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8" r:id="rId4"/>
    <p:sldId id="274" r:id="rId5"/>
    <p:sldId id="27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/>
              <a:t>COMPARATIVO POR ESCUELA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'Matriz EPD'!$O$4</c:f>
              <c:strCache>
                <c:ptCount val="1"/>
                <c:pt idx="0">
                  <c:v>TOTAL DIC 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-2.8482966581416084E-2"/>
                  <c:y val="-6.541290220565095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9.9071188109273178E-3"/>
                  <c:y val="-4.360860147043396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1.2383898513659147E-2"/>
                  <c:y val="-3.997408956380404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1.2383898513659147E-2"/>
                  <c:y val="-2.18043007352169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'Matriz EPD'!$P$3:$Y$3</c:f>
              <c:strCache>
                <c:ptCount val="10"/>
                <c:pt idx="0">
                  <c:v>Turismo</c:v>
                </c:pt>
                <c:pt idx="1">
                  <c:v>Comunicación</c:v>
                </c:pt>
                <c:pt idx="2">
                  <c:v>Derecho</c:v>
                </c:pt>
                <c:pt idx="3">
                  <c:v>Negocios</c:v>
                </c:pt>
                <c:pt idx="4">
                  <c:v>Humanidades</c:v>
                </c:pt>
                <c:pt idx="5">
                  <c:v>Ingeniería</c:v>
                </c:pt>
                <c:pt idx="6">
                  <c:v>Psicología</c:v>
                </c:pt>
                <c:pt idx="7">
                  <c:v>Medicina</c:v>
                </c:pt>
                <c:pt idx="8">
                  <c:v>Inglés</c:v>
                </c:pt>
                <c:pt idx="9">
                  <c:v>TOTAL ANÁHUAC</c:v>
                </c:pt>
              </c:strCache>
            </c:strRef>
          </c:cat>
          <c:val>
            <c:numRef>
              <c:f>'Matriz EPD'!$P$4:$Y$4</c:f>
              <c:numCache>
                <c:formatCode>0.00</c:formatCode>
                <c:ptCount val="10"/>
                <c:pt idx="0">
                  <c:v>4.1947640966628299</c:v>
                </c:pt>
                <c:pt idx="1">
                  <c:v>4.0201042442293398</c:v>
                </c:pt>
                <c:pt idx="2">
                  <c:v>4.0690698954320297</c:v>
                </c:pt>
                <c:pt idx="3">
                  <c:v>4.1457406773862502</c:v>
                </c:pt>
                <c:pt idx="4">
                  <c:v>4.1075949367088587</c:v>
                </c:pt>
                <c:pt idx="5">
                  <c:v>4.0805907172995752</c:v>
                </c:pt>
                <c:pt idx="6">
                  <c:v>0</c:v>
                </c:pt>
                <c:pt idx="7">
                  <c:v>3.5649680839554265</c:v>
                </c:pt>
                <c:pt idx="8" formatCode="General">
                  <c:v>0</c:v>
                </c:pt>
                <c:pt idx="9">
                  <c:v>3.9820160543377598</c:v>
                </c:pt>
              </c:numCache>
            </c:numRef>
          </c:val>
        </c:ser>
        <c:ser>
          <c:idx val="1"/>
          <c:order val="1"/>
          <c:tx>
            <c:strRef>
              <c:f>'Matriz EPD'!$O$5</c:f>
              <c:strCache>
                <c:ptCount val="1"/>
                <c:pt idx="0">
                  <c:v>TOTAL MAYO 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7151695540977329E-3"/>
                  <c:y val="-1.52630105146518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6099068067756891E-2"/>
                  <c:y val="2.18043007352169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0"/>
                  <c:y val="-1.74434405881735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'Matriz EPD'!$P$3:$Y$3</c:f>
              <c:strCache>
                <c:ptCount val="10"/>
                <c:pt idx="0">
                  <c:v>Turismo</c:v>
                </c:pt>
                <c:pt idx="1">
                  <c:v>Comunicación</c:v>
                </c:pt>
                <c:pt idx="2">
                  <c:v>Derecho</c:v>
                </c:pt>
                <c:pt idx="3">
                  <c:v>Negocios</c:v>
                </c:pt>
                <c:pt idx="4">
                  <c:v>Humanidades</c:v>
                </c:pt>
                <c:pt idx="5">
                  <c:v>Ingeniería</c:v>
                </c:pt>
                <c:pt idx="6">
                  <c:v>Psicología</c:v>
                </c:pt>
                <c:pt idx="7">
                  <c:v>Medicina</c:v>
                </c:pt>
                <c:pt idx="8">
                  <c:v>Inglés</c:v>
                </c:pt>
                <c:pt idx="9">
                  <c:v>TOTAL ANÁHUAC</c:v>
                </c:pt>
              </c:strCache>
            </c:strRef>
          </c:cat>
          <c:val>
            <c:numRef>
              <c:f>'Matriz EPD'!$P$5:$Y$5</c:f>
              <c:numCache>
                <c:formatCode>0.00</c:formatCode>
                <c:ptCount val="10"/>
                <c:pt idx="0">
                  <c:v>4.2918353010625738</c:v>
                </c:pt>
                <c:pt idx="1">
                  <c:v>4.0529024006296739</c:v>
                </c:pt>
                <c:pt idx="2">
                  <c:v>3.5095360094451009</c:v>
                </c:pt>
                <c:pt idx="3">
                  <c:v>3.9519437229437231</c:v>
                </c:pt>
                <c:pt idx="4">
                  <c:v>4.0682622983077534</c:v>
                </c:pt>
                <c:pt idx="5">
                  <c:v>4.103329791420701</c:v>
                </c:pt>
                <c:pt idx="6">
                  <c:v>3.20159386068477</c:v>
                </c:pt>
                <c:pt idx="7">
                  <c:v>3.6278150334513977</c:v>
                </c:pt>
                <c:pt idx="8" formatCode="General">
                  <c:v>0</c:v>
                </c:pt>
                <c:pt idx="9">
                  <c:v>3.8509023022432101</c:v>
                </c:pt>
              </c:numCache>
            </c:numRef>
          </c:val>
        </c:ser>
        <c:ser>
          <c:idx val="2"/>
          <c:order val="2"/>
          <c:tx>
            <c:strRef>
              <c:f>'Matriz EPD'!$O$6</c:f>
              <c:strCache>
                <c:ptCount val="1"/>
                <c:pt idx="0">
                  <c:v>TOTAL DIC 2017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1.2383898513659102E-2"/>
                  <c:y val="-3.997408956380404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2383898513659057E-2"/>
                  <c:y val="-6.541290220565095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8482966581416039E-2"/>
                  <c:y val="1.09021503676084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1.2383898513659147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'Matriz EPD'!$P$3:$Y$3</c:f>
              <c:strCache>
                <c:ptCount val="10"/>
                <c:pt idx="0">
                  <c:v>Turismo</c:v>
                </c:pt>
                <c:pt idx="1">
                  <c:v>Comunicación</c:v>
                </c:pt>
                <c:pt idx="2">
                  <c:v>Derecho</c:v>
                </c:pt>
                <c:pt idx="3">
                  <c:v>Negocios</c:v>
                </c:pt>
                <c:pt idx="4">
                  <c:v>Humanidades</c:v>
                </c:pt>
                <c:pt idx="5">
                  <c:v>Ingeniería</c:v>
                </c:pt>
                <c:pt idx="6">
                  <c:v>Psicología</c:v>
                </c:pt>
                <c:pt idx="7">
                  <c:v>Medicina</c:v>
                </c:pt>
                <c:pt idx="8">
                  <c:v>Inglés</c:v>
                </c:pt>
                <c:pt idx="9">
                  <c:v>TOTAL ANÁHUAC</c:v>
                </c:pt>
              </c:strCache>
            </c:strRef>
          </c:cat>
          <c:val>
            <c:numRef>
              <c:f>'Matriz EPD'!$P$6:$Y$6</c:f>
              <c:numCache>
                <c:formatCode>0.00</c:formatCode>
                <c:ptCount val="10"/>
                <c:pt idx="0">
                  <c:v>3.8480853174603178</c:v>
                </c:pt>
                <c:pt idx="1">
                  <c:v>3.2503621031746035</c:v>
                </c:pt>
                <c:pt idx="2">
                  <c:v>3.522841710758378</c:v>
                </c:pt>
                <c:pt idx="3">
                  <c:v>3.6694537981859412</c:v>
                </c:pt>
                <c:pt idx="4">
                  <c:v>4.1209742063492065</c:v>
                </c:pt>
                <c:pt idx="5">
                  <c:v>4.1529904761904763</c:v>
                </c:pt>
                <c:pt idx="6">
                  <c:v>3.7075015873015871</c:v>
                </c:pt>
                <c:pt idx="7">
                  <c:v>4.0438385770975058</c:v>
                </c:pt>
                <c:pt idx="8">
                  <c:v>4.075069444444444</c:v>
                </c:pt>
                <c:pt idx="9">
                  <c:v>3.8212352467736062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84917552"/>
        <c:axId val="-1584925168"/>
      </c:barChart>
      <c:catAx>
        <c:axId val="-158491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-1584925168"/>
        <c:crosses val="autoZero"/>
        <c:auto val="1"/>
        <c:lblAlgn val="ctr"/>
        <c:lblOffset val="100"/>
        <c:noMultiLvlLbl val="0"/>
      </c:catAx>
      <c:valAx>
        <c:axId val="-158492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-158491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20893F-80D6-4F13-8CCE-CA7C01E53D03}" type="doc">
      <dgm:prSet loTypeId="urn:microsoft.com/office/officeart/2005/8/layout/defaul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s-MX"/>
        </a:p>
      </dgm:t>
    </dgm:pt>
    <dgm:pt modelId="{5CAD3F2B-9329-4214-86B7-D13EACBC2163}">
      <dgm:prSet phldrT="[Texto]" custT="1"/>
      <dgm:spPr/>
      <dgm:t>
        <a:bodyPr/>
        <a:lstStyle/>
        <a:p>
          <a:r>
            <a:rPr lang="es-MX" sz="1800" b="0" i="0" u="none" dirty="0" smtClean="0">
              <a:solidFill>
                <a:schemeClr val="tx1"/>
              </a:solidFill>
            </a:rPr>
            <a:t>1. Autodiagnóstico</a:t>
          </a:r>
          <a:endParaRPr lang="es-MX" sz="1800" b="0" dirty="0">
            <a:solidFill>
              <a:schemeClr val="tx1"/>
            </a:solidFill>
          </a:endParaRPr>
        </a:p>
      </dgm:t>
    </dgm:pt>
    <dgm:pt modelId="{3A74BBD0-B93D-441A-B519-17B0D5C203B4}" type="parTrans" cxnId="{EB3D91E9-3BC3-4B80-AAB6-6F02B9209A6F}">
      <dgm:prSet/>
      <dgm:spPr/>
      <dgm:t>
        <a:bodyPr/>
        <a:lstStyle/>
        <a:p>
          <a:endParaRPr lang="es-MX" sz="1800">
            <a:solidFill>
              <a:schemeClr val="tx1"/>
            </a:solidFill>
          </a:endParaRPr>
        </a:p>
      </dgm:t>
    </dgm:pt>
    <dgm:pt modelId="{DCF66A3E-44FF-4341-8221-76B84C9F0C94}" type="sibTrans" cxnId="{EB3D91E9-3BC3-4B80-AAB6-6F02B9209A6F}">
      <dgm:prSet/>
      <dgm:spPr/>
      <dgm:t>
        <a:bodyPr/>
        <a:lstStyle/>
        <a:p>
          <a:endParaRPr lang="es-MX" sz="1800">
            <a:solidFill>
              <a:schemeClr val="tx1"/>
            </a:solidFill>
          </a:endParaRPr>
        </a:p>
      </dgm:t>
    </dgm:pt>
    <dgm:pt modelId="{FF9A2531-55A4-4A13-90EE-08AA17F7D39B}">
      <dgm:prSet phldrT="[Texto]" custT="1"/>
      <dgm:spPr/>
      <dgm:t>
        <a:bodyPr/>
        <a:lstStyle/>
        <a:p>
          <a:r>
            <a:rPr lang="es-MX" sz="1800" dirty="0" smtClean="0">
              <a:solidFill>
                <a:schemeClr val="tx1"/>
              </a:solidFill>
            </a:rPr>
            <a:t>2. Planeación</a:t>
          </a:r>
          <a:endParaRPr lang="es-MX" sz="1800" dirty="0">
            <a:solidFill>
              <a:schemeClr val="tx1"/>
            </a:solidFill>
          </a:endParaRPr>
        </a:p>
      </dgm:t>
    </dgm:pt>
    <dgm:pt modelId="{349105B8-D1A2-4006-9E0F-C9DF0BFE1862}" type="parTrans" cxnId="{E8CE51A9-B34E-490C-9F2F-73E86AF63DB3}">
      <dgm:prSet/>
      <dgm:spPr/>
      <dgm:t>
        <a:bodyPr/>
        <a:lstStyle/>
        <a:p>
          <a:endParaRPr lang="es-MX" sz="1800">
            <a:solidFill>
              <a:schemeClr val="tx1"/>
            </a:solidFill>
          </a:endParaRPr>
        </a:p>
      </dgm:t>
    </dgm:pt>
    <dgm:pt modelId="{FD812B21-8430-4C6B-9898-363966A0602C}" type="sibTrans" cxnId="{E8CE51A9-B34E-490C-9F2F-73E86AF63DB3}">
      <dgm:prSet/>
      <dgm:spPr/>
      <dgm:t>
        <a:bodyPr/>
        <a:lstStyle/>
        <a:p>
          <a:endParaRPr lang="es-MX" sz="1800">
            <a:solidFill>
              <a:schemeClr val="tx1"/>
            </a:solidFill>
          </a:endParaRPr>
        </a:p>
      </dgm:t>
    </dgm:pt>
    <dgm:pt modelId="{4D182620-693D-4195-BFF8-451263A096B3}">
      <dgm:prSet phldrT="[Texto]" custT="1"/>
      <dgm:spPr/>
      <dgm:t>
        <a:bodyPr/>
        <a:lstStyle/>
        <a:p>
          <a:r>
            <a:rPr lang="es-MX" sz="1800" dirty="0" smtClean="0">
              <a:solidFill>
                <a:schemeClr val="tx1"/>
              </a:solidFill>
            </a:rPr>
            <a:t>3. Ejecución</a:t>
          </a:r>
          <a:endParaRPr lang="es-MX" sz="1800" dirty="0">
            <a:solidFill>
              <a:schemeClr val="tx1"/>
            </a:solidFill>
          </a:endParaRPr>
        </a:p>
      </dgm:t>
    </dgm:pt>
    <dgm:pt modelId="{75EF0A19-6036-457F-A540-178BC4CB49D9}" type="parTrans" cxnId="{98889A11-46C8-415E-93E0-0064A442BBD1}">
      <dgm:prSet/>
      <dgm:spPr/>
      <dgm:t>
        <a:bodyPr/>
        <a:lstStyle/>
        <a:p>
          <a:endParaRPr lang="es-MX" sz="1800">
            <a:solidFill>
              <a:schemeClr val="tx1"/>
            </a:solidFill>
          </a:endParaRPr>
        </a:p>
      </dgm:t>
    </dgm:pt>
    <dgm:pt modelId="{73E716DA-9144-4688-B084-88E148083333}" type="sibTrans" cxnId="{98889A11-46C8-415E-93E0-0064A442BBD1}">
      <dgm:prSet/>
      <dgm:spPr/>
      <dgm:t>
        <a:bodyPr/>
        <a:lstStyle/>
        <a:p>
          <a:endParaRPr lang="es-MX" sz="1800">
            <a:solidFill>
              <a:schemeClr val="tx1"/>
            </a:solidFill>
          </a:endParaRPr>
        </a:p>
      </dgm:t>
    </dgm:pt>
    <dgm:pt modelId="{BCE83996-FB00-4649-85F9-FBA01A182521}">
      <dgm:prSet phldrT="[Texto]" custT="1"/>
      <dgm:spPr/>
      <dgm:t>
        <a:bodyPr/>
        <a:lstStyle/>
        <a:p>
          <a:r>
            <a:rPr lang="es-MX" sz="1800" dirty="0" smtClean="0">
              <a:solidFill>
                <a:schemeClr val="tx1"/>
              </a:solidFill>
            </a:rPr>
            <a:t>4. Actividades de enseñanza</a:t>
          </a:r>
          <a:endParaRPr lang="es-MX" sz="1800" dirty="0">
            <a:solidFill>
              <a:schemeClr val="tx1"/>
            </a:solidFill>
          </a:endParaRPr>
        </a:p>
      </dgm:t>
    </dgm:pt>
    <dgm:pt modelId="{387FF434-C3E3-4750-BA6D-2E26D43092DF}" type="parTrans" cxnId="{107F82B9-3192-4459-842F-D28AD43A12D5}">
      <dgm:prSet/>
      <dgm:spPr/>
      <dgm:t>
        <a:bodyPr/>
        <a:lstStyle/>
        <a:p>
          <a:endParaRPr lang="es-MX" sz="1800">
            <a:solidFill>
              <a:schemeClr val="tx1"/>
            </a:solidFill>
          </a:endParaRPr>
        </a:p>
      </dgm:t>
    </dgm:pt>
    <dgm:pt modelId="{DEB08670-323B-407C-8CB0-843F2F665C52}" type="sibTrans" cxnId="{107F82B9-3192-4459-842F-D28AD43A12D5}">
      <dgm:prSet/>
      <dgm:spPr/>
      <dgm:t>
        <a:bodyPr/>
        <a:lstStyle/>
        <a:p>
          <a:endParaRPr lang="es-MX" sz="1800">
            <a:solidFill>
              <a:schemeClr val="tx1"/>
            </a:solidFill>
          </a:endParaRPr>
        </a:p>
      </dgm:t>
    </dgm:pt>
    <dgm:pt modelId="{5FE14DC7-9617-4B49-A27A-8DB905DAED0C}">
      <dgm:prSet phldrT="[Texto]" custT="1"/>
      <dgm:spPr/>
      <dgm:t>
        <a:bodyPr/>
        <a:lstStyle/>
        <a:p>
          <a:r>
            <a:rPr lang="es-MX" sz="1800" dirty="0" smtClean="0">
              <a:solidFill>
                <a:schemeClr val="tx1"/>
              </a:solidFill>
            </a:rPr>
            <a:t>5. Actividades de aprendizaje</a:t>
          </a:r>
          <a:endParaRPr lang="es-MX" sz="1800" dirty="0">
            <a:solidFill>
              <a:schemeClr val="tx1"/>
            </a:solidFill>
          </a:endParaRPr>
        </a:p>
      </dgm:t>
    </dgm:pt>
    <dgm:pt modelId="{E8522B23-F7A0-45A7-A17A-26E142FDEB75}" type="parTrans" cxnId="{8DEA5776-22AB-4318-BBB2-2516A82B63A1}">
      <dgm:prSet/>
      <dgm:spPr/>
      <dgm:t>
        <a:bodyPr/>
        <a:lstStyle/>
        <a:p>
          <a:endParaRPr lang="es-MX" sz="1800">
            <a:solidFill>
              <a:schemeClr val="tx1"/>
            </a:solidFill>
          </a:endParaRPr>
        </a:p>
      </dgm:t>
    </dgm:pt>
    <dgm:pt modelId="{432A74C6-A007-4C1F-AFC8-7D0D47B35BCA}" type="sibTrans" cxnId="{8DEA5776-22AB-4318-BBB2-2516A82B63A1}">
      <dgm:prSet/>
      <dgm:spPr/>
      <dgm:t>
        <a:bodyPr/>
        <a:lstStyle/>
        <a:p>
          <a:endParaRPr lang="es-MX" sz="1800">
            <a:solidFill>
              <a:schemeClr val="tx1"/>
            </a:solidFill>
          </a:endParaRPr>
        </a:p>
      </dgm:t>
    </dgm:pt>
    <dgm:pt modelId="{F34200EE-EA3A-4EE4-B79A-181171AB9E95}">
      <dgm:prSet phldrT="[Texto]" custT="1"/>
      <dgm:spPr/>
      <dgm:t>
        <a:bodyPr/>
        <a:lstStyle/>
        <a:p>
          <a:r>
            <a:rPr lang="es-MX" sz="1800" dirty="0" smtClean="0">
              <a:solidFill>
                <a:schemeClr val="tx1"/>
              </a:solidFill>
            </a:rPr>
            <a:t>6. Evaluación y retroalimentación</a:t>
          </a:r>
          <a:endParaRPr lang="es-MX" sz="1800" dirty="0">
            <a:solidFill>
              <a:schemeClr val="tx1"/>
            </a:solidFill>
          </a:endParaRPr>
        </a:p>
      </dgm:t>
    </dgm:pt>
    <dgm:pt modelId="{4BD1262C-4364-4A3B-89E3-56A297CDC8C2}" type="parTrans" cxnId="{3AA0B970-DC15-4B8B-A4A7-2CDD6858ACCE}">
      <dgm:prSet/>
      <dgm:spPr/>
      <dgm:t>
        <a:bodyPr/>
        <a:lstStyle/>
        <a:p>
          <a:endParaRPr lang="es-MX" sz="1800">
            <a:solidFill>
              <a:schemeClr val="tx1"/>
            </a:solidFill>
          </a:endParaRPr>
        </a:p>
      </dgm:t>
    </dgm:pt>
    <dgm:pt modelId="{593D5DDB-747E-4DC5-8AA7-61C208178894}" type="sibTrans" cxnId="{3AA0B970-DC15-4B8B-A4A7-2CDD6858ACCE}">
      <dgm:prSet/>
      <dgm:spPr/>
      <dgm:t>
        <a:bodyPr/>
        <a:lstStyle/>
        <a:p>
          <a:endParaRPr lang="es-MX" sz="1800">
            <a:solidFill>
              <a:schemeClr val="tx1"/>
            </a:solidFill>
          </a:endParaRPr>
        </a:p>
      </dgm:t>
    </dgm:pt>
    <dgm:pt modelId="{82AD6C51-0715-4A96-A3C0-F73F45D64E1D}">
      <dgm:prSet phldrT="[Texto]" custT="1"/>
      <dgm:spPr/>
      <dgm:t>
        <a:bodyPr/>
        <a:lstStyle/>
        <a:p>
          <a:r>
            <a:rPr lang="es-MX" sz="1800" dirty="0" smtClean="0">
              <a:solidFill>
                <a:schemeClr val="tx1"/>
              </a:solidFill>
            </a:rPr>
            <a:t>7. Disciplina y rigor académico</a:t>
          </a:r>
          <a:endParaRPr lang="es-MX" sz="1800" dirty="0">
            <a:solidFill>
              <a:schemeClr val="tx1"/>
            </a:solidFill>
          </a:endParaRPr>
        </a:p>
      </dgm:t>
    </dgm:pt>
    <dgm:pt modelId="{3C66F018-3FAC-4F36-A7D8-05F3FFF94E2F}" type="parTrans" cxnId="{366004F4-C6C4-490E-B1B4-0CD64774A74E}">
      <dgm:prSet/>
      <dgm:spPr/>
      <dgm:t>
        <a:bodyPr/>
        <a:lstStyle/>
        <a:p>
          <a:endParaRPr lang="es-MX" sz="1800">
            <a:solidFill>
              <a:schemeClr val="tx1"/>
            </a:solidFill>
          </a:endParaRPr>
        </a:p>
      </dgm:t>
    </dgm:pt>
    <dgm:pt modelId="{E8BF3FB8-4475-4632-8B46-9027C1E8D204}" type="sibTrans" cxnId="{366004F4-C6C4-490E-B1B4-0CD64774A74E}">
      <dgm:prSet/>
      <dgm:spPr/>
      <dgm:t>
        <a:bodyPr/>
        <a:lstStyle/>
        <a:p>
          <a:endParaRPr lang="es-MX" sz="1800">
            <a:solidFill>
              <a:schemeClr val="tx1"/>
            </a:solidFill>
          </a:endParaRPr>
        </a:p>
      </dgm:t>
    </dgm:pt>
    <dgm:pt modelId="{A5E7BEBB-2E69-4252-BD99-6EC3146F0D1B}">
      <dgm:prSet phldrT="[Texto]" custT="1"/>
      <dgm:spPr/>
      <dgm:t>
        <a:bodyPr/>
        <a:lstStyle/>
        <a:p>
          <a:r>
            <a:rPr lang="es-MX" sz="1800" dirty="0" smtClean="0">
              <a:solidFill>
                <a:schemeClr val="tx1"/>
              </a:solidFill>
            </a:rPr>
            <a:t>8. Comunicación y trabajo colaborativo</a:t>
          </a:r>
          <a:endParaRPr lang="es-MX" sz="1800" dirty="0">
            <a:solidFill>
              <a:schemeClr val="tx1"/>
            </a:solidFill>
          </a:endParaRPr>
        </a:p>
      </dgm:t>
    </dgm:pt>
    <dgm:pt modelId="{829C704A-EBE0-4A4F-8FC7-DB78C1520CB6}" type="parTrans" cxnId="{6F3A781C-1B80-4D77-8FB2-6821F8C79EE7}">
      <dgm:prSet/>
      <dgm:spPr/>
      <dgm:t>
        <a:bodyPr/>
        <a:lstStyle/>
        <a:p>
          <a:endParaRPr lang="es-MX" sz="1800">
            <a:solidFill>
              <a:schemeClr val="tx1"/>
            </a:solidFill>
          </a:endParaRPr>
        </a:p>
      </dgm:t>
    </dgm:pt>
    <dgm:pt modelId="{0D575339-8E4F-4F58-B598-1D4A853085BA}" type="sibTrans" cxnId="{6F3A781C-1B80-4D77-8FB2-6821F8C79EE7}">
      <dgm:prSet/>
      <dgm:spPr/>
      <dgm:t>
        <a:bodyPr/>
        <a:lstStyle/>
        <a:p>
          <a:endParaRPr lang="es-MX" sz="1800">
            <a:solidFill>
              <a:schemeClr val="tx1"/>
            </a:solidFill>
          </a:endParaRPr>
        </a:p>
      </dgm:t>
    </dgm:pt>
    <dgm:pt modelId="{9F02C340-21D5-48E8-8335-E79E5232713D}">
      <dgm:prSet phldrT="[Texto]" custT="1"/>
      <dgm:spPr/>
      <dgm:t>
        <a:bodyPr/>
        <a:lstStyle/>
        <a:p>
          <a:r>
            <a:rPr lang="es-MX" sz="1800" dirty="0" smtClean="0">
              <a:solidFill>
                <a:schemeClr val="tx1"/>
              </a:solidFill>
            </a:rPr>
            <a:t>9. Validación de formación profesional</a:t>
          </a:r>
          <a:endParaRPr lang="es-MX" sz="1800" dirty="0">
            <a:solidFill>
              <a:schemeClr val="tx1"/>
            </a:solidFill>
          </a:endParaRPr>
        </a:p>
      </dgm:t>
    </dgm:pt>
    <dgm:pt modelId="{AB04CB86-F3BA-447F-BB24-5EE73AEEA170}" type="parTrans" cxnId="{098C0203-5721-4A44-B665-1B4A9788118C}">
      <dgm:prSet/>
      <dgm:spPr/>
      <dgm:t>
        <a:bodyPr/>
        <a:lstStyle/>
        <a:p>
          <a:endParaRPr lang="es-MX" sz="1800">
            <a:solidFill>
              <a:schemeClr val="tx1"/>
            </a:solidFill>
          </a:endParaRPr>
        </a:p>
      </dgm:t>
    </dgm:pt>
    <dgm:pt modelId="{029A9820-43DB-4682-97BE-9F72314B1E6A}" type="sibTrans" cxnId="{098C0203-5721-4A44-B665-1B4A9788118C}">
      <dgm:prSet/>
      <dgm:spPr/>
      <dgm:t>
        <a:bodyPr/>
        <a:lstStyle/>
        <a:p>
          <a:endParaRPr lang="es-MX" sz="1800">
            <a:solidFill>
              <a:schemeClr val="tx1"/>
            </a:solidFill>
          </a:endParaRPr>
        </a:p>
      </dgm:t>
    </dgm:pt>
    <dgm:pt modelId="{3F17E8C4-E63B-4E1E-87E0-AE29626BEF1E}">
      <dgm:prSet phldrT="[Texto]" custT="1"/>
      <dgm:spPr/>
      <dgm:t>
        <a:bodyPr/>
        <a:lstStyle/>
        <a:p>
          <a:r>
            <a:rPr lang="es-MX" sz="1800" dirty="0" smtClean="0">
              <a:solidFill>
                <a:schemeClr val="tx1"/>
              </a:solidFill>
            </a:rPr>
            <a:t>10. Liderazgo y habilidades de pensamiento</a:t>
          </a:r>
          <a:endParaRPr lang="es-MX" sz="1800" dirty="0">
            <a:solidFill>
              <a:schemeClr val="tx1"/>
            </a:solidFill>
          </a:endParaRPr>
        </a:p>
      </dgm:t>
    </dgm:pt>
    <dgm:pt modelId="{998A6016-DB89-435E-85DF-450F65EAD8C2}" type="parTrans" cxnId="{A71F3243-19DE-42BB-B9D5-B5D2817CCD84}">
      <dgm:prSet/>
      <dgm:spPr/>
      <dgm:t>
        <a:bodyPr/>
        <a:lstStyle/>
        <a:p>
          <a:endParaRPr lang="es-MX" sz="1800">
            <a:solidFill>
              <a:schemeClr val="tx1"/>
            </a:solidFill>
          </a:endParaRPr>
        </a:p>
      </dgm:t>
    </dgm:pt>
    <dgm:pt modelId="{1BF69264-8AC8-4443-8D43-A161F6035412}" type="sibTrans" cxnId="{A71F3243-19DE-42BB-B9D5-B5D2817CCD84}">
      <dgm:prSet/>
      <dgm:spPr/>
      <dgm:t>
        <a:bodyPr/>
        <a:lstStyle/>
        <a:p>
          <a:endParaRPr lang="es-MX" sz="1800">
            <a:solidFill>
              <a:schemeClr val="tx1"/>
            </a:solidFill>
          </a:endParaRPr>
        </a:p>
      </dgm:t>
    </dgm:pt>
    <dgm:pt modelId="{958CBA2F-1A1B-4731-9E4E-A42BDDB4BE28}">
      <dgm:prSet phldrT="[Texto]" custT="1"/>
      <dgm:spPr/>
      <dgm:t>
        <a:bodyPr/>
        <a:lstStyle/>
        <a:p>
          <a:r>
            <a:rPr lang="es-MX" sz="1800" dirty="0" smtClean="0">
              <a:solidFill>
                <a:schemeClr val="tx1"/>
              </a:solidFill>
            </a:rPr>
            <a:t>11. Metacognición</a:t>
          </a:r>
          <a:endParaRPr lang="es-MX" sz="1800" dirty="0">
            <a:solidFill>
              <a:schemeClr val="tx1"/>
            </a:solidFill>
          </a:endParaRPr>
        </a:p>
      </dgm:t>
    </dgm:pt>
    <dgm:pt modelId="{A4FE4D30-55F6-49C3-B594-F30EFD583C77}" type="parTrans" cxnId="{C8776A54-3661-44C3-BC9D-2F946CA9DD80}">
      <dgm:prSet/>
      <dgm:spPr/>
      <dgm:t>
        <a:bodyPr/>
        <a:lstStyle/>
        <a:p>
          <a:endParaRPr lang="es-MX" sz="1800">
            <a:solidFill>
              <a:schemeClr val="tx1"/>
            </a:solidFill>
          </a:endParaRPr>
        </a:p>
      </dgm:t>
    </dgm:pt>
    <dgm:pt modelId="{C539856A-9563-4913-887E-06CEAAC139E6}" type="sibTrans" cxnId="{C8776A54-3661-44C3-BC9D-2F946CA9DD80}">
      <dgm:prSet/>
      <dgm:spPr/>
      <dgm:t>
        <a:bodyPr/>
        <a:lstStyle/>
        <a:p>
          <a:endParaRPr lang="es-MX" sz="1800">
            <a:solidFill>
              <a:schemeClr val="tx1"/>
            </a:solidFill>
          </a:endParaRPr>
        </a:p>
      </dgm:t>
    </dgm:pt>
    <dgm:pt modelId="{653939CF-5584-4182-83F8-AFF6AE527FE4}" type="pres">
      <dgm:prSet presAssocID="{2420893F-80D6-4F13-8CCE-CA7C01E53D0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E1C363E2-CDA1-464F-8105-4566A87BE7EF}" type="pres">
      <dgm:prSet presAssocID="{5CAD3F2B-9329-4214-86B7-D13EACBC2163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CF5A07D-DD74-4A19-9E54-0DB81019D727}" type="pres">
      <dgm:prSet presAssocID="{DCF66A3E-44FF-4341-8221-76B84C9F0C94}" presName="sibTrans" presStyleCnt="0"/>
      <dgm:spPr/>
    </dgm:pt>
    <dgm:pt modelId="{50DD54D1-4D19-4582-BF1E-CCD013A7BF02}" type="pres">
      <dgm:prSet presAssocID="{FF9A2531-55A4-4A13-90EE-08AA17F7D39B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88F859D-E315-4F3E-B2E8-C315B03EDB25}" type="pres">
      <dgm:prSet presAssocID="{FD812B21-8430-4C6B-9898-363966A0602C}" presName="sibTrans" presStyleCnt="0"/>
      <dgm:spPr/>
    </dgm:pt>
    <dgm:pt modelId="{6ADA6444-DE9E-4C67-B3BC-19BAD927DE6A}" type="pres">
      <dgm:prSet presAssocID="{4D182620-693D-4195-BFF8-451263A096B3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FDFADB3-600F-4B23-9BB8-C276EA27E4BC}" type="pres">
      <dgm:prSet presAssocID="{73E716DA-9144-4688-B084-88E148083333}" presName="sibTrans" presStyleCnt="0"/>
      <dgm:spPr/>
    </dgm:pt>
    <dgm:pt modelId="{D5DA6A08-E26F-4166-A46F-871A1913E25B}" type="pres">
      <dgm:prSet presAssocID="{BCE83996-FB00-4649-85F9-FBA01A182521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35EC5AF-7F38-4D23-B0CC-24159D73E4E1}" type="pres">
      <dgm:prSet presAssocID="{DEB08670-323B-407C-8CB0-843F2F665C52}" presName="sibTrans" presStyleCnt="0"/>
      <dgm:spPr/>
    </dgm:pt>
    <dgm:pt modelId="{67FCEC36-AF6F-4508-8249-114F64298B88}" type="pres">
      <dgm:prSet presAssocID="{5FE14DC7-9617-4B49-A27A-8DB905DAED0C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338899D-D905-4BD0-833B-7ABBCC9CC636}" type="pres">
      <dgm:prSet presAssocID="{432A74C6-A007-4C1F-AFC8-7D0D47B35BCA}" presName="sibTrans" presStyleCnt="0"/>
      <dgm:spPr/>
    </dgm:pt>
    <dgm:pt modelId="{656AD68F-A8C0-491D-89B1-06FC7754AD5B}" type="pres">
      <dgm:prSet presAssocID="{F34200EE-EA3A-4EE4-B79A-181171AB9E95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BFC3FB1-2133-4994-91D3-6F1E58A8DDC7}" type="pres">
      <dgm:prSet presAssocID="{593D5DDB-747E-4DC5-8AA7-61C208178894}" presName="sibTrans" presStyleCnt="0"/>
      <dgm:spPr/>
    </dgm:pt>
    <dgm:pt modelId="{FFBB4D74-131B-4CE8-9775-3BC6917CE1E5}" type="pres">
      <dgm:prSet presAssocID="{82AD6C51-0715-4A96-A3C0-F73F45D64E1D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B3EBA4C-C9CC-4CFA-8587-F0A1E741BE98}" type="pres">
      <dgm:prSet presAssocID="{E8BF3FB8-4475-4632-8B46-9027C1E8D204}" presName="sibTrans" presStyleCnt="0"/>
      <dgm:spPr/>
    </dgm:pt>
    <dgm:pt modelId="{91D16D05-8560-42F8-AAF4-EF4FD2736D52}" type="pres">
      <dgm:prSet presAssocID="{A5E7BEBB-2E69-4252-BD99-6EC3146F0D1B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D9E7BA8-8A69-4693-B981-5783E8B6AF3A}" type="pres">
      <dgm:prSet presAssocID="{0D575339-8E4F-4F58-B598-1D4A853085BA}" presName="sibTrans" presStyleCnt="0"/>
      <dgm:spPr/>
    </dgm:pt>
    <dgm:pt modelId="{6ED4B122-EF2C-42A1-A3E4-7DB23741AC4C}" type="pres">
      <dgm:prSet presAssocID="{9F02C340-21D5-48E8-8335-E79E5232713D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7CC1AB3-6B1B-4E34-921F-7C57CB1A4581}" type="pres">
      <dgm:prSet presAssocID="{029A9820-43DB-4682-97BE-9F72314B1E6A}" presName="sibTrans" presStyleCnt="0"/>
      <dgm:spPr/>
    </dgm:pt>
    <dgm:pt modelId="{17DA0E2F-0661-40B4-8BD2-8EEDDDED0672}" type="pres">
      <dgm:prSet presAssocID="{3F17E8C4-E63B-4E1E-87E0-AE29626BEF1E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90CD4F7-ADEC-4256-A1A6-155F91563D6A}" type="pres">
      <dgm:prSet presAssocID="{1BF69264-8AC8-4443-8D43-A161F6035412}" presName="sibTrans" presStyleCnt="0"/>
      <dgm:spPr/>
    </dgm:pt>
    <dgm:pt modelId="{316D1D9B-272A-4979-A01A-055A875B0CC0}" type="pres">
      <dgm:prSet presAssocID="{958CBA2F-1A1B-4731-9E4E-A42BDDB4BE28}" presName="node" presStyleLbl="node1" presStyleIdx="10" presStyleCnt="11" custScaleX="11139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6FD08EB4-5ED2-4E94-B953-8E6E92684359}" type="presOf" srcId="{F34200EE-EA3A-4EE4-B79A-181171AB9E95}" destId="{656AD68F-A8C0-491D-89B1-06FC7754AD5B}" srcOrd="0" destOrd="0" presId="urn:microsoft.com/office/officeart/2005/8/layout/default"/>
    <dgm:cxn modelId="{73E5DFEE-F9B4-41AB-BCD3-4169588E2B7D}" type="presOf" srcId="{3F17E8C4-E63B-4E1E-87E0-AE29626BEF1E}" destId="{17DA0E2F-0661-40B4-8BD2-8EEDDDED0672}" srcOrd="0" destOrd="0" presId="urn:microsoft.com/office/officeart/2005/8/layout/default"/>
    <dgm:cxn modelId="{366004F4-C6C4-490E-B1B4-0CD64774A74E}" srcId="{2420893F-80D6-4F13-8CCE-CA7C01E53D03}" destId="{82AD6C51-0715-4A96-A3C0-F73F45D64E1D}" srcOrd="6" destOrd="0" parTransId="{3C66F018-3FAC-4F36-A7D8-05F3FFF94E2F}" sibTransId="{E8BF3FB8-4475-4632-8B46-9027C1E8D204}"/>
    <dgm:cxn modelId="{D05DF6A3-3244-43B2-946C-6E02CED8B017}" type="presOf" srcId="{2420893F-80D6-4F13-8CCE-CA7C01E53D03}" destId="{653939CF-5584-4182-83F8-AFF6AE527FE4}" srcOrd="0" destOrd="0" presId="urn:microsoft.com/office/officeart/2005/8/layout/default"/>
    <dgm:cxn modelId="{6F3A781C-1B80-4D77-8FB2-6821F8C79EE7}" srcId="{2420893F-80D6-4F13-8CCE-CA7C01E53D03}" destId="{A5E7BEBB-2E69-4252-BD99-6EC3146F0D1B}" srcOrd="7" destOrd="0" parTransId="{829C704A-EBE0-4A4F-8FC7-DB78C1520CB6}" sibTransId="{0D575339-8E4F-4F58-B598-1D4A853085BA}"/>
    <dgm:cxn modelId="{F1921CA3-D266-40BE-8117-F8182B700C60}" type="presOf" srcId="{A5E7BEBB-2E69-4252-BD99-6EC3146F0D1B}" destId="{91D16D05-8560-42F8-AAF4-EF4FD2736D52}" srcOrd="0" destOrd="0" presId="urn:microsoft.com/office/officeart/2005/8/layout/default"/>
    <dgm:cxn modelId="{99DE5904-7CF2-461E-AC80-A8BAB38B5F50}" type="presOf" srcId="{9F02C340-21D5-48E8-8335-E79E5232713D}" destId="{6ED4B122-EF2C-42A1-A3E4-7DB23741AC4C}" srcOrd="0" destOrd="0" presId="urn:microsoft.com/office/officeart/2005/8/layout/default"/>
    <dgm:cxn modelId="{19CAF61C-4B27-458E-9E0E-B059983518F9}" type="presOf" srcId="{5FE14DC7-9617-4B49-A27A-8DB905DAED0C}" destId="{67FCEC36-AF6F-4508-8249-114F64298B88}" srcOrd="0" destOrd="0" presId="urn:microsoft.com/office/officeart/2005/8/layout/default"/>
    <dgm:cxn modelId="{D1889A2F-CCD4-48B5-BCF1-D278FFB5BB58}" type="presOf" srcId="{FF9A2531-55A4-4A13-90EE-08AA17F7D39B}" destId="{50DD54D1-4D19-4582-BF1E-CCD013A7BF02}" srcOrd="0" destOrd="0" presId="urn:microsoft.com/office/officeart/2005/8/layout/default"/>
    <dgm:cxn modelId="{8DEA5776-22AB-4318-BBB2-2516A82B63A1}" srcId="{2420893F-80D6-4F13-8CCE-CA7C01E53D03}" destId="{5FE14DC7-9617-4B49-A27A-8DB905DAED0C}" srcOrd="4" destOrd="0" parTransId="{E8522B23-F7A0-45A7-A17A-26E142FDEB75}" sibTransId="{432A74C6-A007-4C1F-AFC8-7D0D47B35BCA}"/>
    <dgm:cxn modelId="{98889A11-46C8-415E-93E0-0064A442BBD1}" srcId="{2420893F-80D6-4F13-8CCE-CA7C01E53D03}" destId="{4D182620-693D-4195-BFF8-451263A096B3}" srcOrd="2" destOrd="0" parTransId="{75EF0A19-6036-457F-A540-178BC4CB49D9}" sibTransId="{73E716DA-9144-4688-B084-88E148083333}"/>
    <dgm:cxn modelId="{098C0203-5721-4A44-B665-1B4A9788118C}" srcId="{2420893F-80D6-4F13-8CCE-CA7C01E53D03}" destId="{9F02C340-21D5-48E8-8335-E79E5232713D}" srcOrd="8" destOrd="0" parTransId="{AB04CB86-F3BA-447F-BB24-5EE73AEEA170}" sibTransId="{029A9820-43DB-4682-97BE-9F72314B1E6A}"/>
    <dgm:cxn modelId="{C06022D8-AA12-4880-B24E-5A12AFF14627}" type="presOf" srcId="{958CBA2F-1A1B-4731-9E4E-A42BDDB4BE28}" destId="{316D1D9B-272A-4979-A01A-055A875B0CC0}" srcOrd="0" destOrd="0" presId="urn:microsoft.com/office/officeart/2005/8/layout/default"/>
    <dgm:cxn modelId="{A1945256-C5BB-411E-8918-38E5FDA494E1}" type="presOf" srcId="{4D182620-693D-4195-BFF8-451263A096B3}" destId="{6ADA6444-DE9E-4C67-B3BC-19BAD927DE6A}" srcOrd="0" destOrd="0" presId="urn:microsoft.com/office/officeart/2005/8/layout/default"/>
    <dgm:cxn modelId="{EB3D91E9-3BC3-4B80-AAB6-6F02B9209A6F}" srcId="{2420893F-80D6-4F13-8CCE-CA7C01E53D03}" destId="{5CAD3F2B-9329-4214-86B7-D13EACBC2163}" srcOrd="0" destOrd="0" parTransId="{3A74BBD0-B93D-441A-B519-17B0D5C203B4}" sibTransId="{DCF66A3E-44FF-4341-8221-76B84C9F0C94}"/>
    <dgm:cxn modelId="{E8CE51A9-B34E-490C-9F2F-73E86AF63DB3}" srcId="{2420893F-80D6-4F13-8CCE-CA7C01E53D03}" destId="{FF9A2531-55A4-4A13-90EE-08AA17F7D39B}" srcOrd="1" destOrd="0" parTransId="{349105B8-D1A2-4006-9E0F-C9DF0BFE1862}" sibTransId="{FD812B21-8430-4C6B-9898-363966A0602C}"/>
    <dgm:cxn modelId="{28A7657D-27D9-45FA-A98F-B52D865940CE}" type="presOf" srcId="{5CAD3F2B-9329-4214-86B7-D13EACBC2163}" destId="{E1C363E2-CDA1-464F-8105-4566A87BE7EF}" srcOrd="0" destOrd="0" presId="urn:microsoft.com/office/officeart/2005/8/layout/default"/>
    <dgm:cxn modelId="{EA5FA02C-FB72-47F0-B92A-AABF5C071BBD}" type="presOf" srcId="{82AD6C51-0715-4A96-A3C0-F73F45D64E1D}" destId="{FFBB4D74-131B-4CE8-9775-3BC6917CE1E5}" srcOrd="0" destOrd="0" presId="urn:microsoft.com/office/officeart/2005/8/layout/default"/>
    <dgm:cxn modelId="{3AA0B970-DC15-4B8B-A4A7-2CDD6858ACCE}" srcId="{2420893F-80D6-4F13-8CCE-CA7C01E53D03}" destId="{F34200EE-EA3A-4EE4-B79A-181171AB9E95}" srcOrd="5" destOrd="0" parTransId="{4BD1262C-4364-4A3B-89E3-56A297CDC8C2}" sibTransId="{593D5DDB-747E-4DC5-8AA7-61C208178894}"/>
    <dgm:cxn modelId="{107F82B9-3192-4459-842F-D28AD43A12D5}" srcId="{2420893F-80D6-4F13-8CCE-CA7C01E53D03}" destId="{BCE83996-FB00-4649-85F9-FBA01A182521}" srcOrd="3" destOrd="0" parTransId="{387FF434-C3E3-4750-BA6D-2E26D43092DF}" sibTransId="{DEB08670-323B-407C-8CB0-843F2F665C52}"/>
    <dgm:cxn modelId="{C8776A54-3661-44C3-BC9D-2F946CA9DD80}" srcId="{2420893F-80D6-4F13-8CCE-CA7C01E53D03}" destId="{958CBA2F-1A1B-4731-9E4E-A42BDDB4BE28}" srcOrd="10" destOrd="0" parTransId="{A4FE4D30-55F6-49C3-B594-F30EFD583C77}" sibTransId="{C539856A-9563-4913-887E-06CEAAC139E6}"/>
    <dgm:cxn modelId="{8D0F7982-82D4-453E-B27E-2520A02FB9FE}" type="presOf" srcId="{BCE83996-FB00-4649-85F9-FBA01A182521}" destId="{D5DA6A08-E26F-4166-A46F-871A1913E25B}" srcOrd="0" destOrd="0" presId="urn:microsoft.com/office/officeart/2005/8/layout/default"/>
    <dgm:cxn modelId="{A71F3243-19DE-42BB-B9D5-B5D2817CCD84}" srcId="{2420893F-80D6-4F13-8CCE-CA7C01E53D03}" destId="{3F17E8C4-E63B-4E1E-87E0-AE29626BEF1E}" srcOrd="9" destOrd="0" parTransId="{998A6016-DB89-435E-85DF-450F65EAD8C2}" sibTransId="{1BF69264-8AC8-4443-8D43-A161F6035412}"/>
    <dgm:cxn modelId="{C84C545B-41C7-4192-9EA4-1424C7AC1195}" type="presParOf" srcId="{653939CF-5584-4182-83F8-AFF6AE527FE4}" destId="{E1C363E2-CDA1-464F-8105-4566A87BE7EF}" srcOrd="0" destOrd="0" presId="urn:microsoft.com/office/officeart/2005/8/layout/default"/>
    <dgm:cxn modelId="{C1BB9335-12F5-43B4-B47F-FEFB6F87D98F}" type="presParOf" srcId="{653939CF-5584-4182-83F8-AFF6AE527FE4}" destId="{BCF5A07D-DD74-4A19-9E54-0DB81019D727}" srcOrd="1" destOrd="0" presId="urn:microsoft.com/office/officeart/2005/8/layout/default"/>
    <dgm:cxn modelId="{259C02F7-2D71-43F6-A0B8-023881B13A86}" type="presParOf" srcId="{653939CF-5584-4182-83F8-AFF6AE527FE4}" destId="{50DD54D1-4D19-4582-BF1E-CCD013A7BF02}" srcOrd="2" destOrd="0" presId="urn:microsoft.com/office/officeart/2005/8/layout/default"/>
    <dgm:cxn modelId="{042E6F60-FFEF-41D9-9FF1-410B4C17128A}" type="presParOf" srcId="{653939CF-5584-4182-83F8-AFF6AE527FE4}" destId="{A88F859D-E315-4F3E-B2E8-C315B03EDB25}" srcOrd="3" destOrd="0" presId="urn:microsoft.com/office/officeart/2005/8/layout/default"/>
    <dgm:cxn modelId="{FE5E3D10-7B9A-4E8B-9615-7D9718A8D6BE}" type="presParOf" srcId="{653939CF-5584-4182-83F8-AFF6AE527FE4}" destId="{6ADA6444-DE9E-4C67-B3BC-19BAD927DE6A}" srcOrd="4" destOrd="0" presId="urn:microsoft.com/office/officeart/2005/8/layout/default"/>
    <dgm:cxn modelId="{DF9B5301-CDCA-425D-8AB5-BD6C290D7C46}" type="presParOf" srcId="{653939CF-5584-4182-83F8-AFF6AE527FE4}" destId="{BFDFADB3-600F-4B23-9BB8-C276EA27E4BC}" srcOrd="5" destOrd="0" presId="urn:microsoft.com/office/officeart/2005/8/layout/default"/>
    <dgm:cxn modelId="{CB543AF5-4680-4574-9D8C-B55A3EAD0DE5}" type="presParOf" srcId="{653939CF-5584-4182-83F8-AFF6AE527FE4}" destId="{D5DA6A08-E26F-4166-A46F-871A1913E25B}" srcOrd="6" destOrd="0" presId="urn:microsoft.com/office/officeart/2005/8/layout/default"/>
    <dgm:cxn modelId="{4A161C75-E71C-4B09-92EF-3CC0D54114FE}" type="presParOf" srcId="{653939CF-5584-4182-83F8-AFF6AE527FE4}" destId="{535EC5AF-7F38-4D23-B0CC-24159D73E4E1}" srcOrd="7" destOrd="0" presId="urn:microsoft.com/office/officeart/2005/8/layout/default"/>
    <dgm:cxn modelId="{C2711D2A-310F-46DD-8D34-DAFB0842DE8D}" type="presParOf" srcId="{653939CF-5584-4182-83F8-AFF6AE527FE4}" destId="{67FCEC36-AF6F-4508-8249-114F64298B88}" srcOrd="8" destOrd="0" presId="urn:microsoft.com/office/officeart/2005/8/layout/default"/>
    <dgm:cxn modelId="{B3FA7D16-C764-4714-9B6E-83E9622EB61A}" type="presParOf" srcId="{653939CF-5584-4182-83F8-AFF6AE527FE4}" destId="{E338899D-D905-4BD0-833B-7ABBCC9CC636}" srcOrd="9" destOrd="0" presId="urn:microsoft.com/office/officeart/2005/8/layout/default"/>
    <dgm:cxn modelId="{915DB18D-DCE0-49EB-93E7-6697F3F49522}" type="presParOf" srcId="{653939CF-5584-4182-83F8-AFF6AE527FE4}" destId="{656AD68F-A8C0-491D-89B1-06FC7754AD5B}" srcOrd="10" destOrd="0" presId="urn:microsoft.com/office/officeart/2005/8/layout/default"/>
    <dgm:cxn modelId="{CE94EEB7-AD71-4DB1-8888-96D3086DC61E}" type="presParOf" srcId="{653939CF-5584-4182-83F8-AFF6AE527FE4}" destId="{ABFC3FB1-2133-4994-91D3-6F1E58A8DDC7}" srcOrd="11" destOrd="0" presId="urn:microsoft.com/office/officeart/2005/8/layout/default"/>
    <dgm:cxn modelId="{EAFEE6BF-2159-4221-9F57-AEF0A63ADBC7}" type="presParOf" srcId="{653939CF-5584-4182-83F8-AFF6AE527FE4}" destId="{FFBB4D74-131B-4CE8-9775-3BC6917CE1E5}" srcOrd="12" destOrd="0" presId="urn:microsoft.com/office/officeart/2005/8/layout/default"/>
    <dgm:cxn modelId="{AAB9B80E-7D76-4A5C-B245-936DB3E023E2}" type="presParOf" srcId="{653939CF-5584-4182-83F8-AFF6AE527FE4}" destId="{DB3EBA4C-C9CC-4CFA-8587-F0A1E741BE98}" srcOrd="13" destOrd="0" presId="urn:microsoft.com/office/officeart/2005/8/layout/default"/>
    <dgm:cxn modelId="{97A14304-5815-4834-B958-EE087C2B5BFE}" type="presParOf" srcId="{653939CF-5584-4182-83F8-AFF6AE527FE4}" destId="{91D16D05-8560-42F8-AAF4-EF4FD2736D52}" srcOrd="14" destOrd="0" presId="urn:microsoft.com/office/officeart/2005/8/layout/default"/>
    <dgm:cxn modelId="{4FF116C7-13BE-421D-B835-261103F06CE3}" type="presParOf" srcId="{653939CF-5584-4182-83F8-AFF6AE527FE4}" destId="{0D9E7BA8-8A69-4693-B981-5783E8B6AF3A}" srcOrd="15" destOrd="0" presId="urn:microsoft.com/office/officeart/2005/8/layout/default"/>
    <dgm:cxn modelId="{44362D4E-60FE-4C77-AFCD-C09C3822E73E}" type="presParOf" srcId="{653939CF-5584-4182-83F8-AFF6AE527FE4}" destId="{6ED4B122-EF2C-42A1-A3E4-7DB23741AC4C}" srcOrd="16" destOrd="0" presId="urn:microsoft.com/office/officeart/2005/8/layout/default"/>
    <dgm:cxn modelId="{6FD1ED7D-DA63-4FC6-ABB0-0847CA6F2424}" type="presParOf" srcId="{653939CF-5584-4182-83F8-AFF6AE527FE4}" destId="{57CC1AB3-6B1B-4E34-921F-7C57CB1A4581}" srcOrd="17" destOrd="0" presId="urn:microsoft.com/office/officeart/2005/8/layout/default"/>
    <dgm:cxn modelId="{BB9AABCD-3037-473D-869D-52CAF309254A}" type="presParOf" srcId="{653939CF-5584-4182-83F8-AFF6AE527FE4}" destId="{17DA0E2F-0661-40B4-8BD2-8EEDDDED0672}" srcOrd="18" destOrd="0" presId="urn:microsoft.com/office/officeart/2005/8/layout/default"/>
    <dgm:cxn modelId="{7EE7097A-7FA2-4E3A-85AB-D35365117B05}" type="presParOf" srcId="{653939CF-5584-4182-83F8-AFF6AE527FE4}" destId="{890CD4F7-ADEC-4256-A1A6-155F91563D6A}" srcOrd="19" destOrd="0" presId="urn:microsoft.com/office/officeart/2005/8/layout/default"/>
    <dgm:cxn modelId="{4EBC2469-3D72-4AAB-A563-94F8277E2068}" type="presParOf" srcId="{653939CF-5584-4182-83F8-AFF6AE527FE4}" destId="{316D1D9B-272A-4979-A01A-055A875B0CC0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4722B4A-DD17-41D3-9BEA-A48ECAA02A3B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9B15B76C-5E7A-4AAB-83B1-4D0634B02625}">
      <dgm:prSet phldrT="[Texto]" custT="1"/>
      <dgm:spPr/>
      <dgm:t>
        <a:bodyPr/>
        <a:lstStyle/>
        <a:p>
          <a:r>
            <a:rPr lang="es-MX" sz="2800" b="1" dirty="0" smtClean="0"/>
            <a:t>EPDR DIC 2016</a:t>
          </a:r>
          <a:endParaRPr lang="es-MX" sz="2800" b="1" dirty="0"/>
        </a:p>
      </dgm:t>
    </dgm:pt>
    <dgm:pt modelId="{52A4A347-EAEB-4392-B6E3-73FB393C9202}" type="parTrans" cxnId="{A9029FE7-D3CE-42A4-9B12-8ABEF2FC9176}">
      <dgm:prSet/>
      <dgm:spPr/>
      <dgm:t>
        <a:bodyPr/>
        <a:lstStyle/>
        <a:p>
          <a:endParaRPr lang="es-MX" sz="2800"/>
        </a:p>
      </dgm:t>
    </dgm:pt>
    <dgm:pt modelId="{B2DDFBF5-1250-4006-84E4-EBFA6DD25E4F}" type="sibTrans" cxnId="{A9029FE7-D3CE-42A4-9B12-8ABEF2FC9176}">
      <dgm:prSet/>
      <dgm:spPr/>
      <dgm:t>
        <a:bodyPr/>
        <a:lstStyle/>
        <a:p>
          <a:endParaRPr lang="es-MX" sz="2800"/>
        </a:p>
      </dgm:t>
    </dgm:pt>
    <dgm:pt modelId="{C345D7A4-43AA-4D4B-A9EE-24487B22A6E7}">
      <dgm:prSet phldrT="[Texto]" custT="1"/>
      <dgm:spPr/>
      <dgm:t>
        <a:bodyPr/>
        <a:lstStyle/>
        <a:p>
          <a:pPr algn="l"/>
          <a:r>
            <a:rPr lang="es-MX" sz="1400" b="1" dirty="0" smtClean="0"/>
            <a:t>1. Alumnos dicen tener estrategias de aprendizaje. Se reconocen responsables de su aprendizaje</a:t>
          </a:r>
        </a:p>
        <a:p>
          <a:pPr algn="l"/>
          <a:r>
            <a:rPr lang="es-MX" sz="1400" dirty="0" smtClean="0"/>
            <a:t>2. Los docentes enfatizan los aprendizaje esperados. Excepto medicina</a:t>
          </a:r>
        </a:p>
        <a:p>
          <a:pPr algn="l"/>
          <a:r>
            <a:rPr lang="es-MX" sz="1400" dirty="0" smtClean="0"/>
            <a:t>3. Los docentes reflejan altas expectativas. Excepto Medicina</a:t>
          </a:r>
        </a:p>
        <a:p>
          <a:pPr algn="l"/>
          <a:r>
            <a:rPr lang="es-MX" sz="1400" dirty="0" smtClean="0"/>
            <a:t>4. El clima de la clase y los materiales apoyan el aprendizaje. Excepto en medicina</a:t>
          </a:r>
          <a:endParaRPr lang="es-MX" sz="1400" dirty="0"/>
        </a:p>
      </dgm:t>
    </dgm:pt>
    <dgm:pt modelId="{02820123-5385-4EEB-86F8-476467EBC451}" type="parTrans" cxnId="{18711FB2-506C-4A11-BD81-A8D9E9546B22}">
      <dgm:prSet/>
      <dgm:spPr/>
      <dgm:t>
        <a:bodyPr/>
        <a:lstStyle/>
        <a:p>
          <a:endParaRPr lang="es-MX" sz="2800"/>
        </a:p>
      </dgm:t>
    </dgm:pt>
    <dgm:pt modelId="{6E55BF78-04F2-4BB4-9BE4-484A2AC36066}" type="sibTrans" cxnId="{18711FB2-506C-4A11-BD81-A8D9E9546B22}">
      <dgm:prSet/>
      <dgm:spPr/>
      <dgm:t>
        <a:bodyPr/>
        <a:lstStyle/>
        <a:p>
          <a:endParaRPr lang="es-MX" sz="2800"/>
        </a:p>
      </dgm:t>
    </dgm:pt>
    <dgm:pt modelId="{F12B1832-4220-4199-A54F-69450EB81B87}">
      <dgm:prSet custT="1"/>
      <dgm:spPr/>
      <dgm:t>
        <a:bodyPr/>
        <a:lstStyle/>
        <a:p>
          <a:pPr algn="l"/>
          <a:r>
            <a:rPr lang="es-MX" sz="1400" b="0" i="0" u="none" dirty="0" smtClean="0"/>
            <a:t>5. Se expone con material visual,</a:t>
          </a:r>
        </a:p>
        <a:p>
          <a:pPr algn="l"/>
          <a:r>
            <a:rPr lang="es-MX" sz="1400" b="0" i="0" u="none" dirty="0" smtClean="0"/>
            <a:t>6. Se supervisa el trabajo en clase</a:t>
          </a:r>
        </a:p>
        <a:p>
          <a:pPr algn="l"/>
          <a:r>
            <a:rPr lang="es-MX" sz="1400" b="0" i="0" u="none" dirty="0" smtClean="0"/>
            <a:t>7. Se generan discusiones críticas</a:t>
          </a:r>
        </a:p>
        <a:p>
          <a:pPr algn="l"/>
          <a:r>
            <a:rPr lang="es-MX" sz="1400" b="0" i="0" u="none" dirty="0" smtClean="0"/>
            <a:t>8. Se pregunta directamente</a:t>
          </a:r>
        </a:p>
        <a:p>
          <a:pPr algn="l"/>
          <a:r>
            <a:rPr lang="es-MX" sz="1400" b="0" i="0" u="none" dirty="0" smtClean="0"/>
            <a:t>* Excepto en medicina (AT- ING)</a:t>
          </a:r>
          <a:endParaRPr lang="es-MX" sz="1400" dirty="0"/>
        </a:p>
      </dgm:t>
    </dgm:pt>
    <dgm:pt modelId="{988A24EB-3D8E-4A6C-B3F0-A91D94E1DC26}" type="parTrans" cxnId="{1D56ECBE-F41A-4EF8-94ED-9FC290326E2E}">
      <dgm:prSet/>
      <dgm:spPr/>
      <dgm:t>
        <a:bodyPr/>
        <a:lstStyle/>
        <a:p>
          <a:endParaRPr lang="es-MX" sz="2800"/>
        </a:p>
      </dgm:t>
    </dgm:pt>
    <dgm:pt modelId="{DFE7BE5C-7879-49DC-A150-0042EE3571EC}" type="sibTrans" cxnId="{1D56ECBE-F41A-4EF8-94ED-9FC290326E2E}">
      <dgm:prSet/>
      <dgm:spPr/>
      <dgm:t>
        <a:bodyPr/>
        <a:lstStyle/>
        <a:p>
          <a:endParaRPr lang="es-MX" sz="2800"/>
        </a:p>
      </dgm:t>
    </dgm:pt>
    <dgm:pt modelId="{B3BB7E52-7FAC-4FF8-B38F-F0EED4E798C1}">
      <dgm:prSet custT="1"/>
      <dgm:spPr/>
      <dgm:t>
        <a:bodyPr/>
        <a:lstStyle/>
        <a:p>
          <a:pPr algn="l"/>
          <a:r>
            <a:rPr lang="es-MX" sz="1400" b="0" i="0" u="none" dirty="0" smtClean="0"/>
            <a:t>10. Se resuelven dudas</a:t>
          </a:r>
        </a:p>
        <a:p>
          <a:pPr algn="l"/>
          <a:r>
            <a:rPr lang="es-MX" sz="1400" b="0" i="0" u="none" dirty="0" smtClean="0"/>
            <a:t>11. Resolución individual de actividades</a:t>
          </a:r>
        </a:p>
        <a:p>
          <a:pPr algn="l"/>
          <a:r>
            <a:rPr lang="es-MX" sz="1400" b="0" i="0" u="none" dirty="0" smtClean="0"/>
            <a:t>12. Permiten externar dudas</a:t>
          </a:r>
        </a:p>
      </dgm:t>
    </dgm:pt>
    <dgm:pt modelId="{23DB5299-E6EB-42F1-9FA8-B1F6D57B56D5}" type="parTrans" cxnId="{E2B8600C-BF71-42F7-AE70-2D54A237F8D8}">
      <dgm:prSet/>
      <dgm:spPr/>
      <dgm:t>
        <a:bodyPr/>
        <a:lstStyle/>
        <a:p>
          <a:endParaRPr lang="es-MX" sz="2800"/>
        </a:p>
      </dgm:t>
    </dgm:pt>
    <dgm:pt modelId="{54B4715A-4BE6-4C90-9465-E8B8EBF6C0B3}" type="sibTrans" cxnId="{E2B8600C-BF71-42F7-AE70-2D54A237F8D8}">
      <dgm:prSet/>
      <dgm:spPr/>
      <dgm:t>
        <a:bodyPr/>
        <a:lstStyle/>
        <a:p>
          <a:endParaRPr lang="es-MX" sz="2800"/>
        </a:p>
      </dgm:t>
    </dgm:pt>
    <dgm:pt modelId="{1F7CA3CB-6173-4248-90ED-2677540433A0}">
      <dgm:prSet custT="1"/>
      <dgm:spPr/>
      <dgm:t>
        <a:bodyPr/>
        <a:lstStyle/>
        <a:p>
          <a:pPr algn="l"/>
          <a:r>
            <a:rPr lang="es-MX" sz="1400" dirty="0" smtClean="0"/>
            <a:t>13. La evaluación y retroalimentación son en general pertinentes aunque para los alumnos de medicina y derecho, no es así. </a:t>
          </a:r>
          <a:endParaRPr lang="es-MX" sz="1400" dirty="0"/>
        </a:p>
      </dgm:t>
    </dgm:pt>
    <dgm:pt modelId="{38D41338-671F-4164-9FDA-9D4716E42366}" type="parTrans" cxnId="{D750B400-2B4A-4212-BFAA-040106547E00}">
      <dgm:prSet/>
      <dgm:spPr/>
      <dgm:t>
        <a:bodyPr/>
        <a:lstStyle/>
        <a:p>
          <a:endParaRPr lang="es-MX" sz="2800"/>
        </a:p>
      </dgm:t>
    </dgm:pt>
    <dgm:pt modelId="{6BFE5522-FB83-49EC-AEE5-602072FABE04}" type="sibTrans" cxnId="{D750B400-2B4A-4212-BFAA-040106547E00}">
      <dgm:prSet/>
      <dgm:spPr/>
      <dgm:t>
        <a:bodyPr/>
        <a:lstStyle/>
        <a:p>
          <a:endParaRPr lang="es-MX" sz="2800"/>
        </a:p>
      </dgm:t>
    </dgm:pt>
    <dgm:pt modelId="{3FD17C29-09FF-43CF-84DD-F8CDAAF22459}" type="pres">
      <dgm:prSet presAssocID="{D4722B4A-DD17-41D3-9BEA-A48ECAA02A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03CBE8A3-8B8C-4376-84E2-1E696773C1C6}" type="pres">
      <dgm:prSet presAssocID="{9B15B76C-5E7A-4AAB-83B1-4D0634B02625}" presName="root" presStyleCnt="0"/>
      <dgm:spPr/>
    </dgm:pt>
    <dgm:pt modelId="{77174537-5A71-4267-AE6B-B95873BBC187}" type="pres">
      <dgm:prSet presAssocID="{9B15B76C-5E7A-4AAB-83B1-4D0634B02625}" presName="rootComposite" presStyleCnt="0"/>
      <dgm:spPr/>
    </dgm:pt>
    <dgm:pt modelId="{E3D52889-1A03-488B-918B-1EFD92E66C66}" type="pres">
      <dgm:prSet presAssocID="{9B15B76C-5E7A-4AAB-83B1-4D0634B02625}" presName="rootText" presStyleLbl="node1" presStyleIdx="0" presStyleCnt="1" custScaleX="257722" custLinFactNeighborY="10140"/>
      <dgm:spPr/>
      <dgm:t>
        <a:bodyPr/>
        <a:lstStyle/>
        <a:p>
          <a:endParaRPr lang="es-MX"/>
        </a:p>
      </dgm:t>
    </dgm:pt>
    <dgm:pt modelId="{3D31F736-4B63-4723-A629-6144205A4285}" type="pres">
      <dgm:prSet presAssocID="{9B15B76C-5E7A-4AAB-83B1-4D0634B02625}" presName="rootConnector" presStyleLbl="node1" presStyleIdx="0" presStyleCnt="1"/>
      <dgm:spPr/>
      <dgm:t>
        <a:bodyPr/>
        <a:lstStyle/>
        <a:p>
          <a:endParaRPr lang="es-MX"/>
        </a:p>
      </dgm:t>
    </dgm:pt>
    <dgm:pt modelId="{95BDED85-DA21-48DB-97F9-B9CE72993AE0}" type="pres">
      <dgm:prSet presAssocID="{9B15B76C-5E7A-4AAB-83B1-4D0634B02625}" presName="childShape" presStyleCnt="0"/>
      <dgm:spPr/>
    </dgm:pt>
    <dgm:pt modelId="{4F03B999-9B78-42FA-A90B-20B0CFCED6AE}" type="pres">
      <dgm:prSet presAssocID="{02820123-5385-4EEB-86F8-476467EBC451}" presName="Name13" presStyleLbl="parChTrans1D2" presStyleIdx="0" presStyleCnt="4"/>
      <dgm:spPr/>
      <dgm:t>
        <a:bodyPr/>
        <a:lstStyle/>
        <a:p>
          <a:endParaRPr lang="es-MX"/>
        </a:p>
      </dgm:t>
    </dgm:pt>
    <dgm:pt modelId="{D6D25E5F-355F-42E8-A01A-2659461C5DAD}" type="pres">
      <dgm:prSet presAssocID="{C345D7A4-43AA-4D4B-A9EE-24487B22A6E7}" presName="childText" presStyleLbl="bgAcc1" presStyleIdx="0" presStyleCnt="4" custScaleX="836704" custScaleY="149434" custLinFactNeighborY="1014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A53CD4F-FBD5-452E-AB6D-68D817F22BFF}" type="pres">
      <dgm:prSet presAssocID="{988A24EB-3D8E-4A6C-B3F0-A91D94E1DC26}" presName="Name13" presStyleLbl="parChTrans1D2" presStyleIdx="1" presStyleCnt="4"/>
      <dgm:spPr/>
      <dgm:t>
        <a:bodyPr/>
        <a:lstStyle/>
        <a:p>
          <a:endParaRPr lang="es-MX"/>
        </a:p>
      </dgm:t>
    </dgm:pt>
    <dgm:pt modelId="{86CF842D-A325-445F-9514-DD03EDD7F7FF}" type="pres">
      <dgm:prSet presAssocID="{F12B1832-4220-4199-A54F-69450EB81B87}" presName="childText" presStyleLbl="bgAcc1" presStyleIdx="1" presStyleCnt="4" custScaleX="836704" custScaleY="198887" custLinFactNeighborY="1014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C301603-6E93-4E2B-B4CA-623530F9159F}" type="pres">
      <dgm:prSet presAssocID="{23DB5299-E6EB-42F1-9FA8-B1F6D57B56D5}" presName="Name13" presStyleLbl="parChTrans1D2" presStyleIdx="2" presStyleCnt="4"/>
      <dgm:spPr/>
      <dgm:t>
        <a:bodyPr/>
        <a:lstStyle/>
        <a:p>
          <a:endParaRPr lang="es-MX"/>
        </a:p>
      </dgm:t>
    </dgm:pt>
    <dgm:pt modelId="{474CDF9B-F9E2-4B32-AEA1-D7D8D03D3069}" type="pres">
      <dgm:prSet presAssocID="{B3BB7E52-7FAC-4FF8-B38F-F0EED4E798C1}" presName="childText" presStyleLbl="bgAcc1" presStyleIdx="2" presStyleCnt="4" custScaleX="836704" custScaleY="149434" custLinFactNeighborY="1014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22DD0D4-6054-4B9F-843C-2D89CAC7660C}" type="pres">
      <dgm:prSet presAssocID="{38D41338-671F-4164-9FDA-9D4716E42366}" presName="Name13" presStyleLbl="parChTrans1D2" presStyleIdx="3" presStyleCnt="4"/>
      <dgm:spPr/>
      <dgm:t>
        <a:bodyPr/>
        <a:lstStyle/>
        <a:p>
          <a:endParaRPr lang="es-MX"/>
        </a:p>
      </dgm:t>
    </dgm:pt>
    <dgm:pt modelId="{89FFA456-E0B3-4E6E-A205-EC6B3C2D29A7}" type="pres">
      <dgm:prSet presAssocID="{1F7CA3CB-6173-4248-90ED-2677540433A0}" presName="childText" presStyleLbl="bgAcc1" presStyleIdx="3" presStyleCnt="4" custScaleX="836704" custScaleY="149434" custLinFactNeighborY="1014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0BE79494-D9DC-4E0B-9726-F2FD1D076B5D}" type="presOf" srcId="{B3BB7E52-7FAC-4FF8-B38F-F0EED4E798C1}" destId="{474CDF9B-F9E2-4B32-AEA1-D7D8D03D3069}" srcOrd="0" destOrd="0" presId="urn:microsoft.com/office/officeart/2005/8/layout/hierarchy3"/>
    <dgm:cxn modelId="{99E9B02A-8D02-499E-82EE-613A56D628A8}" type="presOf" srcId="{C345D7A4-43AA-4D4B-A9EE-24487B22A6E7}" destId="{D6D25E5F-355F-42E8-A01A-2659461C5DAD}" srcOrd="0" destOrd="0" presId="urn:microsoft.com/office/officeart/2005/8/layout/hierarchy3"/>
    <dgm:cxn modelId="{2475CE68-DF2C-42D2-9585-04BC49A3E704}" type="presOf" srcId="{D4722B4A-DD17-41D3-9BEA-A48ECAA02A3B}" destId="{3FD17C29-09FF-43CF-84DD-F8CDAAF22459}" srcOrd="0" destOrd="0" presId="urn:microsoft.com/office/officeart/2005/8/layout/hierarchy3"/>
    <dgm:cxn modelId="{1D56ECBE-F41A-4EF8-94ED-9FC290326E2E}" srcId="{9B15B76C-5E7A-4AAB-83B1-4D0634B02625}" destId="{F12B1832-4220-4199-A54F-69450EB81B87}" srcOrd="1" destOrd="0" parTransId="{988A24EB-3D8E-4A6C-B3F0-A91D94E1DC26}" sibTransId="{DFE7BE5C-7879-49DC-A150-0042EE3571EC}"/>
    <dgm:cxn modelId="{3A14BFD1-0FD9-4CAD-B284-66BE4627B76D}" type="presOf" srcId="{38D41338-671F-4164-9FDA-9D4716E42366}" destId="{822DD0D4-6054-4B9F-843C-2D89CAC7660C}" srcOrd="0" destOrd="0" presId="urn:microsoft.com/office/officeart/2005/8/layout/hierarchy3"/>
    <dgm:cxn modelId="{D750B400-2B4A-4212-BFAA-040106547E00}" srcId="{9B15B76C-5E7A-4AAB-83B1-4D0634B02625}" destId="{1F7CA3CB-6173-4248-90ED-2677540433A0}" srcOrd="3" destOrd="0" parTransId="{38D41338-671F-4164-9FDA-9D4716E42366}" sibTransId="{6BFE5522-FB83-49EC-AEE5-602072FABE04}"/>
    <dgm:cxn modelId="{50EC0BED-4D5E-4F14-9DE4-C51B95F9B8E7}" type="presOf" srcId="{02820123-5385-4EEB-86F8-476467EBC451}" destId="{4F03B999-9B78-42FA-A90B-20B0CFCED6AE}" srcOrd="0" destOrd="0" presId="urn:microsoft.com/office/officeart/2005/8/layout/hierarchy3"/>
    <dgm:cxn modelId="{3A7BBA33-1A83-4F0A-8A63-A3DBF6389013}" type="presOf" srcId="{9B15B76C-5E7A-4AAB-83B1-4D0634B02625}" destId="{3D31F736-4B63-4723-A629-6144205A4285}" srcOrd="1" destOrd="0" presId="urn:microsoft.com/office/officeart/2005/8/layout/hierarchy3"/>
    <dgm:cxn modelId="{C620794D-25DC-4FF6-9C4A-A7005DA75347}" type="presOf" srcId="{23DB5299-E6EB-42F1-9FA8-B1F6D57B56D5}" destId="{CC301603-6E93-4E2B-B4CA-623530F9159F}" srcOrd="0" destOrd="0" presId="urn:microsoft.com/office/officeart/2005/8/layout/hierarchy3"/>
    <dgm:cxn modelId="{E93D5C19-CE46-4420-80D9-01138C3DBE03}" type="presOf" srcId="{988A24EB-3D8E-4A6C-B3F0-A91D94E1DC26}" destId="{BA53CD4F-FBD5-452E-AB6D-68D817F22BFF}" srcOrd="0" destOrd="0" presId="urn:microsoft.com/office/officeart/2005/8/layout/hierarchy3"/>
    <dgm:cxn modelId="{A9029FE7-D3CE-42A4-9B12-8ABEF2FC9176}" srcId="{D4722B4A-DD17-41D3-9BEA-A48ECAA02A3B}" destId="{9B15B76C-5E7A-4AAB-83B1-4D0634B02625}" srcOrd="0" destOrd="0" parTransId="{52A4A347-EAEB-4392-B6E3-73FB393C9202}" sibTransId="{B2DDFBF5-1250-4006-84E4-EBFA6DD25E4F}"/>
    <dgm:cxn modelId="{18711FB2-506C-4A11-BD81-A8D9E9546B22}" srcId="{9B15B76C-5E7A-4AAB-83B1-4D0634B02625}" destId="{C345D7A4-43AA-4D4B-A9EE-24487B22A6E7}" srcOrd="0" destOrd="0" parTransId="{02820123-5385-4EEB-86F8-476467EBC451}" sibTransId="{6E55BF78-04F2-4BB4-9BE4-484A2AC36066}"/>
    <dgm:cxn modelId="{FE81114E-1E82-4F2F-8F4F-01F2B9662D03}" type="presOf" srcId="{1F7CA3CB-6173-4248-90ED-2677540433A0}" destId="{89FFA456-E0B3-4E6E-A205-EC6B3C2D29A7}" srcOrd="0" destOrd="0" presId="urn:microsoft.com/office/officeart/2005/8/layout/hierarchy3"/>
    <dgm:cxn modelId="{2DFD1012-C22F-4D5A-97F3-C5E8A76F2582}" type="presOf" srcId="{F12B1832-4220-4199-A54F-69450EB81B87}" destId="{86CF842D-A325-445F-9514-DD03EDD7F7FF}" srcOrd="0" destOrd="0" presId="urn:microsoft.com/office/officeart/2005/8/layout/hierarchy3"/>
    <dgm:cxn modelId="{E2B8600C-BF71-42F7-AE70-2D54A237F8D8}" srcId="{9B15B76C-5E7A-4AAB-83B1-4D0634B02625}" destId="{B3BB7E52-7FAC-4FF8-B38F-F0EED4E798C1}" srcOrd="2" destOrd="0" parTransId="{23DB5299-E6EB-42F1-9FA8-B1F6D57B56D5}" sibTransId="{54B4715A-4BE6-4C90-9465-E8B8EBF6C0B3}"/>
    <dgm:cxn modelId="{13A1E65E-0D78-40D6-A6CA-8C3729443B26}" type="presOf" srcId="{9B15B76C-5E7A-4AAB-83B1-4D0634B02625}" destId="{E3D52889-1A03-488B-918B-1EFD92E66C66}" srcOrd="0" destOrd="0" presId="urn:microsoft.com/office/officeart/2005/8/layout/hierarchy3"/>
    <dgm:cxn modelId="{B112FC9C-204D-4E97-AFE1-366E721D7B06}" type="presParOf" srcId="{3FD17C29-09FF-43CF-84DD-F8CDAAF22459}" destId="{03CBE8A3-8B8C-4376-84E2-1E696773C1C6}" srcOrd="0" destOrd="0" presId="urn:microsoft.com/office/officeart/2005/8/layout/hierarchy3"/>
    <dgm:cxn modelId="{E99734ED-B4A0-4ACE-8812-DED4048EEED2}" type="presParOf" srcId="{03CBE8A3-8B8C-4376-84E2-1E696773C1C6}" destId="{77174537-5A71-4267-AE6B-B95873BBC187}" srcOrd="0" destOrd="0" presId="urn:microsoft.com/office/officeart/2005/8/layout/hierarchy3"/>
    <dgm:cxn modelId="{4B2012AF-2CC2-44C6-9208-E453C6C6159C}" type="presParOf" srcId="{77174537-5A71-4267-AE6B-B95873BBC187}" destId="{E3D52889-1A03-488B-918B-1EFD92E66C66}" srcOrd="0" destOrd="0" presId="urn:microsoft.com/office/officeart/2005/8/layout/hierarchy3"/>
    <dgm:cxn modelId="{F41F0367-16A6-41E2-8393-3B0BD1E11084}" type="presParOf" srcId="{77174537-5A71-4267-AE6B-B95873BBC187}" destId="{3D31F736-4B63-4723-A629-6144205A4285}" srcOrd="1" destOrd="0" presId="urn:microsoft.com/office/officeart/2005/8/layout/hierarchy3"/>
    <dgm:cxn modelId="{87D357EE-F7D2-4BEC-9CE1-7116BA5DF8FB}" type="presParOf" srcId="{03CBE8A3-8B8C-4376-84E2-1E696773C1C6}" destId="{95BDED85-DA21-48DB-97F9-B9CE72993AE0}" srcOrd="1" destOrd="0" presId="urn:microsoft.com/office/officeart/2005/8/layout/hierarchy3"/>
    <dgm:cxn modelId="{133C537B-9F39-491A-999A-DC2C2C9F9B34}" type="presParOf" srcId="{95BDED85-DA21-48DB-97F9-B9CE72993AE0}" destId="{4F03B999-9B78-42FA-A90B-20B0CFCED6AE}" srcOrd="0" destOrd="0" presId="urn:microsoft.com/office/officeart/2005/8/layout/hierarchy3"/>
    <dgm:cxn modelId="{DFDDCFBC-868A-4D39-8C10-BBECAE1772D9}" type="presParOf" srcId="{95BDED85-DA21-48DB-97F9-B9CE72993AE0}" destId="{D6D25E5F-355F-42E8-A01A-2659461C5DAD}" srcOrd="1" destOrd="0" presId="urn:microsoft.com/office/officeart/2005/8/layout/hierarchy3"/>
    <dgm:cxn modelId="{3ED9B815-4F20-4F10-B6D8-9723D431F125}" type="presParOf" srcId="{95BDED85-DA21-48DB-97F9-B9CE72993AE0}" destId="{BA53CD4F-FBD5-452E-AB6D-68D817F22BFF}" srcOrd="2" destOrd="0" presId="urn:microsoft.com/office/officeart/2005/8/layout/hierarchy3"/>
    <dgm:cxn modelId="{1CB930CF-9F57-4DC6-A668-61B2E9A938D6}" type="presParOf" srcId="{95BDED85-DA21-48DB-97F9-B9CE72993AE0}" destId="{86CF842D-A325-445F-9514-DD03EDD7F7FF}" srcOrd="3" destOrd="0" presId="urn:microsoft.com/office/officeart/2005/8/layout/hierarchy3"/>
    <dgm:cxn modelId="{7221B0A4-E829-457C-AFD9-380C7136D7DA}" type="presParOf" srcId="{95BDED85-DA21-48DB-97F9-B9CE72993AE0}" destId="{CC301603-6E93-4E2B-B4CA-623530F9159F}" srcOrd="4" destOrd="0" presId="urn:microsoft.com/office/officeart/2005/8/layout/hierarchy3"/>
    <dgm:cxn modelId="{63D83ED0-4275-4D41-8556-D44144B51E68}" type="presParOf" srcId="{95BDED85-DA21-48DB-97F9-B9CE72993AE0}" destId="{474CDF9B-F9E2-4B32-AEA1-D7D8D03D3069}" srcOrd="5" destOrd="0" presId="urn:microsoft.com/office/officeart/2005/8/layout/hierarchy3"/>
    <dgm:cxn modelId="{DC87C434-364F-49FB-9D8E-192A249E2481}" type="presParOf" srcId="{95BDED85-DA21-48DB-97F9-B9CE72993AE0}" destId="{822DD0D4-6054-4B9F-843C-2D89CAC7660C}" srcOrd="6" destOrd="0" presId="urn:microsoft.com/office/officeart/2005/8/layout/hierarchy3"/>
    <dgm:cxn modelId="{978DDCB3-2889-422D-9F0B-AA45CA86F43F}" type="presParOf" srcId="{95BDED85-DA21-48DB-97F9-B9CE72993AE0}" destId="{89FFA456-E0B3-4E6E-A205-EC6B3C2D29A7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4722B4A-DD17-41D3-9BEA-A48ECAA02A3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B15B76C-5E7A-4AAB-83B1-4D0634B02625}">
      <dgm:prSet phldrT="[Texto]" custT="1"/>
      <dgm:spPr/>
      <dgm:t>
        <a:bodyPr/>
        <a:lstStyle/>
        <a:p>
          <a:r>
            <a:rPr lang="es-MX" sz="2800" b="1" dirty="0" smtClean="0"/>
            <a:t>EPDR MAY 2017</a:t>
          </a:r>
          <a:endParaRPr lang="es-MX" sz="2800" b="1" dirty="0"/>
        </a:p>
      </dgm:t>
    </dgm:pt>
    <dgm:pt modelId="{52A4A347-EAEB-4392-B6E3-73FB393C9202}" type="parTrans" cxnId="{A9029FE7-D3CE-42A4-9B12-8ABEF2FC9176}">
      <dgm:prSet/>
      <dgm:spPr/>
      <dgm:t>
        <a:bodyPr/>
        <a:lstStyle/>
        <a:p>
          <a:endParaRPr lang="es-MX" sz="2800"/>
        </a:p>
      </dgm:t>
    </dgm:pt>
    <dgm:pt modelId="{B2DDFBF5-1250-4006-84E4-EBFA6DD25E4F}" type="sibTrans" cxnId="{A9029FE7-D3CE-42A4-9B12-8ABEF2FC9176}">
      <dgm:prSet/>
      <dgm:spPr/>
      <dgm:t>
        <a:bodyPr/>
        <a:lstStyle/>
        <a:p>
          <a:endParaRPr lang="es-MX" sz="2800"/>
        </a:p>
      </dgm:t>
    </dgm:pt>
    <dgm:pt modelId="{C345D7A4-43AA-4D4B-A9EE-24487B22A6E7}">
      <dgm:prSet phldrT="[Texto]" custT="1"/>
      <dgm:spPr/>
      <dgm:t>
        <a:bodyPr/>
        <a:lstStyle/>
        <a:p>
          <a:pPr algn="l"/>
          <a:r>
            <a:rPr lang="es-MX" sz="1400" dirty="0" smtClean="0"/>
            <a:t>1. No investigación</a:t>
          </a:r>
        </a:p>
        <a:p>
          <a:pPr algn="l"/>
          <a:r>
            <a:rPr lang="es-MX" sz="1400" dirty="0" smtClean="0"/>
            <a:t>2. No sabe como enfrentar dificultades de aprendizaje</a:t>
          </a:r>
        </a:p>
      </dgm:t>
    </dgm:pt>
    <dgm:pt modelId="{02820123-5385-4EEB-86F8-476467EBC451}" type="parTrans" cxnId="{18711FB2-506C-4A11-BD81-A8D9E9546B22}">
      <dgm:prSet/>
      <dgm:spPr/>
      <dgm:t>
        <a:bodyPr/>
        <a:lstStyle/>
        <a:p>
          <a:endParaRPr lang="es-MX" sz="2800"/>
        </a:p>
      </dgm:t>
    </dgm:pt>
    <dgm:pt modelId="{6E55BF78-04F2-4BB4-9BE4-484A2AC36066}" type="sibTrans" cxnId="{18711FB2-506C-4A11-BD81-A8D9E9546B22}">
      <dgm:prSet/>
      <dgm:spPr/>
      <dgm:t>
        <a:bodyPr/>
        <a:lstStyle/>
        <a:p>
          <a:endParaRPr lang="es-MX" sz="2800"/>
        </a:p>
      </dgm:t>
    </dgm:pt>
    <dgm:pt modelId="{F12B1832-4220-4199-A54F-69450EB81B87}">
      <dgm:prSet custT="1"/>
      <dgm:spPr/>
      <dgm:t>
        <a:bodyPr/>
        <a:lstStyle/>
        <a:p>
          <a:pPr algn="l"/>
          <a:r>
            <a:rPr lang="es-MX" sz="1400" b="0" i="0" u="none" dirty="0" smtClean="0"/>
            <a:t>3. No hay énfasis en los aprendizajes esperados</a:t>
          </a:r>
        </a:p>
        <a:p>
          <a:pPr algn="l"/>
          <a:r>
            <a:rPr lang="es-MX" sz="1400" b="0" i="0" u="none" dirty="0" smtClean="0"/>
            <a:t>4. No hay rescate de conocimientos previos.</a:t>
          </a:r>
          <a:endParaRPr lang="es-MX" sz="1400" dirty="0" smtClean="0"/>
        </a:p>
        <a:p>
          <a:pPr algn="l"/>
          <a:r>
            <a:rPr lang="es-MX" sz="1400" dirty="0" smtClean="0"/>
            <a:t>5. Los materiales de apoyo no ayudan al aprendizaje</a:t>
          </a:r>
        </a:p>
        <a:p>
          <a:pPr algn="l"/>
          <a:r>
            <a:rPr lang="es-MX" sz="1400" dirty="0" smtClean="0"/>
            <a:t>6. No vuelve a explicar temas difíciles</a:t>
          </a:r>
        </a:p>
        <a:p>
          <a:pPr algn="l"/>
          <a:r>
            <a:rPr lang="es-MX" sz="1400" dirty="0" smtClean="0"/>
            <a:t>7. No se apoya de alumnos aventajados para que ayuden a compañeros</a:t>
          </a:r>
        </a:p>
        <a:p>
          <a:pPr algn="l"/>
          <a:r>
            <a:rPr lang="es-MX" sz="1400" b="0" i="0" u="none" dirty="0" smtClean="0"/>
            <a:t>8. No se revisa en casa teoría ni se profundiza en clase </a:t>
          </a:r>
        </a:p>
        <a:p>
          <a:pPr algn="l"/>
          <a:r>
            <a:rPr lang="es-MX" sz="1400" b="0" i="0" u="none" dirty="0" smtClean="0"/>
            <a:t>9. No hay exposición de alumnos</a:t>
          </a:r>
        </a:p>
        <a:p>
          <a:pPr algn="l"/>
          <a:r>
            <a:rPr lang="es-MX" sz="1400" b="0" i="0" u="none" dirty="0" smtClean="0"/>
            <a:t>10. No hay invitados en clase</a:t>
          </a:r>
        </a:p>
        <a:p>
          <a:pPr algn="l"/>
          <a:r>
            <a:rPr lang="es-MX" sz="1400" b="0" i="0" u="none" dirty="0" smtClean="0"/>
            <a:t>11. No aplica estrategias para evitar el rezago</a:t>
          </a:r>
          <a:endParaRPr lang="es-MX" sz="1400" dirty="0"/>
        </a:p>
      </dgm:t>
    </dgm:pt>
    <dgm:pt modelId="{988A24EB-3D8E-4A6C-B3F0-A91D94E1DC26}" type="parTrans" cxnId="{1D56ECBE-F41A-4EF8-94ED-9FC290326E2E}">
      <dgm:prSet/>
      <dgm:spPr/>
      <dgm:t>
        <a:bodyPr/>
        <a:lstStyle/>
        <a:p>
          <a:endParaRPr lang="es-MX" sz="2800"/>
        </a:p>
      </dgm:t>
    </dgm:pt>
    <dgm:pt modelId="{DFE7BE5C-7879-49DC-A150-0042EE3571EC}" type="sibTrans" cxnId="{1D56ECBE-F41A-4EF8-94ED-9FC290326E2E}">
      <dgm:prSet/>
      <dgm:spPr/>
      <dgm:t>
        <a:bodyPr/>
        <a:lstStyle/>
        <a:p>
          <a:endParaRPr lang="es-MX" sz="2800"/>
        </a:p>
      </dgm:t>
    </dgm:pt>
    <dgm:pt modelId="{B3BB7E52-7FAC-4FF8-B38F-F0EED4E798C1}">
      <dgm:prSet custT="1"/>
      <dgm:spPr/>
      <dgm:t>
        <a:bodyPr/>
        <a:lstStyle/>
        <a:p>
          <a:pPr algn="l"/>
          <a:r>
            <a:rPr lang="es-MX" sz="1400" b="0" i="0" u="none" dirty="0" smtClean="0"/>
            <a:t>12. </a:t>
          </a:r>
          <a:r>
            <a:rPr lang="es-MX" sz="1400" dirty="0" smtClean="0"/>
            <a:t>No se externan opiniones</a:t>
          </a:r>
        </a:p>
        <a:p>
          <a:pPr algn="l"/>
          <a:r>
            <a:rPr lang="es-MX" sz="1400" dirty="0" smtClean="0"/>
            <a:t>13. Los alumnos no exponen</a:t>
          </a:r>
        </a:p>
        <a:p>
          <a:pPr algn="l"/>
          <a:r>
            <a:rPr lang="es-MX" sz="1400" dirty="0" smtClean="0"/>
            <a:t>14. No se repasa el tema </a:t>
          </a:r>
        </a:p>
        <a:p>
          <a:pPr algn="l"/>
          <a:r>
            <a:rPr lang="es-MX" sz="1400" dirty="0" smtClean="0"/>
            <a:t>15. No promueve la solicitud de asesorías</a:t>
          </a:r>
        </a:p>
        <a:p>
          <a:pPr algn="l"/>
          <a:r>
            <a:rPr lang="es-MX" sz="1400" dirty="0" smtClean="0"/>
            <a:t>16. No se organiza el contenido para facilitar su aprendizaje</a:t>
          </a:r>
        </a:p>
        <a:p>
          <a:pPr algn="l"/>
          <a:r>
            <a:rPr lang="es-MX" sz="1400" dirty="0" smtClean="0"/>
            <a:t>17. No hay colaboración para hacer actividades </a:t>
          </a:r>
        </a:p>
        <a:p>
          <a:pPr algn="l"/>
          <a:r>
            <a:rPr lang="es-MX" sz="1400" dirty="0" smtClean="0"/>
            <a:t>18. La evaluación y retroalimentación no son del todo pertinentes: no autoevaluación ni coevaluación</a:t>
          </a:r>
        </a:p>
        <a:p>
          <a:pPr algn="l"/>
          <a:r>
            <a:rPr lang="es-MX" sz="1400" b="0" i="0" u="none" dirty="0" smtClean="0"/>
            <a:t>19. Se aligeró la disciplina</a:t>
          </a:r>
        </a:p>
        <a:p>
          <a:pPr algn="l"/>
          <a:r>
            <a:rPr lang="es-MX" sz="1400" b="0" i="0" u="none" dirty="0" smtClean="0"/>
            <a:t>20. No se enfatizó en la validación profesional, ni el liderazgo y habilidades de pensamiento, mucho menos en metacognición.  </a:t>
          </a:r>
        </a:p>
      </dgm:t>
    </dgm:pt>
    <dgm:pt modelId="{23DB5299-E6EB-42F1-9FA8-B1F6D57B56D5}" type="parTrans" cxnId="{E2B8600C-BF71-42F7-AE70-2D54A237F8D8}">
      <dgm:prSet/>
      <dgm:spPr/>
      <dgm:t>
        <a:bodyPr/>
        <a:lstStyle/>
        <a:p>
          <a:endParaRPr lang="es-MX" sz="2800"/>
        </a:p>
      </dgm:t>
    </dgm:pt>
    <dgm:pt modelId="{54B4715A-4BE6-4C90-9465-E8B8EBF6C0B3}" type="sibTrans" cxnId="{E2B8600C-BF71-42F7-AE70-2D54A237F8D8}">
      <dgm:prSet/>
      <dgm:spPr/>
      <dgm:t>
        <a:bodyPr/>
        <a:lstStyle/>
        <a:p>
          <a:endParaRPr lang="es-MX" sz="2800"/>
        </a:p>
      </dgm:t>
    </dgm:pt>
    <dgm:pt modelId="{3FD17C29-09FF-43CF-84DD-F8CDAAF22459}" type="pres">
      <dgm:prSet presAssocID="{D4722B4A-DD17-41D3-9BEA-A48ECAA02A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03CBE8A3-8B8C-4376-84E2-1E696773C1C6}" type="pres">
      <dgm:prSet presAssocID="{9B15B76C-5E7A-4AAB-83B1-4D0634B02625}" presName="root" presStyleCnt="0"/>
      <dgm:spPr/>
    </dgm:pt>
    <dgm:pt modelId="{77174537-5A71-4267-AE6B-B95873BBC187}" type="pres">
      <dgm:prSet presAssocID="{9B15B76C-5E7A-4AAB-83B1-4D0634B02625}" presName="rootComposite" presStyleCnt="0"/>
      <dgm:spPr/>
    </dgm:pt>
    <dgm:pt modelId="{E3D52889-1A03-488B-918B-1EFD92E66C66}" type="pres">
      <dgm:prSet presAssocID="{9B15B76C-5E7A-4AAB-83B1-4D0634B02625}" presName="rootText" presStyleLbl="node1" presStyleIdx="0" presStyleCnt="1" custScaleX="257722" custLinFactNeighborY="10140"/>
      <dgm:spPr/>
      <dgm:t>
        <a:bodyPr/>
        <a:lstStyle/>
        <a:p>
          <a:endParaRPr lang="es-MX"/>
        </a:p>
      </dgm:t>
    </dgm:pt>
    <dgm:pt modelId="{3D31F736-4B63-4723-A629-6144205A4285}" type="pres">
      <dgm:prSet presAssocID="{9B15B76C-5E7A-4AAB-83B1-4D0634B02625}" presName="rootConnector" presStyleLbl="node1" presStyleIdx="0" presStyleCnt="1"/>
      <dgm:spPr/>
      <dgm:t>
        <a:bodyPr/>
        <a:lstStyle/>
        <a:p>
          <a:endParaRPr lang="es-MX"/>
        </a:p>
      </dgm:t>
    </dgm:pt>
    <dgm:pt modelId="{95BDED85-DA21-48DB-97F9-B9CE72993AE0}" type="pres">
      <dgm:prSet presAssocID="{9B15B76C-5E7A-4AAB-83B1-4D0634B02625}" presName="childShape" presStyleCnt="0"/>
      <dgm:spPr/>
    </dgm:pt>
    <dgm:pt modelId="{4F03B999-9B78-42FA-A90B-20B0CFCED6AE}" type="pres">
      <dgm:prSet presAssocID="{02820123-5385-4EEB-86F8-476467EBC451}" presName="Name13" presStyleLbl="parChTrans1D2" presStyleIdx="0" presStyleCnt="3"/>
      <dgm:spPr/>
      <dgm:t>
        <a:bodyPr/>
        <a:lstStyle/>
        <a:p>
          <a:endParaRPr lang="es-MX"/>
        </a:p>
      </dgm:t>
    </dgm:pt>
    <dgm:pt modelId="{D6D25E5F-355F-42E8-A01A-2659461C5DAD}" type="pres">
      <dgm:prSet presAssocID="{C345D7A4-43AA-4D4B-A9EE-24487B22A6E7}" presName="childText" presStyleLbl="bgAcc1" presStyleIdx="0" presStyleCnt="3" custScaleX="836704" custScaleY="96754" custLinFactNeighborY="1014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A53CD4F-FBD5-452E-AB6D-68D817F22BFF}" type="pres">
      <dgm:prSet presAssocID="{988A24EB-3D8E-4A6C-B3F0-A91D94E1DC26}" presName="Name13" presStyleLbl="parChTrans1D2" presStyleIdx="1" presStyleCnt="3"/>
      <dgm:spPr/>
      <dgm:t>
        <a:bodyPr/>
        <a:lstStyle/>
        <a:p>
          <a:endParaRPr lang="es-MX"/>
        </a:p>
      </dgm:t>
    </dgm:pt>
    <dgm:pt modelId="{86CF842D-A325-445F-9514-DD03EDD7F7FF}" type="pres">
      <dgm:prSet presAssocID="{F12B1832-4220-4199-A54F-69450EB81B87}" presName="childText" presStyleLbl="bgAcc1" presStyleIdx="1" presStyleCnt="3" custScaleX="836704" custScaleY="384862" custLinFactNeighborY="-622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C301603-6E93-4E2B-B4CA-623530F9159F}" type="pres">
      <dgm:prSet presAssocID="{23DB5299-E6EB-42F1-9FA8-B1F6D57B56D5}" presName="Name13" presStyleLbl="parChTrans1D2" presStyleIdx="2" presStyleCnt="3"/>
      <dgm:spPr/>
      <dgm:t>
        <a:bodyPr/>
        <a:lstStyle/>
        <a:p>
          <a:endParaRPr lang="es-MX"/>
        </a:p>
      </dgm:t>
    </dgm:pt>
    <dgm:pt modelId="{474CDF9B-F9E2-4B32-AEA1-D7D8D03D3069}" type="pres">
      <dgm:prSet presAssocID="{B3BB7E52-7FAC-4FF8-B38F-F0EED4E798C1}" presName="childText" presStyleLbl="bgAcc1" presStyleIdx="2" presStyleCnt="3" custScaleX="836704" custScaleY="441997" custLinFactNeighborX="854" custLinFactNeighborY="-1716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1D56ECBE-F41A-4EF8-94ED-9FC290326E2E}" srcId="{9B15B76C-5E7A-4AAB-83B1-4D0634B02625}" destId="{F12B1832-4220-4199-A54F-69450EB81B87}" srcOrd="1" destOrd="0" parTransId="{988A24EB-3D8E-4A6C-B3F0-A91D94E1DC26}" sibTransId="{DFE7BE5C-7879-49DC-A150-0042EE3571EC}"/>
    <dgm:cxn modelId="{93C4F81F-EDE0-4DBB-BEBB-538975A8E853}" type="presOf" srcId="{23DB5299-E6EB-42F1-9FA8-B1F6D57B56D5}" destId="{CC301603-6E93-4E2B-B4CA-623530F9159F}" srcOrd="0" destOrd="0" presId="urn:microsoft.com/office/officeart/2005/8/layout/hierarchy3"/>
    <dgm:cxn modelId="{FB304DFD-5228-4712-A717-38BB045BF97F}" type="presOf" srcId="{02820123-5385-4EEB-86F8-476467EBC451}" destId="{4F03B999-9B78-42FA-A90B-20B0CFCED6AE}" srcOrd="0" destOrd="0" presId="urn:microsoft.com/office/officeart/2005/8/layout/hierarchy3"/>
    <dgm:cxn modelId="{D0E69F7D-7084-4527-9EBA-5774C6873F67}" type="presOf" srcId="{9B15B76C-5E7A-4AAB-83B1-4D0634B02625}" destId="{E3D52889-1A03-488B-918B-1EFD92E66C66}" srcOrd="0" destOrd="0" presId="urn:microsoft.com/office/officeart/2005/8/layout/hierarchy3"/>
    <dgm:cxn modelId="{77442076-E710-40D6-A8FC-5D3AF3E38402}" type="presOf" srcId="{D4722B4A-DD17-41D3-9BEA-A48ECAA02A3B}" destId="{3FD17C29-09FF-43CF-84DD-F8CDAAF22459}" srcOrd="0" destOrd="0" presId="urn:microsoft.com/office/officeart/2005/8/layout/hierarchy3"/>
    <dgm:cxn modelId="{8B09CE03-30AC-46CA-B36A-CE1798E1E877}" type="presOf" srcId="{F12B1832-4220-4199-A54F-69450EB81B87}" destId="{86CF842D-A325-445F-9514-DD03EDD7F7FF}" srcOrd="0" destOrd="0" presId="urn:microsoft.com/office/officeart/2005/8/layout/hierarchy3"/>
    <dgm:cxn modelId="{D5689134-FCB5-435F-9249-88C1551FB2A2}" type="presOf" srcId="{988A24EB-3D8E-4A6C-B3F0-A91D94E1DC26}" destId="{BA53CD4F-FBD5-452E-AB6D-68D817F22BFF}" srcOrd="0" destOrd="0" presId="urn:microsoft.com/office/officeart/2005/8/layout/hierarchy3"/>
    <dgm:cxn modelId="{59366350-973F-40A3-9ACA-CE5FA93EF834}" type="presOf" srcId="{9B15B76C-5E7A-4AAB-83B1-4D0634B02625}" destId="{3D31F736-4B63-4723-A629-6144205A4285}" srcOrd="1" destOrd="0" presId="urn:microsoft.com/office/officeart/2005/8/layout/hierarchy3"/>
    <dgm:cxn modelId="{A9029FE7-D3CE-42A4-9B12-8ABEF2FC9176}" srcId="{D4722B4A-DD17-41D3-9BEA-A48ECAA02A3B}" destId="{9B15B76C-5E7A-4AAB-83B1-4D0634B02625}" srcOrd="0" destOrd="0" parTransId="{52A4A347-EAEB-4392-B6E3-73FB393C9202}" sibTransId="{B2DDFBF5-1250-4006-84E4-EBFA6DD25E4F}"/>
    <dgm:cxn modelId="{18711FB2-506C-4A11-BD81-A8D9E9546B22}" srcId="{9B15B76C-5E7A-4AAB-83B1-4D0634B02625}" destId="{C345D7A4-43AA-4D4B-A9EE-24487B22A6E7}" srcOrd="0" destOrd="0" parTransId="{02820123-5385-4EEB-86F8-476467EBC451}" sibTransId="{6E55BF78-04F2-4BB4-9BE4-484A2AC36066}"/>
    <dgm:cxn modelId="{7AECB179-6F16-43C0-B9CF-ED01D02B0DCC}" type="presOf" srcId="{C345D7A4-43AA-4D4B-A9EE-24487B22A6E7}" destId="{D6D25E5F-355F-42E8-A01A-2659461C5DAD}" srcOrd="0" destOrd="0" presId="urn:microsoft.com/office/officeart/2005/8/layout/hierarchy3"/>
    <dgm:cxn modelId="{E2B8600C-BF71-42F7-AE70-2D54A237F8D8}" srcId="{9B15B76C-5E7A-4AAB-83B1-4D0634B02625}" destId="{B3BB7E52-7FAC-4FF8-B38F-F0EED4E798C1}" srcOrd="2" destOrd="0" parTransId="{23DB5299-E6EB-42F1-9FA8-B1F6D57B56D5}" sibTransId="{54B4715A-4BE6-4C90-9465-E8B8EBF6C0B3}"/>
    <dgm:cxn modelId="{D2E9EE3A-4B87-4A9F-941A-6ECC613A7B97}" type="presOf" srcId="{B3BB7E52-7FAC-4FF8-B38F-F0EED4E798C1}" destId="{474CDF9B-F9E2-4B32-AEA1-D7D8D03D3069}" srcOrd="0" destOrd="0" presId="urn:microsoft.com/office/officeart/2005/8/layout/hierarchy3"/>
    <dgm:cxn modelId="{A2D28A01-40A5-4B0F-A5E2-8E37EE3CF32A}" type="presParOf" srcId="{3FD17C29-09FF-43CF-84DD-F8CDAAF22459}" destId="{03CBE8A3-8B8C-4376-84E2-1E696773C1C6}" srcOrd="0" destOrd="0" presId="urn:microsoft.com/office/officeart/2005/8/layout/hierarchy3"/>
    <dgm:cxn modelId="{FCA24E7C-1F31-417F-B32F-184E2B3E2313}" type="presParOf" srcId="{03CBE8A3-8B8C-4376-84E2-1E696773C1C6}" destId="{77174537-5A71-4267-AE6B-B95873BBC187}" srcOrd="0" destOrd="0" presId="urn:microsoft.com/office/officeart/2005/8/layout/hierarchy3"/>
    <dgm:cxn modelId="{41D78408-BFB6-4AB8-A8EA-D153A39FC8D3}" type="presParOf" srcId="{77174537-5A71-4267-AE6B-B95873BBC187}" destId="{E3D52889-1A03-488B-918B-1EFD92E66C66}" srcOrd="0" destOrd="0" presId="urn:microsoft.com/office/officeart/2005/8/layout/hierarchy3"/>
    <dgm:cxn modelId="{764495BE-5320-4073-885C-E76B84B39680}" type="presParOf" srcId="{77174537-5A71-4267-AE6B-B95873BBC187}" destId="{3D31F736-4B63-4723-A629-6144205A4285}" srcOrd="1" destOrd="0" presId="urn:microsoft.com/office/officeart/2005/8/layout/hierarchy3"/>
    <dgm:cxn modelId="{8D139E0A-9C12-4A91-BE13-A6B0B979C76A}" type="presParOf" srcId="{03CBE8A3-8B8C-4376-84E2-1E696773C1C6}" destId="{95BDED85-DA21-48DB-97F9-B9CE72993AE0}" srcOrd="1" destOrd="0" presId="urn:microsoft.com/office/officeart/2005/8/layout/hierarchy3"/>
    <dgm:cxn modelId="{27CC2BA0-E364-420D-83F2-98B2F9557433}" type="presParOf" srcId="{95BDED85-DA21-48DB-97F9-B9CE72993AE0}" destId="{4F03B999-9B78-42FA-A90B-20B0CFCED6AE}" srcOrd="0" destOrd="0" presId="urn:microsoft.com/office/officeart/2005/8/layout/hierarchy3"/>
    <dgm:cxn modelId="{33E819FC-A841-4410-80FD-10F96DE6A1BA}" type="presParOf" srcId="{95BDED85-DA21-48DB-97F9-B9CE72993AE0}" destId="{D6D25E5F-355F-42E8-A01A-2659461C5DAD}" srcOrd="1" destOrd="0" presId="urn:microsoft.com/office/officeart/2005/8/layout/hierarchy3"/>
    <dgm:cxn modelId="{5AA62296-8C53-482B-8CAA-A2B2E6CEF42E}" type="presParOf" srcId="{95BDED85-DA21-48DB-97F9-B9CE72993AE0}" destId="{BA53CD4F-FBD5-452E-AB6D-68D817F22BFF}" srcOrd="2" destOrd="0" presId="urn:microsoft.com/office/officeart/2005/8/layout/hierarchy3"/>
    <dgm:cxn modelId="{7C8F8456-8F92-4A36-A9A1-8A71547DA869}" type="presParOf" srcId="{95BDED85-DA21-48DB-97F9-B9CE72993AE0}" destId="{86CF842D-A325-445F-9514-DD03EDD7F7FF}" srcOrd="3" destOrd="0" presId="urn:microsoft.com/office/officeart/2005/8/layout/hierarchy3"/>
    <dgm:cxn modelId="{DC240397-7C12-4C46-9FE7-EDD5B2BE73A6}" type="presParOf" srcId="{95BDED85-DA21-48DB-97F9-B9CE72993AE0}" destId="{CC301603-6E93-4E2B-B4CA-623530F9159F}" srcOrd="4" destOrd="0" presId="urn:microsoft.com/office/officeart/2005/8/layout/hierarchy3"/>
    <dgm:cxn modelId="{793E19F5-4859-475F-8EFF-166ACEFB515C}" type="presParOf" srcId="{95BDED85-DA21-48DB-97F9-B9CE72993AE0}" destId="{474CDF9B-F9E2-4B32-AEA1-D7D8D03D306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4722B4A-DD17-41D3-9BEA-A48ECAA02A3B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9B15B76C-5E7A-4AAB-83B1-4D0634B02625}">
      <dgm:prSet phldrT="[Texto]" custT="1"/>
      <dgm:spPr/>
      <dgm:t>
        <a:bodyPr/>
        <a:lstStyle/>
        <a:p>
          <a:r>
            <a:rPr lang="es-MX" sz="2800" b="1" dirty="0" smtClean="0"/>
            <a:t>EPDR MAY 2017</a:t>
          </a:r>
          <a:endParaRPr lang="es-MX" sz="2800" b="1" dirty="0"/>
        </a:p>
      </dgm:t>
    </dgm:pt>
    <dgm:pt modelId="{52A4A347-EAEB-4392-B6E3-73FB393C9202}" type="parTrans" cxnId="{A9029FE7-D3CE-42A4-9B12-8ABEF2FC9176}">
      <dgm:prSet/>
      <dgm:spPr/>
      <dgm:t>
        <a:bodyPr/>
        <a:lstStyle/>
        <a:p>
          <a:endParaRPr lang="es-MX" sz="2800"/>
        </a:p>
      </dgm:t>
    </dgm:pt>
    <dgm:pt modelId="{B2DDFBF5-1250-4006-84E4-EBFA6DD25E4F}" type="sibTrans" cxnId="{A9029FE7-D3CE-42A4-9B12-8ABEF2FC9176}">
      <dgm:prSet/>
      <dgm:spPr/>
      <dgm:t>
        <a:bodyPr/>
        <a:lstStyle/>
        <a:p>
          <a:endParaRPr lang="es-MX" sz="2800"/>
        </a:p>
      </dgm:t>
    </dgm:pt>
    <dgm:pt modelId="{C345D7A4-43AA-4D4B-A9EE-24487B22A6E7}">
      <dgm:prSet phldrT="[Texto]" custT="1"/>
      <dgm:spPr/>
      <dgm:t>
        <a:bodyPr/>
        <a:lstStyle/>
        <a:p>
          <a:pPr algn="l"/>
          <a:r>
            <a:rPr lang="es-MX" sz="1400" b="1" dirty="0" smtClean="0"/>
            <a:t>1. Alumnos dicen tener estrategias de aprendizaje. Se reconocen responsables de su aprendizaje</a:t>
          </a:r>
        </a:p>
        <a:p>
          <a:pPr algn="l"/>
          <a:r>
            <a:rPr lang="es-MX" sz="1400" dirty="0" smtClean="0"/>
            <a:t>2. Los docentes reflejan altas expectativas. Excepto Derecho</a:t>
          </a:r>
        </a:p>
        <a:p>
          <a:pPr algn="l"/>
          <a:r>
            <a:rPr lang="es-MX" sz="1400" dirty="0" smtClean="0"/>
            <a:t>3. El clima de la clase apoyan el aprendizaje. Excepto en derecho, psicología y medicina</a:t>
          </a:r>
          <a:endParaRPr lang="es-MX" sz="1400" dirty="0"/>
        </a:p>
      </dgm:t>
    </dgm:pt>
    <dgm:pt modelId="{02820123-5385-4EEB-86F8-476467EBC451}" type="parTrans" cxnId="{18711FB2-506C-4A11-BD81-A8D9E9546B22}">
      <dgm:prSet/>
      <dgm:spPr/>
      <dgm:t>
        <a:bodyPr/>
        <a:lstStyle/>
        <a:p>
          <a:endParaRPr lang="es-MX" sz="2800"/>
        </a:p>
      </dgm:t>
    </dgm:pt>
    <dgm:pt modelId="{6E55BF78-04F2-4BB4-9BE4-484A2AC36066}" type="sibTrans" cxnId="{18711FB2-506C-4A11-BD81-A8D9E9546B22}">
      <dgm:prSet/>
      <dgm:spPr/>
      <dgm:t>
        <a:bodyPr/>
        <a:lstStyle/>
        <a:p>
          <a:endParaRPr lang="es-MX" sz="2800"/>
        </a:p>
      </dgm:t>
    </dgm:pt>
    <dgm:pt modelId="{F12B1832-4220-4199-A54F-69450EB81B87}">
      <dgm:prSet custT="1"/>
      <dgm:spPr/>
      <dgm:t>
        <a:bodyPr/>
        <a:lstStyle/>
        <a:p>
          <a:pPr algn="l"/>
          <a:r>
            <a:rPr lang="es-MX" sz="1400" b="0" i="0" u="none" dirty="0" smtClean="0"/>
            <a:t>4. Se supervisa el trabajo en clase</a:t>
          </a:r>
        </a:p>
        <a:p>
          <a:pPr algn="l"/>
          <a:r>
            <a:rPr lang="es-MX" sz="1400" b="0" i="0" u="none" dirty="0" smtClean="0"/>
            <a:t>5. Se generan discusiones críticas</a:t>
          </a:r>
        </a:p>
        <a:p>
          <a:pPr algn="l"/>
          <a:r>
            <a:rPr lang="es-MX" sz="1400" b="0" i="0" u="none" dirty="0" smtClean="0"/>
            <a:t>6. Se pregunta directamente</a:t>
          </a:r>
        </a:p>
        <a:p>
          <a:pPr algn="l"/>
          <a:r>
            <a:rPr lang="es-MX" sz="1400" b="0" i="0" u="none" dirty="0" smtClean="0"/>
            <a:t>* </a:t>
          </a:r>
          <a:r>
            <a:rPr lang="es-MX" sz="1400" dirty="0" smtClean="0"/>
            <a:t>Excepto en derecho, psicología y medicina</a:t>
          </a:r>
          <a:endParaRPr lang="es-MX" sz="1400" dirty="0"/>
        </a:p>
      </dgm:t>
    </dgm:pt>
    <dgm:pt modelId="{988A24EB-3D8E-4A6C-B3F0-A91D94E1DC26}" type="parTrans" cxnId="{1D56ECBE-F41A-4EF8-94ED-9FC290326E2E}">
      <dgm:prSet/>
      <dgm:spPr/>
      <dgm:t>
        <a:bodyPr/>
        <a:lstStyle/>
        <a:p>
          <a:endParaRPr lang="es-MX" sz="2800"/>
        </a:p>
      </dgm:t>
    </dgm:pt>
    <dgm:pt modelId="{DFE7BE5C-7879-49DC-A150-0042EE3571EC}" type="sibTrans" cxnId="{1D56ECBE-F41A-4EF8-94ED-9FC290326E2E}">
      <dgm:prSet/>
      <dgm:spPr/>
      <dgm:t>
        <a:bodyPr/>
        <a:lstStyle/>
        <a:p>
          <a:endParaRPr lang="es-MX" sz="2800"/>
        </a:p>
      </dgm:t>
    </dgm:pt>
    <dgm:pt modelId="{B3BB7E52-7FAC-4FF8-B38F-F0EED4E798C1}">
      <dgm:prSet custT="1"/>
      <dgm:spPr/>
      <dgm:t>
        <a:bodyPr/>
        <a:lstStyle/>
        <a:p>
          <a:pPr algn="l"/>
          <a:r>
            <a:rPr lang="es-MX" sz="1400" b="0" i="0" u="none" dirty="0" smtClean="0"/>
            <a:t>7. Se resuelven dudas</a:t>
          </a:r>
        </a:p>
        <a:p>
          <a:pPr algn="l"/>
          <a:r>
            <a:rPr lang="es-MX" sz="1400" b="0" i="0" u="none" dirty="0" smtClean="0"/>
            <a:t>8. Resolución individual de actividades</a:t>
          </a:r>
        </a:p>
        <a:p>
          <a:pPr algn="l"/>
          <a:r>
            <a:rPr lang="es-MX" sz="1400" b="0" i="0" u="none" dirty="0" smtClean="0"/>
            <a:t>9. Permiten externar dudas</a:t>
          </a:r>
        </a:p>
        <a:p>
          <a:pPr algn="l"/>
          <a:r>
            <a:rPr lang="es-MX" sz="1400" b="0" i="0" u="none" dirty="0" smtClean="0"/>
            <a:t>10. Evalúa conforme lo visto en clase</a:t>
          </a:r>
        </a:p>
      </dgm:t>
    </dgm:pt>
    <dgm:pt modelId="{23DB5299-E6EB-42F1-9FA8-B1F6D57B56D5}" type="parTrans" cxnId="{E2B8600C-BF71-42F7-AE70-2D54A237F8D8}">
      <dgm:prSet/>
      <dgm:spPr/>
      <dgm:t>
        <a:bodyPr/>
        <a:lstStyle/>
        <a:p>
          <a:endParaRPr lang="es-MX" sz="2800"/>
        </a:p>
      </dgm:t>
    </dgm:pt>
    <dgm:pt modelId="{54B4715A-4BE6-4C90-9465-E8B8EBF6C0B3}" type="sibTrans" cxnId="{E2B8600C-BF71-42F7-AE70-2D54A237F8D8}">
      <dgm:prSet/>
      <dgm:spPr/>
      <dgm:t>
        <a:bodyPr/>
        <a:lstStyle/>
        <a:p>
          <a:endParaRPr lang="es-MX" sz="2800"/>
        </a:p>
      </dgm:t>
    </dgm:pt>
    <dgm:pt modelId="{1F7CA3CB-6173-4248-90ED-2677540433A0}">
      <dgm:prSet custT="1"/>
      <dgm:spPr/>
      <dgm:t>
        <a:bodyPr/>
        <a:lstStyle/>
        <a:p>
          <a:pPr algn="l"/>
          <a:r>
            <a:rPr lang="es-MX" sz="1400" dirty="0" smtClean="0"/>
            <a:t>11. Algunos puntos de la evaluación y retroalimentación se perciben pertinentes. Aplicación a la realidad y actitud del alumno en actividades</a:t>
          </a:r>
        </a:p>
        <a:p>
          <a:pPr algn="l"/>
          <a:r>
            <a:rPr lang="es-MX" sz="1400" dirty="0" smtClean="0"/>
            <a:t>12. La disciplina, el rigor para medicina y el trabajo colaborativo son en general pertinentes pero para medicina, psicología y derecho no.</a:t>
          </a:r>
        </a:p>
      </dgm:t>
    </dgm:pt>
    <dgm:pt modelId="{38D41338-671F-4164-9FDA-9D4716E42366}" type="parTrans" cxnId="{D750B400-2B4A-4212-BFAA-040106547E00}">
      <dgm:prSet/>
      <dgm:spPr/>
      <dgm:t>
        <a:bodyPr/>
        <a:lstStyle/>
        <a:p>
          <a:endParaRPr lang="es-MX" sz="2800"/>
        </a:p>
      </dgm:t>
    </dgm:pt>
    <dgm:pt modelId="{6BFE5522-FB83-49EC-AEE5-602072FABE04}" type="sibTrans" cxnId="{D750B400-2B4A-4212-BFAA-040106547E00}">
      <dgm:prSet/>
      <dgm:spPr/>
      <dgm:t>
        <a:bodyPr/>
        <a:lstStyle/>
        <a:p>
          <a:endParaRPr lang="es-MX" sz="2800"/>
        </a:p>
      </dgm:t>
    </dgm:pt>
    <dgm:pt modelId="{3FD17C29-09FF-43CF-84DD-F8CDAAF22459}" type="pres">
      <dgm:prSet presAssocID="{D4722B4A-DD17-41D3-9BEA-A48ECAA02A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03CBE8A3-8B8C-4376-84E2-1E696773C1C6}" type="pres">
      <dgm:prSet presAssocID="{9B15B76C-5E7A-4AAB-83B1-4D0634B02625}" presName="root" presStyleCnt="0"/>
      <dgm:spPr/>
    </dgm:pt>
    <dgm:pt modelId="{77174537-5A71-4267-AE6B-B95873BBC187}" type="pres">
      <dgm:prSet presAssocID="{9B15B76C-5E7A-4AAB-83B1-4D0634B02625}" presName="rootComposite" presStyleCnt="0"/>
      <dgm:spPr/>
    </dgm:pt>
    <dgm:pt modelId="{E3D52889-1A03-488B-918B-1EFD92E66C66}" type="pres">
      <dgm:prSet presAssocID="{9B15B76C-5E7A-4AAB-83B1-4D0634B02625}" presName="rootText" presStyleLbl="node1" presStyleIdx="0" presStyleCnt="1" custScaleX="257722" custLinFactNeighborY="10140"/>
      <dgm:spPr/>
      <dgm:t>
        <a:bodyPr/>
        <a:lstStyle/>
        <a:p>
          <a:endParaRPr lang="es-MX"/>
        </a:p>
      </dgm:t>
    </dgm:pt>
    <dgm:pt modelId="{3D31F736-4B63-4723-A629-6144205A4285}" type="pres">
      <dgm:prSet presAssocID="{9B15B76C-5E7A-4AAB-83B1-4D0634B02625}" presName="rootConnector" presStyleLbl="node1" presStyleIdx="0" presStyleCnt="1"/>
      <dgm:spPr/>
      <dgm:t>
        <a:bodyPr/>
        <a:lstStyle/>
        <a:p>
          <a:endParaRPr lang="es-MX"/>
        </a:p>
      </dgm:t>
    </dgm:pt>
    <dgm:pt modelId="{95BDED85-DA21-48DB-97F9-B9CE72993AE0}" type="pres">
      <dgm:prSet presAssocID="{9B15B76C-5E7A-4AAB-83B1-4D0634B02625}" presName="childShape" presStyleCnt="0"/>
      <dgm:spPr/>
    </dgm:pt>
    <dgm:pt modelId="{4F03B999-9B78-42FA-A90B-20B0CFCED6AE}" type="pres">
      <dgm:prSet presAssocID="{02820123-5385-4EEB-86F8-476467EBC451}" presName="Name13" presStyleLbl="parChTrans1D2" presStyleIdx="0" presStyleCnt="4"/>
      <dgm:spPr/>
      <dgm:t>
        <a:bodyPr/>
        <a:lstStyle/>
        <a:p>
          <a:endParaRPr lang="es-MX"/>
        </a:p>
      </dgm:t>
    </dgm:pt>
    <dgm:pt modelId="{D6D25E5F-355F-42E8-A01A-2659461C5DAD}" type="pres">
      <dgm:prSet presAssocID="{C345D7A4-43AA-4D4B-A9EE-24487B22A6E7}" presName="childText" presStyleLbl="bgAcc1" presStyleIdx="0" presStyleCnt="4" custScaleX="836704" custScaleY="149434" custLinFactNeighborY="1014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A53CD4F-FBD5-452E-AB6D-68D817F22BFF}" type="pres">
      <dgm:prSet presAssocID="{988A24EB-3D8E-4A6C-B3F0-A91D94E1DC26}" presName="Name13" presStyleLbl="parChTrans1D2" presStyleIdx="1" presStyleCnt="4"/>
      <dgm:spPr/>
      <dgm:t>
        <a:bodyPr/>
        <a:lstStyle/>
        <a:p>
          <a:endParaRPr lang="es-MX"/>
        </a:p>
      </dgm:t>
    </dgm:pt>
    <dgm:pt modelId="{86CF842D-A325-445F-9514-DD03EDD7F7FF}" type="pres">
      <dgm:prSet presAssocID="{F12B1832-4220-4199-A54F-69450EB81B87}" presName="childText" presStyleLbl="bgAcc1" presStyleIdx="1" presStyleCnt="4" custScaleX="836704" custScaleY="171124" custLinFactNeighborY="127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C301603-6E93-4E2B-B4CA-623530F9159F}" type="pres">
      <dgm:prSet presAssocID="{23DB5299-E6EB-42F1-9FA8-B1F6D57B56D5}" presName="Name13" presStyleLbl="parChTrans1D2" presStyleIdx="2" presStyleCnt="4"/>
      <dgm:spPr/>
      <dgm:t>
        <a:bodyPr/>
        <a:lstStyle/>
        <a:p>
          <a:endParaRPr lang="es-MX"/>
        </a:p>
      </dgm:t>
    </dgm:pt>
    <dgm:pt modelId="{474CDF9B-F9E2-4B32-AEA1-D7D8D03D3069}" type="pres">
      <dgm:prSet presAssocID="{B3BB7E52-7FAC-4FF8-B38F-F0EED4E798C1}" presName="childText" presStyleLbl="bgAcc1" presStyleIdx="2" presStyleCnt="4" custScaleX="836704" custScaleY="149434" custLinFactNeighborY="127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22DD0D4-6054-4B9F-843C-2D89CAC7660C}" type="pres">
      <dgm:prSet presAssocID="{38D41338-671F-4164-9FDA-9D4716E42366}" presName="Name13" presStyleLbl="parChTrans1D2" presStyleIdx="3" presStyleCnt="4"/>
      <dgm:spPr/>
      <dgm:t>
        <a:bodyPr/>
        <a:lstStyle/>
        <a:p>
          <a:endParaRPr lang="es-MX"/>
        </a:p>
      </dgm:t>
    </dgm:pt>
    <dgm:pt modelId="{89FFA456-E0B3-4E6E-A205-EC6B3C2D29A7}" type="pres">
      <dgm:prSet presAssocID="{1F7CA3CB-6173-4248-90ED-2677540433A0}" presName="childText" presStyleLbl="bgAcc1" presStyleIdx="3" presStyleCnt="4" custScaleX="836704" custScaleY="149434" custLinFactNeighborY="1014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E7945C6B-0E97-4E97-8261-7B503D37799F}" type="presOf" srcId="{02820123-5385-4EEB-86F8-476467EBC451}" destId="{4F03B999-9B78-42FA-A90B-20B0CFCED6AE}" srcOrd="0" destOrd="0" presId="urn:microsoft.com/office/officeart/2005/8/layout/hierarchy3"/>
    <dgm:cxn modelId="{1D56ECBE-F41A-4EF8-94ED-9FC290326E2E}" srcId="{9B15B76C-5E7A-4AAB-83B1-4D0634B02625}" destId="{F12B1832-4220-4199-A54F-69450EB81B87}" srcOrd="1" destOrd="0" parTransId="{988A24EB-3D8E-4A6C-B3F0-A91D94E1DC26}" sibTransId="{DFE7BE5C-7879-49DC-A150-0042EE3571EC}"/>
    <dgm:cxn modelId="{D750B400-2B4A-4212-BFAA-040106547E00}" srcId="{9B15B76C-5E7A-4AAB-83B1-4D0634B02625}" destId="{1F7CA3CB-6173-4248-90ED-2677540433A0}" srcOrd="3" destOrd="0" parTransId="{38D41338-671F-4164-9FDA-9D4716E42366}" sibTransId="{6BFE5522-FB83-49EC-AEE5-602072FABE04}"/>
    <dgm:cxn modelId="{CA625EFE-7406-4035-8984-D8EE1E3A6A13}" type="presOf" srcId="{23DB5299-E6EB-42F1-9FA8-B1F6D57B56D5}" destId="{CC301603-6E93-4E2B-B4CA-623530F9159F}" srcOrd="0" destOrd="0" presId="urn:microsoft.com/office/officeart/2005/8/layout/hierarchy3"/>
    <dgm:cxn modelId="{B63E8EA5-4EA3-4DBF-8792-F5AC036EE2F3}" type="presOf" srcId="{B3BB7E52-7FAC-4FF8-B38F-F0EED4E798C1}" destId="{474CDF9B-F9E2-4B32-AEA1-D7D8D03D3069}" srcOrd="0" destOrd="0" presId="urn:microsoft.com/office/officeart/2005/8/layout/hierarchy3"/>
    <dgm:cxn modelId="{254E7C18-E4F9-4436-98B7-760E8658A539}" type="presOf" srcId="{C345D7A4-43AA-4D4B-A9EE-24487B22A6E7}" destId="{D6D25E5F-355F-42E8-A01A-2659461C5DAD}" srcOrd="0" destOrd="0" presId="urn:microsoft.com/office/officeart/2005/8/layout/hierarchy3"/>
    <dgm:cxn modelId="{B031EC3A-224D-4EED-8E47-83E962EFCEBE}" type="presOf" srcId="{9B15B76C-5E7A-4AAB-83B1-4D0634B02625}" destId="{E3D52889-1A03-488B-918B-1EFD92E66C66}" srcOrd="0" destOrd="0" presId="urn:microsoft.com/office/officeart/2005/8/layout/hierarchy3"/>
    <dgm:cxn modelId="{894AD1CA-95D5-4EEE-B38A-83289146D0B5}" type="presOf" srcId="{F12B1832-4220-4199-A54F-69450EB81B87}" destId="{86CF842D-A325-445F-9514-DD03EDD7F7FF}" srcOrd="0" destOrd="0" presId="urn:microsoft.com/office/officeart/2005/8/layout/hierarchy3"/>
    <dgm:cxn modelId="{170D3FC0-E583-419B-A1AB-92C0455EC42E}" type="presOf" srcId="{9B15B76C-5E7A-4AAB-83B1-4D0634B02625}" destId="{3D31F736-4B63-4723-A629-6144205A4285}" srcOrd="1" destOrd="0" presId="urn:microsoft.com/office/officeart/2005/8/layout/hierarchy3"/>
    <dgm:cxn modelId="{EAC01C43-51C0-45FB-98AE-3649C02E415A}" type="presOf" srcId="{988A24EB-3D8E-4A6C-B3F0-A91D94E1DC26}" destId="{BA53CD4F-FBD5-452E-AB6D-68D817F22BFF}" srcOrd="0" destOrd="0" presId="urn:microsoft.com/office/officeart/2005/8/layout/hierarchy3"/>
    <dgm:cxn modelId="{D7E15219-D7F8-46BD-AE3C-6709080F7FB3}" type="presOf" srcId="{38D41338-671F-4164-9FDA-9D4716E42366}" destId="{822DD0D4-6054-4B9F-843C-2D89CAC7660C}" srcOrd="0" destOrd="0" presId="urn:microsoft.com/office/officeart/2005/8/layout/hierarchy3"/>
    <dgm:cxn modelId="{A9029FE7-D3CE-42A4-9B12-8ABEF2FC9176}" srcId="{D4722B4A-DD17-41D3-9BEA-A48ECAA02A3B}" destId="{9B15B76C-5E7A-4AAB-83B1-4D0634B02625}" srcOrd="0" destOrd="0" parTransId="{52A4A347-EAEB-4392-B6E3-73FB393C9202}" sibTransId="{B2DDFBF5-1250-4006-84E4-EBFA6DD25E4F}"/>
    <dgm:cxn modelId="{18711FB2-506C-4A11-BD81-A8D9E9546B22}" srcId="{9B15B76C-5E7A-4AAB-83B1-4D0634B02625}" destId="{C345D7A4-43AA-4D4B-A9EE-24487B22A6E7}" srcOrd="0" destOrd="0" parTransId="{02820123-5385-4EEB-86F8-476467EBC451}" sibTransId="{6E55BF78-04F2-4BB4-9BE4-484A2AC36066}"/>
    <dgm:cxn modelId="{5617EC44-EF65-41A6-8DDC-774F7C9E3245}" type="presOf" srcId="{1F7CA3CB-6173-4248-90ED-2677540433A0}" destId="{89FFA456-E0B3-4E6E-A205-EC6B3C2D29A7}" srcOrd="0" destOrd="0" presId="urn:microsoft.com/office/officeart/2005/8/layout/hierarchy3"/>
    <dgm:cxn modelId="{E2B8600C-BF71-42F7-AE70-2D54A237F8D8}" srcId="{9B15B76C-5E7A-4AAB-83B1-4D0634B02625}" destId="{B3BB7E52-7FAC-4FF8-B38F-F0EED4E798C1}" srcOrd="2" destOrd="0" parTransId="{23DB5299-E6EB-42F1-9FA8-B1F6D57B56D5}" sibTransId="{54B4715A-4BE6-4C90-9465-E8B8EBF6C0B3}"/>
    <dgm:cxn modelId="{7FD1D401-E5B9-4098-A6E2-4D5CEF9D1F16}" type="presOf" srcId="{D4722B4A-DD17-41D3-9BEA-A48ECAA02A3B}" destId="{3FD17C29-09FF-43CF-84DD-F8CDAAF22459}" srcOrd="0" destOrd="0" presId="urn:microsoft.com/office/officeart/2005/8/layout/hierarchy3"/>
    <dgm:cxn modelId="{6F543A36-68B1-4908-98B4-6DFE032AE302}" type="presParOf" srcId="{3FD17C29-09FF-43CF-84DD-F8CDAAF22459}" destId="{03CBE8A3-8B8C-4376-84E2-1E696773C1C6}" srcOrd="0" destOrd="0" presId="urn:microsoft.com/office/officeart/2005/8/layout/hierarchy3"/>
    <dgm:cxn modelId="{E056D437-AA28-448D-B284-436D5E3745CD}" type="presParOf" srcId="{03CBE8A3-8B8C-4376-84E2-1E696773C1C6}" destId="{77174537-5A71-4267-AE6B-B95873BBC187}" srcOrd="0" destOrd="0" presId="urn:microsoft.com/office/officeart/2005/8/layout/hierarchy3"/>
    <dgm:cxn modelId="{D1AB9FCE-8D49-4728-8963-3C99A5ADDA0C}" type="presParOf" srcId="{77174537-5A71-4267-AE6B-B95873BBC187}" destId="{E3D52889-1A03-488B-918B-1EFD92E66C66}" srcOrd="0" destOrd="0" presId="urn:microsoft.com/office/officeart/2005/8/layout/hierarchy3"/>
    <dgm:cxn modelId="{227C52A3-5E55-4E60-AB19-1BB4CEE3F80D}" type="presParOf" srcId="{77174537-5A71-4267-AE6B-B95873BBC187}" destId="{3D31F736-4B63-4723-A629-6144205A4285}" srcOrd="1" destOrd="0" presId="urn:microsoft.com/office/officeart/2005/8/layout/hierarchy3"/>
    <dgm:cxn modelId="{6D69E16A-D7B3-44AD-AF3E-545767D97690}" type="presParOf" srcId="{03CBE8A3-8B8C-4376-84E2-1E696773C1C6}" destId="{95BDED85-DA21-48DB-97F9-B9CE72993AE0}" srcOrd="1" destOrd="0" presId="urn:microsoft.com/office/officeart/2005/8/layout/hierarchy3"/>
    <dgm:cxn modelId="{079253FC-F1F3-4341-9FD0-905F92B34F95}" type="presParOf" srcId="{95BDED85-DA21-48DB-97F9-B9CE72993AE0}" destId="{4F03B999-9B78-42FA-A90B-20B0CFCED6AE}" srcOrd="0" destOrd="0" presId="urn:microsoft.com/office/officeart/2005/8/layout/hierarchy3"/>
    <dgm:cxn modelId="{F1F492ED-DAA4-4478-8355-21FAF2E288F5}" type="presParOf" srcId="{95BDED85-DA21-48DB-97F9-B9CE72993AE0}" destId="{D6D25E5F-355F-42E8-A01A-2659461C5DAD}" srcOrd="1" destOrd="0" presId="urn:microsoft.com/office/officeart/2005/8/layout/hierarchy3"/>
    <dgm:cxn modelId="{4776484A-611D-4CE7-AC45-998050A5278A}" type="presParOf" srcId="{95BDED85-DA21-48DB-97F9-B9CE72993AE0}" destId="{BA53CD4F-FBD5-452E-AB6D-68D817F22BFF}" srcOrd="2" destOrd="0" presId="urn:microsoft.com/office/officeart/2005/8/layout/hierarchy3"/>
    <dgm:cxn modelId="{9056A635-8FD8-4B00-A7CD-43EB554AD63F}" type="presParOf" srcId="{95BDED85-DA21-48DB-97F9-B9CE72993AE0}" destId="{86CF842D-A325-445F-9514-DD03EDD7F7FF}" srcOrd="3" destOrd="0" presId="urn:microsoft.com/office/officeart/2005/8/layout/hierarchy3"/>
    <dgm:cxn modelId="{15843B26-0642-44A3-BEDB-EC1EBFCFA309}" type="presParOf" srcId="{95BDED85-DA21-48DB-97F9-B9CE72993AE0}" destId="{CC301603-6E93-4E2B-B4CA-623530F9159F}" srcOrd="4" destOrd="0" presId="urn:microsoft.com/office/officeart/2005/8/layout/hierarchy3"/>
    <dgm:cxn modelId="{7BDDC5FF-BD8D-4235-A7E3-E4013DEEC500}" type="presParOf" srcId="{95BDED85-DA21-48DB-97F9-B9CE72993AE0}" destId="{474CDF9B-F9E2-4B32-AEA1-D7D8D03D3069}" srcOrd="5" destOrd="0" presId="urn:microsoft.com/office/officeart/2005/8/layout/hierarchy3"/>
    <dgm:cxn modelId="{BADE8092-5FE5-4815-AD6D-25626F2BE340}" type="presParOf" srcId="{95BDED85-DA21-48DB-97F9-B9CE72993AE0}" destId="{822DD0D4-6054-4B9F-843C-2D89CAC7660C}" srcOrd="6" destOrd="0" presId="urn:microsoft.com/office/officeart/2005/8/layout/hierarchy3"/>
    <dgm:cxn modelId="{37C4A99B-B0FB-4888-AAE2-EFD4E7D6868E}" type="presParOf" srcId="{95BDED85-DA21-48DB-97F9-B9CE72993AE0}" destId="{89FFA456-E0B3-4E6E-A205-EC6B3C2D29A7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4722B4A-DD17-41D3-9BEA-A48ECAA02A3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B15B76C-5E7A-4AAB-83B1-4D0634B02625}">
      <dgm:prSet phldrT="[Texto]" custT="1"/>
      <dgm:spPr/>
      <dgm:t>
        <a:bodyPr/>
        <a:lstStyle/>
        <a:p>
          <a:r>
            <a:rPr lang="es-MX" sz="3200" b="1" dirty="0" smtClean="0"/>
            <a:t>EPDR DIC 2017</a:t>
          </a:r>
          <a:endParaRPr lang="es-MX" sz="3200" b="1" dirty="0"/>
        </a:p>
      </dgm:t>
    </dgm:pt>
    <dgm:pt modelId="{52A4A347-EAEB-4392-B6E3-73FB393C9202}" type="parTrans" cxnId="{A9029FE7-D3CE-42A4-9B12-8ABEF2FC9176}">
      <dgm:prSet/>
      <dgm:spPr/>
      <dgm:t>
        <a:bodyPr/>
        <a:lstStyle/>
        <a:p>
          <a:endParaRPr lang="es-MX" sz="3200"/>
        </a:p>
      </dgm:t>
    </dgm:pt>
    <dgm:pt modelId="{B2DDFBF5-1250-4006-84E4-EBFA6DD25E4F}" type="sibTrans" cxnId="{A9029FE7-D3CE-42A4-9B12-8ABEF2FC9176}">
      <dgm:prSet/>
      <dgm:spPr/>
      <dgm:t>
        <a:bodyPr/>
        <a:lstStyle/>
        <a:p>
          <a:endParaRPr lang="es-MX" sz="3200"/>
        </a:p>
      </dgm:t>
    </dgm:pt>
    <dgm:pt modelId="{C345D7A4-43AA-4D4B-A9EE-24487B22A6E7}">
      <dgm:prSet phldrT="[Texto]" custT="1"/>
      <dgm:spPr/>
      <dgm:t>
        <a:bodyPr/>
        <a:lstStyle/>
        <a:p>
          <a:pPr algn="l"/>
          <a:r>
            <a:rPr lang="es-MX" sz="1600" dirty="0" smtClean="0"/>
            <a:t>1. No toma medidas de nivelación.</a:t>
          </a:r>
        </a:p>
        <a:p>
          <a:pPr algn="l"/>
          <a:r>
            <a:rPr lang="es-MX" sz="1600" dirty="0" smtClean="0"/>
            <a:t>2. No trabajo en equipo</a:t>
          </a:r>
        </a:p>
        <a:p>
          <a:pPr algn="l"/>
          <a:r>
            <a:rPr lang="es-MX" sz="1600" dirty="0" smtClean="0"/>
            <a:t>3. No sabe como enfrentar dificultades de aprendizaje</a:t>
          </a:r>
          <a:endParaRPr lang="es-MX" sz="1600" dirty="0"/>
        </a:p>
      </dgm:t>
    </dgm:pt>
    <dgm:pt modelId="{02820123-5385-4EEB-86F8-476467EBC451}" type="parTrans" cxnId="{18711FB2-506C-4A11-BD81-A8D9E9546B22}">
      <dgm:prSet/>
      <dgm:spPr/>
      <dgm:t>
        <a:bodyPr/>
        <a:lstStyle/>
        <a:p>
          <a:endParaRPr lang="es-MX" sz="3200"/>
        </a:p>
      </dgm:t>
    </dgm:pt>
    <dgm:pt modelId="{6E55BF78-04F2-4BB4-9BE4-484A2AC36066}" type="sibTrans" cxnId="{18711FB2-506C-4A11-BD81-A8D9E9546B22}">
      <dgm:prSet/>
      <dgm:spPr/>
      <dgm:t>
        <a:bodyPr/>
        <a:lstStyle/>
        <a:p>
          <a:endParaRPr lang="es-MX" sz="3200"/>
        </a:p>
      </dgm:t>
    </dgm:pt>
    <dgm:pt modelId="{F12B1832-4220-4199-A54F-69450EB81B87}">
      <dgm:prSet custT="1"/>
      <dgm:spPr/>
      <dgm:t>
        <a:bodyPr/>
        <a:lstStyle/>
        <a:p>
          <a:pPr algn="l"/>
          <a:r>
            <a:rPr lang="es-MX" sz="1600" b="0" i="0" u="none" dirty="0" smtClean="0"/>
            <a:t>4. No hay rescate de conocimientos previos.</a:t>
          </a:r>
        </a:p>
        <a:p>
          <a:pPr algn="l"/>
          <a:r>
            <a:rPr lang="es-MX" sz="1600" b="0" i="0" u="none" dirty="0" smtClean="0"/>
            <a:t>5. No hay claridad en los aprendizajes esperados</a:t>
          </a:r>
        </a:p>
        <a:p>
          <a:pPr algn="l"/>
          <a:r>
            <a:rPr lang="es-MX" sz="1600" dirty="0" smtClean="0"/>
            <a:t>6. No perciben que el docente tenga altas expectativas de los alumnos </a:t>
          </a:r>
        </a:p>
        <a:p>
          <a:pPr algn="l"/>
          <a:r>
            <a:rPr lang="es-MX" sz="1600" dirty="0" smtClean="0"/>
            <a:t>7. El clima de la clase y los materiales  no apoyan el aprendizaje</a:t>
          </a:r>
        </a:p>
        <a:p>
          <a:pPr algn="l"/>
          <a:r>
            <a:rPr lang="es-MX" sz="1600" dirty="0" smtClean="0"/>
            <a:t>8. No vuelve a explicar un tema difícil</a:t>
          </a:r>
        </a:p>
        <a:p>
          <a:pPr algn="l"/>
          <a:r>
            <a:rPr lang="es-MX" sz="1600" dirty="0" smtClean="0"/>
            <a:t>9. No favorece el trabajo de pares</a:t>
          </a:r>
        </a:p>
        <a:p>
          <a:pPr algn="l"/>
          <a:r>
            <a:rPr lang="es-MX" sz="1600" dirty="0" smtClean="0"/>
            <a:t>10. No invita a expertos</a:t>
          </a:r>
        </a:p>
        <a:p>
          <a:pPr algn="l"/>
          <a:r>
            <a:rPr lang="es-MX" sz="1600" dirty="0" smtClean="0"/>
            <a:t>11. No aplica estrategias para evitar el rezago</a:t>
          </a:r>
          <a:endParaRPr lang="es-MX" sz="1600" dirty="0"/>
        </a:p>
      </dgm:t>
    </dgm:pt>
    <dgm:pt modelId="{988A24EB-3D8E-4A6C-B3F0-A91D94E1DC26}" type="parTrans" cxnId="{1D56ECBE-F41A-4EF8-94ED-9FC290326E2E}">
      <dgm:prSet/>
      <dgm:spPr/>
      <dgm:t>
        <a:bodyPr/>
        <a:lstStyle/>
        <a:p>
          <a:endParaRPr lang="es-MX" sz="3200"/>
        </a:p>
      </dgm:t>
    </dgm:pt>
    <dgm:pt modelId="{DFE7BE5C-7879-49DC-A150-0042EE3571EC}" type="sibTrans" cxnId="{1D56ECBE-F41A-4EF8-94ED-9FC290326E2E}">
      <dgm:prSet/>
      <dgm:spPr/>
      <dgm:t>
        <a:bodyPr/>
        <a:lstStyle/>
        <a:p>
          <a:endParaRPr lang="es-MX" sz="3200"/>
        </a:p>
      </dgm:t>
    </dgm:pt>
    <dgm:pt modelId="{3FD17C29-09FF-43CF-84DD-F8CDAAF22459}" type="pres">
      <dgm:prSet presAssocID="{D4722B4A-DD17-41D3-9BEA-A48ECAA02A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03CBE8A3-8B8C-4376-84E2-1E696773C1C6}" type="pres">
      <dgm:prSet presAssocID="{9B15B76C-5E7A-4AAB-83B1-4D0634B02625}" presName="root" presStyleCnt="0"/>
      <dgm:spPr/>
    </dgm:pt>
    <dgm:pt modelId="{77174537-5A71-4267-AE6B-B95873BBC187}" type="pres">
      <dgm:prSet presAssocID="{9B15B76C-5E7A-4AAB-83B1-4D0634B02625}" presName="rootComposite" presStyleCnt="0"/>
      <dgm:spPr/>
    </dgm:pt>
    <dgm:pt modelId="{E3D52889-1A03-488B-918B-1EFD92E66C66}" type="pres">
      <dgm:prSet presAssocID="{9B15B76C-5E7A-4AAB-83B1-4D0634B02625}" presName="rootText" presStyleLbl="node1" presStyleIdx="0" presStyleCnt="1" custScaleX="257722" custLinFactNeighborY="10140"/>
      <dgm:spPr/>
      <dgm:t>
        <a:bodyPr/>
        <a:lstStyle/>
        <a:p>
          <a:endParaRPr lang="es-MX"/>
        </a:p>
      </dgm:t>
    </dgm:pt>
    <dgm:pt modelId="{3D31F736-4B63-4723-A629-6144205A4285}" type="pres">
      <dgm:prSet presAssocID="{9B15B76C-5E7A-4AAB-83B1-4D0634B02625}" presName="rootConnector" presStyleLbl="node1" presStyleIdx="0" presStyleCnt="1"/>
      <dgm:spPr/>
      <dgm:t>
        <a:bodyPr/>
        <a:lstStyle/>
        <a:p>
          <a:endParaRPr lang="es-MX"/>
        </a:p>
      </dgm:t>
    </dgm:pt>
    <dgm:pt modelId="{95BDED85-DA21-48DB-97F9-B9CE72993AE0}" type="pres">
      <dgm:prSet presAssocID="{9B15B76C-5E7A-4AAB-83B1-4D0634B02625}" presName="childShape" presStyleCnt="0"/>
      <dgm:spPr/>
    </dgm:pt>
    <dgm:pt modelId="{4F03B999-9B78-42FA-A90B-20B0CFCED6AE}" type="pres">
      <dgm:prSet presAssocID="{02820123-5385-4EEB-86F8-476467EBC451}" presName="Name13" presStyleLbl="parChTrans1D2" presStyleIdx="0" presStyleCnt="2"/>
      <dgm:spPr/>
      <dgm:t>
        <a:bodyPr/>
        <a:lstStyle/>
        <a:p>
          <a:endParaRPr lang="es-MX"/>
        </a:p>
      </dgm:t>
    </dgm:pt>
    <dgm:pt modelId="{D6D25E5F-355F-42E8-A01A-2659461C5DAD}" type="pres">
      <dgm:prSet presAssocID="{C345D7A4-43AA-4D4B-A9EE-24487B22A6E7}" presName="childText" presStyleLbl="bgAcc1" presStyleIdx="0" presStyleCnt="2" custScaleX="947284" custScaleY="180932" custLinFactNeighborY="255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A53CD4F-FBD5-452E-AB6D-68D817F22BFF}" type="pres">
      <dgm:prSet presAssocID="{988A24EB-3D8E-4A6C-B3F0-A91D94E1DC26}" presName="Name13" presStyleLbl="parChTrans1D2" presStyleIdx="1" presStyleCnt="2"/>
      <dgm:spPr/>
      <dgm:t>
        <a:bodyPr/>
        <a:lstStyle/>
        <a:p>
          <a:endParaRPr lang="es-MX"/>
        </a:p>
      </dgm:t>
    </dgm:pt>
    <dgm:pt modelId="{86CF842D-A325-445F-9514-DD03EDD7F7FF}" type="pres">
      <dgm:prSet presAssocID="{F12B1832-4220-4199-A54F-69450EB81B87}" presName="childText" presStyleLbl="bgAcc1" presStyleIdx="1" presStyleCnt="2" custScaleX="947284" custScaleY="397731" custLinFactNeighborY="297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A716C4A4-D925-4B68-9984-87A92C9A6B63}" type="presOf" srcId="{9B15B76C-5E7A-4AAB-83B1-4D0634B02625}" destId="{3D31F736-4B63-4723-A629-6144205A4285}" srcOrd="1" destOrd="0" presId="urn:microsoft.com/office/officeart/2005/8/layout/hierarchy3"/>
    <dgm:cxn modelId="{1D56ECBE-F41A-4EF8-94ED-9FC290326E2E}" srcId="{9B15B76C-5E7A-4AAB-83B1-4D0634B02625}" destId="{F12B1832-4220-4199-A54F-69450EB81B87}" srcOrd="1" destOrd="0" parTransId="{988A24EB-3D8E-4A6C-B3F0-A91D94E1DC26}" sibTransId="{DFE7BE5C-7879-49DC-A150-0042EE3571EC}"/>
    <dgm:cxn modelId="{F54BC465-B20C-4C8E-89F7-47612892DF59}" type="presOf" srcId="{C345D7A4-43AA-4D4B-A9EE-24487B22A6E7}" destId="{D6D25E5F-355F-42E8-A01A-2659461C5DAD}" srcOrd="0" destOrd="0" presId="urn:microsoft.com/office/officeart/2005/8/layout/hierarchy3"/>
    <dgm:cxn modelId="{E7BC8475-711A-4290-BF55-A452D654BF8C}" type="presOf" srcId="{9B15B76C-5E7A-4AAB-83B1-4D0634B02625}" destId="{E3D52889-1A03-488B-918B-1EFD92E66C66}" srcOrd="0" destOrd="0" presId="urn:microsoft.com/office/officeart/2005/8/layout/hierarchy3"/>
    <dgm:cxn modelId="{5ADE0D47-44FE-439B-9A6F-23E5C83E1252}" type="presOf" srcId="{F12B1832-4220-4199-A54F-69450EB81B87}" destId="{86CF842D-A325-445F-9514-DD03EDD7F7FF}" srcOrd="0" destOrd="0" presId="urn:microsoft.com/office/officeart/2005/8/layout/hierarchy3"/>
    <dgm:cxn modelId="{B9F2FC72-1001-4BB9-AF3B-64E0FC26BB48}" type="presOf" srcId="{02820123-5385-4EEB-86F8-476467EBC451}" destId="{4F03B999-9B78-42FA-A90B-20B0CFCED6AE}" srcOrd="0" destOrd="0" presId="urn:microsoft.com/office/officeart/2005/8/layout/hierarchy3"/>
    <dgm:cxn modelId="{A0C9F7A6-95EC-4A64-909C-B480C4FCC6F2}" type="presOf" srcId="{D4722B4A-DD17-41D3-9BEA-A48ECAA02A3B}" destId="{3FD17C29-09FF-43CF-84DD-F8CDAAF22459}" srcOrd="0" destOrd="0" presId="urn:microsoft.com/office/officeart/2005/8/layout/hierarchy3"/>
    <dgm:cxn modelId="{18711FB2-506C-4A11-BD81-A8D9E9546B22}" srcId="{9B15B76C-5E7A-4AAB-83B1-4D0634B02625}" destId="{C345D7A4-43AA-4D4B-A9EE-24487B22A6E7}" srcOrd="0" destOrd="0" parTransId="{02820123-5385-4EEB-86F8-476467EBC451}" sibTransId="{6E55BF78-04F2-4BB4-9BE4-484A2AC36066}"/>
    <dgm:cxn modelId="{A9029FE7-D3CE-42A4-9B12-8ABEF2FC9176}" srcId="{D4722B4A-DD17-41D3-9BEA-A48ECAA02A3B}" destId="{9B15B76C-5E7A-4AAB-83B1-4D0634B02625}" srcOrd="0" destOrd="0" parTransId="{52A4A347-EAEB-4392-B6E3-73FB393C9202}" sibTransId="{B2DDFBF5-1250-4006-84E4-EBFA6DD25E4F}"/>
    <dgm:cxn modelId="{129F9E6A-9095-4427-9486-9C6996367740}" type="presOf" srcId="{988A24EB-3D8E-4A6C-B3F0-A91D94E1DC26}" destId="{BA53CD4F-FBD5-452E-AB6D-68D817F22BFF}" srcOrd="0" destOrd="0" presId="urn:microsoft.com/office/officeart/2005/8/layout/hierarchy3"/>
    <dgm:cxn modelId="{A9BEAF7C-CF5A-4C6A-851D-59A46E4D99D1}" type="presParOf" srcId="{3FD17C29-09FF-43CF-84DD-F8CDAAF22459}" destId="{03CBE8A3-8B8C-4376-84E2-1E696773C1C6}" srcOrd="0" destOrd="0" presId="urn:microsoft.com/office/officeart/2005/8/layout/hierarchy3"/>
    <dgm:cxn modelId="{8EDDE932-480F-409C-90B0-A635A04B03C7}" type="presParOf" srcId="{03CBE8A3-8B8C-4376-84E2-1E696773C1C6}" destId="{77174537-5A71-4267-AE6B-B95873BBC187}" srcOrd="0" destOrd="0" presId="urn:microsoft.com/office/officeart/2005/8/layout/hierarchy3"/>
    <dgm:cxn modelId="{AA583525-20D3-42E2-A3F5-E8609430D10A}" type="presParOf" srcId="{77174537-5A71-4267-AE6B-B95873BBC187}" destId="{E3D52889-1A03-488B-918B-1EFD92E66C66}" srcOrd="0" destOrd="0" presId="urn:microsoft.com/office/officeart/2005/8/layout/hierarchy3"/>
    <dgm:cxn modelId="{814B98D5-85C6-48D7-ACF7-3F0FEDA4F6B9}" type="presParOf" srcId="{77174537-5A71-4267-AE6B-B95873BBC187}" destId="{3D31F736-4B63-4723-A629-6144205A4285}" srcOrd="1" destOrd="0" presId="urn:microsoft.com/office/officeart/2005/8/layout/hierarchy3"/>
    <dgm:cxn modelId="{4BA0C259-9DD6-4BAE-B085-08F9A50E319C}" type="presParOf" srcId="{03CBE8A3-8B8C-4376-84E2-1E696773C1C6}" destId="{95BDED85-DA21-48DB-97F9-B9CE72993AE0}" srcOrd="1" destOrd="0" presId="urn:microsoft.com/office/officeart/2005/8/layout/hierarchy3"/>
    <dgm:cxn modelId="{C471CEA1-3856-46B1-9A01-62FEEEC99F47}" type="presParOf" srcId="{95BDED85-DA21-48DB-97F9-B9CE72993AE0}" destId="{4F03B999-9B78-42FA-A90B-20B0CFCED6AE}" srcOrd="0" destOrd="0" presId="urn:microsoft.com/office/officeart/2005/8/layout/hierarchy3"/>
    <dgm:cxn modelId="{C25D7A76-8DBA-413F-96B0-030EA4FF5905}" type="presParOf" srcId="{95BDED85-DA21-48DB-97F9-B9CE72993AE0}" destId="{D6D25E5F-355F-42E8-A01A-2659461C5DAD}" srcOrd="1" destOrd="0" presId="urn:microsoft.com/office/officeart/2005/8/layout/hierarchy3"/>
    <dgm:cxn modelId="{E577A52A-EC74-4416-88EA-52D556F019B6}" type="presParOf" srcId="{95BDED85-DA21-48DB-97F9-B9CE72993AE0}" destId="{BA53CD4F-FBD5-452E-AB6D-68D817F22BFF}" srcOrd="2" destOrd="0" presId="urn:microsoft.com/office/officeart/2005/8/layout/hierarchy3"/>
    <dgm:cxn modelId="{1D86115F-DD8E-4410-A8B9-7927AE9D2487}" type="presParOf" srcId="{95BDED85-DA21-48DB-97F9-B9CE72993AE0}" destId="{86CF842D-A325-445F-9514-DD03EDD7F7F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4722B4A-DD17-41D3-9BEA-A48ECAA02A3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B15B76C-5E7A-4AAB-83B1-4D0634B02625}">
      <dgm:prSet phldrT="[Texto]" custT="1"/>
      <dgm:spPr/>
      <dgm:t>
        <a:bodyPr/>
        <a:lstStyle/>
        <a:p>
          <a:r>
            <a:rPr lang="es-MX" sz="3200" b="1" dirty="0" smtClean="0"/>
            <a:t>EPDR DIC 2017</a:t>
          </a:r>
          <a:endParaRPr lang="es-MX" sz="3200" b="1" dirty="0"/>
        </a:p>
      </dgm:t>
    </dgm:pt>
    <dgm:pt modelId="{52A4A347-EAEB-4392-B6E3-73FB393C9202}" type="parTrans" cxnId="{A9029FE7-D3CE-42A4-9B12-8ABEF2FC9176}">
      <dgm:prSet/>
      <dgm:spPr/>
      <dgm:t>
        <a:bodyPr/>
        <a:lstStyle/>
        <a:p>
          <a:endParaRPr lang="es-MX" sz="3200"/>
        </a:p>
      </dgm:t>
    </dgm:pt>
    <dgm:pt modelId="{B2DDFBF5-1250-4006-84E4-EBFA6DD25E4F}" type="sibTrans" cxnId="{A9029FE7-D3CE-42A4-9B12-8ABEF2FC9176}">
      <dgm:prSet/>
      <dgm:spPr/>
      <dgm:t>
        <a:bodyPr/>
        <a:lstStyle/>
        <a:p>
          <a:endParaRPr lang="es-MX" sz="3200"/>
        </a:p>
      </dgm:t>
    </dgm:pt>
    <dgm:pt modelId="{B3BB7E52-7FAC-4FF8-B38F-F0EED4E798C1}">
      <dgm:prSet custT="1"/>
      <dgm:spPr/>
      <dgm:t>
        <a:bodyPr/>
        <a:lstStyle/>
        <a:p>
          <a:pPr algn="l"/>
          <a:r>
            <a:rPr lang="es-MX" sz="1600" b="0" i="0" u="none" dirty="0" smtClean="0"/>
            <a:t>12. No hay repaso del tema visto</a:t>
          </a:r>
        </a:p>
        <a:p>
          <a:pPr algn="l"/>
          <a:r>
            <a:rPr lang="es-MX" sz="1600" b="0" i="0" u="none" dirty="0" smtClean="0"/>
            <a:t>13. No promueve la asesoría fuera de clase</a:t>
          </a:r>
        </a:p>
        <a:p>
          <a:pPr algn="l"/>
          <a:r>
            <a:rPr lang="es-MX" sz="1600" b="0" i="0" u="none" dirty="0" smtClean="0"/>
            <a:t>14. No organiza el contenido para facilitar el aprendizaje</a:t>
          </a:r>
        </a:p>
        <a:p>
          <a:pPr algn="l"/>
          <a:r>
            <a:rPr lang="es-MX" sz="1600" b="0" i="0" u="none" dirty="0" smtClean="0"/>
            <a:t>15. No aclara dudas </a:t>
          </a:r>
        </a:p>
      </dgm:t>
    </dgm:pt>
    <dgm:pt modelId="{23DB5299-E6EB-42F1-9FA8-B1F6D57B56D5}" type="parTrans" cxnId="{E2B8600C-BF71-42F7-AE70-2D54A237F8D8}">
      <dgm:prSet/>
      <dgm:spPr/>
      <dgm:t>
        <a:bodyPr/>
        <a:lstStyle/>
        <a:p>
          <a:endParaRPr lang="es-MX" sz="3200"/>
        </a:p>
      </dgm:t>
    </dgm:pt>
    <dgm:pt modelId="{54B4715A-4BE6-4C90-9465-E8B8EBF6C0B3}" type="sibTrans" cxnId="{E2B8600C-BF71-42F7-AE70-2D54A237F8D8}">
      <dgm:prSet/>
      <dgm:spPr/>
      <dgm:t>
        <a:bodyPr/>
        <a:lstStyle/>
        <a:p>
          <a:endParaRPr lang="es-MX" sz="3200"/>
        </a:p>
      </dgm:t>
    </dgm:pt>
    <dgm:pt modelId="{1F7CA3CB-6173-4248-90ED-2677540433A0}">
      <dgm:prSet custT="1"/>
      <dgm:spPr/>
      <dgm:t>
        <a:bodyPr/>
        <a:lstStyle/>
        <a:p>
          <a:pPr algn="l"/>
          <a:r>
            <a:rPr lang="es-MX" sz="1600" dirty="0" smtClean="0"/>
            <a:t>16. No autoevaluación ni coevaluación</a:t>
          </a:r>
        </a:p>
        <a:p>
          <a:pPr algn="l"/>
          <a:r>
            <a:rPr lang="es-MX" sz="1600" dirty="0" smtClean="0"/>
            <a:t>17. La validación profesional no se cumple, No vinculación del conocimiento a la realidad laboral.</a:t>
          </a:r>
        </a:p>
        <a:p>
          <a:pPr algn="l"/>
          <a:r>
            <a:rPr lang="es-MX" sz="1600" dirty="0" smtClean="0"/>
            <a:t>18. No glosario</a:t>
          </a:r>
        </a:p>
        <a:p>
          <a:pPr algn="l"/>
          <a:r>
            <a:rPr lang="es-MX" sz="1600" dirty="0" smtClean="0"/>
            <a:t>19. La evaluación y la retroalimentación no son efectivas ni oportunas</a:t>
          </a:r>
        </a:p>
        <a:p>
          <a:pPr algn="l"/>
          <a:r>
            <a:rPr lang="es-MX" sz="1600" dirty="0" smtClean="0"/>
            <a:t>20. Poca incidencia en el liderazgo y las habilidades de pensamiento</a:t>
          </a:r>
        </a:p>
        <a:p>
          <a:pPr algn="l"/>
          <a:r>
            <a:rPr lang="es-MX" sz="1600" dirty="0" smtClean="0"/>
            <a:t>21. No incide en la metacognición: no ayuda a identificar las posibilidades y dificultades para aprender</a:t>
          </a:r>
          <a:endParaRPr lang="es-MX" sz="1600" dirty="0"/>
        </a:p>
      </dgm:t>
    </dgm:pt>
    <dgm:pt modelId="{38D41338-671F-4164-9FDA-9D4716E42366}" type="parTrans" cxnId="{D750B400-2B4A-4212-BFAA-040106547E00}">
      <dgm:prSet/>
      <dgm:spPr/>
      <dgm:t>
        <a:bodyPr/>
        <a:lstStyle/>
        <a:p>
          <a:endParaRPr lang="es-MX" sz="3200"/>
        </a:p>
      </dgm:t>
    </dgm:pt>
    <dgm:pt modelId="{6BFE5522-FB83-49EC-AEE5-602072FABE04}" type="sibTrans" cxnId="{D750B400-2B4A-4212-BFAA-040106547E00}">
      <dgm:prSet/>
      <dgm:spPr/>
      <dgm:t>
        <a:bodyPr/>
        <a:lstStyle/>
        <a:p>
          <a:endParaRPr lang="es-MX" sz="3200"/>
        </a:p>
      </dgm:t>
    </dgm:pt>
    <dgm:pt modelId="{3FD17C29-09FF-43CF-84DD-F8CDAAF22459}" type="pres">
      <dgm:prSet presAssocID="{D4722B4A-DD17-41D3-9BEA-A48ECAA02A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03CBE8A3-8B8C-4376-84E2-1E696773C1C6}" type="pres">
      <dgm:prSet presAssocID="{9B15B76C-5E7A-4AAB-83B1-4D0634B02625}" presName="root" presStyleCnt="0"/>
      <dgm:spPr/>
    </dgm:pt>
    <dgm:pt modelId="{77174537-5A71-4267-AE6B-B95873BBC187}" type="pres">
      <dgm:prSet presAssocID="{9B15B76C-5E7A-4AAB-83B1-4D0634B02625}" presName="rootComposite" presStyleCnt="0"/>
      <dgm:spPr/>
    </dgm:pt>
    <dgm:pt modelId="{E3D52889-1A03-488B-918B-1EFD92E66C66}" type="pres">
      <dgm:prSet presAssocID="{9B15B76C-5E7A-4AAB-83B1-4D0634B02625}" presName="rootText" presStyleLbl="node1" presStyleIdx="0" presStyleCnt="1" custScaleX="257722" custLinFactNeighborY="10140"/>
      <dgm:spPr/>
      <dgm:t>
        <a:bodyPr/>
        <a:lstStyle/>
        <a:p>
          <a:endParaRPr lang="es-MX"/>
        </a:p>
      </dgm:t>
    </dgm:pt>
    <dgm:pt modelId="{3D31F736-4B63-4723-A629-6144205A4285}" type="pres">
      <dgm:prSet presAssocID="{9B15B76C-5E7A-4AAB-83B1-4D0634B02625}" presName="rootConnector" presStyleLbl="node1" presStyleIdx="0" presStyleCnt="1"/>
      <dgm:spPr/>
      <dgm:t>
        <a:bodyPr/>
        <a:lstStyle/>
        <a:p>
          <a:endParaRPr lang="es-MX"/>
        </a:p>
      </dgm:t>
    </dgm:pt>
    <dgm:pt modelId="{95BDED85-DA21-48DB-97F9-B9CE72993AE0}" type="pres">
      <dgm:prSet presAssocID="{9B15B76C-5E7A-4AAB-83B1-4D0634B02625}" presName="childShape" presStyleCnt="0"/>
      <dgm:spPr/>
    </dgm:pt>
    <dgm:pt modelId="{CC301603-6E93-4E2B-B4CA-623530F9159F}" type="pres">
      <dgm:prSet presAssocID="{23DB5299-E6EB-42F1-9FA8-B1F6D57B56D5}" presName="Name13" presStyleLbl="parChTrans1D2" presStyleIdx="0" presStyleCnt="2"/>
      <dgm:spPr/>
      <dgm:t>
        <a:bodyPr/>
        <a:lstStyle/>
        <a:p>
          <a:endParaRPr lang="es-MX"/>
        </a:p>
      </dgm:t>
    </dgm:pt>
    <dgm:pt modelId="{474CDF9B-F9E2-4B32-AEA1-D7D8D03D3069}" type="pres">
      <dgm:prSet presAssocID="{B3BB7E52-7FAC-4FF8-B38F-F0EED4E798C1}" presName="childText" presStyleLbl="bgAcc1" presStyleIdx="0" presStyleCnt="2" custScaleX="947284" custScaleY="207722" custLinFactNeighborY="-179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22DD0D4-6054-4B9F-843C-2D89CAC7660C}" type="pres">
      <dgm:prSet presAssocID="{38D41338-671F-4164-9FDA-9D4716E42366}" presName="Name13" presStyleLbl="parChTrans1D2" presStyleIdx="1" presStyleCnt="2"/>
      <dgm:spPr/>
      <dgm:t>
        <a:bodyPr/>
        <a:lstStyle/>
        <a:p>
          <a:endParaRPr lang="es-MX"/>
        </a:p>
      </dgm:t>
    </dgm:pt>
    <dgm:pt modelId="{89FFA456-E0B3-4E6E-A205-EC6B3C2D29A7}" type="pres">
      <dgm:prSet presAssocID="{1F7CA3CB-6173-4248-90ED-2677540433A0}" presName="childText" presStyleLbl="bgAcc1" presStyleIdx="1" presStyleCnt="2" custScaleX="947284" custScaleY="403318" custLinFactNeighborY="1014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750B400-2B4A-4212-BFAA-040106547E00}" srcId="{9B15B76C-5E7A-4AAB-83B1-4D0634B02625}" destId="{1F7CA3CB-6173-4248-90ED-2677540433A0}" srcOrd="1" destOrd="0" parTransId="{38D41338-671F-4164-9FDA-9D4716E42366}" sibTransId="{6BFE5522-FB83-49EC-AEE5-602072FABE04}"/>
    <dgm:cxn modelId="{9EC061DE-1364-4B18-976B-59BE7056BE8D}" type="presOf" srcId="{23DB5299-E6EB-42F1-9FA8-B1F6D57B56D5}" destId="{CC301603-6E93-4E2B-B4CA-623530F9159F}" srcOrd="0" destOrd="0" presId="urn:microsoft.com/office/officeart/2005/8/layout/hierarchy3"/>
    <dgm:cxn modelId="{E156AA31-45CB-40E8-84C9-603B1A3D49A7}" type="presOf" srcId="{B3BB7E52-7FAC-4FF8-B38F-F0EED4E798C1}" destId="{474CDF9B-F9E2-4B32-AEA1-D7D8D03D3069}" srcOrd="0" destOrd="0" presId="urn:microsoft.com/office/officeart/2005/8/layout/hierarchy3"/>
    <dgm:cxn modelId="{DBE30FA1-3EE5-4FF0-9FA4-DA2741B05F10}" type="presOf" srcId="{9B15B76C-5E7A-4AAB-83B1-4D0634B02625}" destId="{3D31F736-4B63-4723-A629-6144205A4285}" srcOrd="1" destOrd="0" presId="urn:microsoft.com/office/officeart/2005/8/layout/hierarchy3"/>
    <dgm:cxn modelId="{9412DB40-81AE-4593-ACF2-BC25A859F7F2}" type="presOf" srcId="{38D41338-671F-4164-9FDA-9D4716E42366}" destId="{822DD0D4-6054-4B9F-843C-2D89CAC7660C}" srcOrd="0" destOrd="0" presId="urn:microsoft.com/office/officeart/2005/8/layout/hierarchy3"/>
    <dgm:cxn modelId="{A9029FE7-D3CE-42A4-9B12-8ABEF2FC9176}" srcId="{D4722B4A-DD17-41D3-9BEA-A48ECAA02A3B}" destId="{9B15B76C-5E7A-4AAB-83B1-4D0634B02625}" srcOrd="0" destOrd="0" parTransId="{52A4A347-EAEB-4392-B6E3-73FB393C9202}" sibTransId="{B2DDFBF5-1250-4006-84E4-EBFA6DD25E4F}"/>
    <dgm:cxn modelId="{5997833B-F0FE-45DD-9309-197DF9D3CD4C}" type="presOf" srcId="{9B15B76C-5E7A-4AAB-83B1-4D0634B02625}" destId="{E3D52889-1A03-488B-918B-1EFD92E66C66}" srcOrd="0" destOrd="0" presId="urn:microsoft.com/office/officeart/2005/8/layout/hierarchy3"/>
    <dgm:cxn modelId="{9434372D-94D9-41C4-A55B-73504DB5451B}" type="presOf" srcId="{D4722B4A-DD17-41D3-9BEA-A48ECAA02A3B}" destId="{3FD17C29-09FF-43CF-84DD-F8CDAAF22459}" srcOrd="0" destOrd="0" presId="urn:microsoft.com/office/officeart/2005/8/layout/hierarchy3"/>
    <dgm:cxn modelId="{E2B8600C-BF71-42F7-AE70-2D54A237F8D8}" srcId="{9B15B76C-5E7A-4AAB-83B1-4D0634B02625}" destId="{B3BB7E52-7FAC-4FF8-B38F-F0EED4E798C1}" srcOrd="0" destOrd="0" parTransId="{23DB5299-E6EB-42F1-9FA8-B1F6D57B56D5}" sibTransId="{54B4715A-4BE6-4C90-9465-E8B8EBF6C0B3}"/>
    <dgm:cxn modelId="{D675B7E6-BC1E-499E-85B5-C9B8A71E56FB}" type="presOf" srcId="{1F7CA3CB-6173-4248-90ED-2677540433A0}" destId="{89FFA456-E0B3-4E6E-A205-EC6B3C2D29A7}" srcOrd="0" destOrd="0" presId="urn:microsoft.com/office/officeart/2005/8/layout/hierarchy3"/>
    <dgm:cxn modelId="{D0339F3E-43AD-4EDD-BAFA-76FAECB23253}" type="presParOf" srcId="{3FD17C29-09FF-43CF-84DD-F8CDAAF22459}" destId="{03CBE8A3-8B8C-4376-84E2-1E696773C1C6}" srcOrd="0" destOrd="0" presId="urn:microsoft.com/office/officeart/2005/8/layout/hierarchy3"/>
    <dgm:cxn modelId="{248B501F-F0D9-4086-AD9E-CF042662905E}" type="presParOf" srcId="{03CBE8A3-8B8C-4376-84E2-1E696773C1C6}" destId="{77174537-5A71-4267-AE6B-B95873BBC187}" srcOrd="0" destOrd="0" presId="urn:microsoft.com/office/officeart/2005/8/layout/hierarchy3"/>
    <dgm:cxn modelId="{CC934786-60D9-4D40-AF2A-A6C7B0CBE494}" type="presParOf" srcId="{77174537-5A71-4267-AE6B-B95873BBC187}" destId="{E3D52889-1A03-488B-918B-1EFD92E66C66}" srcOrd="0" destOrd="0" presId="urn:microsoft.com/office/officeart/2005/8/layout/hierarchy3"/>
    <dgm:cxn modelId="{4B45A5C0-F6A6-4C3A-BE8B-7C414F62A783}" type="presParOf" srcId="{77174537-5A71-4267-AE6B-B95873BBC187}" destId="{3D31F736-4B63-4723-A629-6144205A4285}" srcOrd="1" destOrd="0" presId="urn:microsoft.com/office/officeart/2005/8/layout/hierarchy3"/>
    <dgm:cxn modelId="{30F99B8A-D3C5-43E9-8A91-ED1F88EE128A}" type="presParOf" srcId="{03CBE8A3-8B8C-4376-84E2-1E696773C1C6}" destId="{95BDED85-DA21-48DB-97F9-B9CE72993AE0}" srcOrd="1" destOrd="0" presId="urn:microsoft.com/office/officeart/2005/8/layout/hierarchy3"/>
    <dgm:cxn modelId="{2E5F6613-E50B-4B2F-875F-6A2BFB1DAE34}" type="presParOf" srcId="{95BDED85-DA21-48DB-97F9-B9CE72993AE0}" destId="{CC301603-6E93-4E2B-B4CA-623530F9159F}" srcOrd="0" destOrd="0" presId="urn:microsoft.com/office/officeart/2005/8/layout/hierarchy3"/>
    <dgm:cxn modelId="{9066AC93-03B0-409C-89AF-6CE8CE7E1D57}" type="presParOf" srcId="{95BDED85-DA21-48DB-97F9-B9CE72993AE0}" destId="{474CDF9B-F9E2-4B32-AEA1-D7D8D03D3069}" srcOrd="1" destOrd="0" presId="urn:microsoft.com/office/officeart/2005/8/layout/hierarchy3"/>
    <dgm:cxn modelId="{12D85CE3-9559-46AC-BF1F-F3E6EA26543A}" type="presParOf" srcId="{95BDED85-DA21-48DB-97F9-B9CE72993AE0}" destId="{822DD0D4-6054-4B9F-843C-2D89CAC7660C}" srcOrd="2" destOrd="0" presId="urn:microsoft.com/office/officeart/2005/8/layout/hierarchy3"/>
    <dgm:cxn modelId="{09D7A852-0843-4C12-AECE-7EAF2ED69817}" type="presParOf" srcId="{95BDED85-DA21-48DB-97F9-B9CE72993AE0}" destId="{89FFA456-E0B3-4E6E-A205-EC6B3C2D29A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4722B4A-DD17-41D3-9BEA-A48ECAA02A3B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9B15B76C-5E7A-4AAB-83B1-4D0634B02625}">
      <dgm:prSet phldrT="[Texto]" custT="1"/>
      <dgm:spPr/>
      <dgm:t>
        <a:bodyPr/>
        <a:lstStyle/>
        <a:p>
          <a:r>
            <a:rPr lang="es-MX" sz="2800" b="1" dirty="0" smtClean="0"/>
            <a:t>EPDR DIC 2017</a:t>
          </a:r>
          <a:endParaRPr lang="es-MX" sz="2800" b="1" dirty="0"/>
        </a:p>
      </dgm:t>
    </dgm:pt>
    <dgm:pt modelId="{52A4A347-EAEB-4392-B6E3-73FB393C9202}" type="parTrans" cxnId="{A9029FE7-D3CE-42A4-9B12-8ABEF2FC9176}">
      <dgm:prSet/>
      <dgm:spPr/>
      <dgm:t>
        <a:bodyPr/>
        <a:lstStyle/>
        <a:p>
          <a:endParaRPr lang="es-MX" sz="2800"/>
        </a:p>
      </dgm:t>
    </dgm:pt>
    <dgm:pt modelId="{B2DDFBF5-1250-4006-84E4-EBFA6DD25E4F}" type="sibTrans" cxnId="{A9029FE7-D3CE-42A4-9B12-8ABEF2FC9176}">
      <dgm:prSet/>
      <dgm:spPr/>
      <dgm:t>
        <a:bodyPr/>
        <a:lstStyle/>
        <a:p>
          <a:endParaRPr lang="es-MX" sz="2800"/>
        </a:p>
      </dgm:t>
    </dgm:pt>
    <dgm:pt modelId="{C345D7A4-43AA-4D4B-A9EE-24487B22A6E7}">
      <dgm:prSet phldrT="[Texto]" custT="1"/>
      <dgm:spPr/>
      <dgm:t>
        <a:bodyPr/>
        <a:lstStyle/>
        <a:p>
          <a:pPr algn="l"/>
          <a:r>
            <a:rPr lang="es-MX" sz="1400" b="0" dirty="0" smtClean="0"/>
            <a:t>1. La disciplina y rigor académico es pertinente</a:t>
          </a:r>
        </a:p>
        <a:p>
          <a:pPr algn="l"/>
          <a:r>
            <a:rPr lang="es-MX" sz="1400" b="0" dirty="0" smtClean="0"/>
            <a:t>2. La comunicación y el trabajo colaborativo es pertinente. </a:t>
          </a:r>
          <a:endParaRPr lang="es-MX" sz="1400" b="0" dirty="0"/>
        </a:p>
      </dgm:t>
    </dgm:pt>
    <dgm:pt modelId="{02820123-5385-4EEB-86F8-476467EBC451}" type="parTrans" cxnId="{18711FB2-506C-4A11-BD81-A8D9E9546B22}">
      <dgm:prSet/>
      <dgm:spPr/>
      <dgm:t>
        <a:bodyPr/>
        <a:lstStyle/>
        <a:p>
          <a:endParaRPr lang="es-MX" sz="2800"/>
        </a:p>
      </dgm:t>
    </dgm:pt>
    <dgm:pt modelId="{6E55BF78-04F2-4BB4-9BE4-484A2AC36066}" type="sibTrans" cxnId="{18711FB2-506C-4A11-BD81-A8D9E9546B22}">
      <dgm:prSet/>
      <dgm:spPr/>
      <dgm:t>
        <a:bodyPr/>
        <a:lstStyle/>
        <a:p>
          <a:endParaRPr lang="es-MX" sz="2800"/>
        </a:p>
      </dgm:t>
    </dgm:pt>
    <dgm:pt modelId="{3FD17C29-09FF-43CF-84DD-F8CDAAF22459}" type="pres">
      <dgm:prSet presAssocID="{D4722B4A-DD17-41D3-9BEA-A48ECAA02A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03CBE8A3-8B8C-4376-84E2-1E696773C1C6}" type="pres">
      <dgm:prSet presAssocID="{9B15B76C-5E7A-4AAB-83B1-4D0634B02625}" presName="root" presStyleCnt="0"/>
      <dgm:spPr/>
    </dgm:pt>
    <dgm:pt modelId="{77174537-5A71-4267-AE6B-B95873BBC187}" type="pres">
      <dgm:prSet presAssocID="{9B15B76C-5E7A-4AAB-83B1-4D0634B02625}" presName="rootComposite" presStyleCnt="0"/>
      <dgm:spPr/>
    </dgm:pt>
    <dgm:pt modelId="{E3D52889-1A03-488B-918B-1EFD92E66C66}" type="pres">
      <dgm:prSet presAssocID="{9B15B76C-5E7A-4AAB-83B1-4D0634B02625}" presName="rootText" presStyleLbl="node1" presStyleIdx="0" presStyleCnt="1" custScaleX="257722" custLinFactNeighborY="10140"/>
      <dgm:spPr/>
      <dgm:t>
        <a:bodyPr/>
        <a:lstStyle/>
        <a:p>
          <a:endParaRPr lang="es-MX"/>
        </a:p>
      </dgm:t>
    </dgm:pt>
    <dgm:pt modelId="{3D31F736-4B63-4723-A629-6144205A4285}" type="pres">
      <dgm:prSet presAssocID="{9B15B76C-5E7A-4AAB-83B1-4D0634B02625}" presName="rootConnector" presStyleLbl="node1" presStyleIdx="0" presStyleCnt="1"/>
      <dgm:spPr/>
      <dgm:t>
        <a:bodyPr/>
        <a:lstStyle/>
        <a:p>
          <a:endParaRPr lang="es-MX"/>
        </a:p>
      </dgm:t>
    </dgm:pt>
    <dgm:pt modelId="{95BDED85-DA21-48DB-97F9-B9CE72993AE0}" type="pres">
      <dgm:prSet presAssocID="{9B15B76C-5E7A-4AAB-83B1-4D0634B02625}" presName="childShape" presStyleCnt="0"/>
      <dgm:spPr/>
    </dgm:pt>
    <dgm:pt modelId="{4F03B999-9B78-42FA-A90B-20B0CFCED6AE}" type="pres">
      <dgm:prSet presAssocID="{02820123-5385-4EEB-86F8-476467EBC451}" presName="Name13" presStyleLbl="parChTrans1D2" presStyleIdx="0" presStyleCnt="1"/>
      <dgm:spPr/>
      <dgm:t>
        <a:bodyPr/>
        <a:lstStyle/>
        <a:p>
          <a:endParaRPr lang="es-MX"/>
        </a:p>
      </dgm:t>
    </dgm:pt>
    <dgm:pt modelId="{D6D25E5F-355F-42E8-A01A-2659461C5DAD}" type="pres">
      <dgm:prSet presAssocID="{C345D7A4-43AA-4D4B-A9EE-24487B22A6E7}" presName="childText" presStyleLbl="bgAcc1" presStyleIdx="0" presStyleCnt="1" custScaleX="836704" custScaleY="149434" custLinFactNeighborY="1014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90E2F5B6-C2BE-43A6-A7AD-FF7330221BEB}" type="presOf" srcId="{02820123-5385-4EEB-86F8-476467EBC451}" destId="{4F03B999-9B78-42FA-A90B-20B0CFCED6AE}" srcOrd="0" destOrd="0" presId="urn:microsoft.com/office/officeart/2005/8/layout/hierarchy3"/>
    <dgm:cxn modelId="{EAF7B9EB-6470-4442-8371-EE3AD194AE9B}" type="presOf" srcId="{9B15B76C-5E7A-4AAB-83B1-4D0634B02625}" destId="{3D31F736-4B63-4723-A629-6144205A4285}" srcOrd="1" destOrd="0" presId="urn:microsoft.com/office/officeart/2005/8/layout/hierarchy3"/>
    <dgm:cxn modelId="{3139D06B-B828-4929-8851-6ECA8E85646E}" type="presOf" srcId="{9B15B76C-5E7A-4AAB-83B1-4D0634B02625}" destId="{E3D52889-1A03-488B-918B-1EFD92E66C66}" srcOrd="0" destOrd="0" presId="urn:microsoft.com/office/officeart/2005/8/layout/hierarchy3"/>
    <dgm:cxn modelId="{18711FB2-506C-4A11-BD81-A8D9E9546B22}" srcId="{9B15B76C-5E7A-4AAB-83B1-4D0634B02625}" destId="{C345D7A4-43AA-4D4B-A9EE-24487B22A6E7}" srcOrd="0" destOrd="0" parTransId="{02820123-5385-4EEB-86F8-476467EBC451}" sibTransId="{6E55BF78-04F2-4BB4-9BE4-484A2AC36066}"/>
    <dgm:cxn modelId="{0AE63F2B-FE8F-4E77-B652-6734FAA4AE5F}" type="presOf" srcId="{C345D7A4-43AA-4D4B-A9EE-24487B22A6E7}" destId="{D6D25E5F-355F-42E8-A01A-2659461C5DAD}" srcOrd="0" destOrd="0" presId="urn:microsoft.com/office/officeart/2005/8/layout/hierarchy3"/>
    <dgm:cxn modelId="{A9029FE7-D3CE-42A4-9B12-8ABEF2FC9176}" srcId="{D4722B4A-DD17-41D3-9BEA-A48ECAA02A3B}" destId="{9B15B76C-5E7A-4AAB-83B1-4D0634B02625}" srcOrd="0" destOrd="0" parTransId="{52A4A347-EAEB-4392-B6E3-73FB393C9202}" sibTransId="{B2DDFBF5-1250-4006-84E4-EBFA6DD25E4F}"/>
    <dgm:cxn modelId="{6757BA72-931B-46FD-A297-356370FE686A}" type="presOf" srcId="{D4722B4A-DD17-41D3-9BEA-A48ECAA02A3B}" destId="{3FD17C29-09FF-43CF-84DD-F8CDAAF22459}" srcOrd="0" destOrd="0" presId="urn:microsoft.com/office/officeart/2005/8/layout/hierarchy3"/>
    <dgm:cxn modelId="{06C6E91C-D5F6-4816-87D2-83B00FF0DD5E}" type="presParOf" srcId="{3FD17C29-09FF-43CF-84DD-F8CDAAF22459}" destId="{03CBE8A3-8B8C-4376-84E2-1E696773C1C6}" srcOrd="0" destOrd="0" presId="urn:microsoft.com/office/officeart/2005/8/layout/hierarchy3"/>
    <dgm:cxn modelId="{134672D5-7F46-41A6-BAC4-286AB6B1F703}" type="presParOf" srcId="{03CBE8A3-8B8C-4376-84E2-1E696773C1C6}" destId="{77174537-5A71-4267-AE6B-B95873BBC187}" srcOrd="0" destOrd="0" presId="urn:microsoft.com/office/officeart/2005/8/layout/hierarchy3"/>
    <dgm:cxn modelId="{A6B904E3-1A66-4B7C-B114-6D9F286FE837}" type="presParOf" srcId="{77174537-5A71-4267-AE6B-B95873BBC187}" destId="{E3D52889-1A03-488B-918B-1EFD92E66C66}" srcOrd="0" destOrd="0" presId="urn:microsoft.com/office/officeart/2005/8/layout/hierarchy3"/>
    <dgm:cxn modelId="{EBE09EE8-2A58-4647-BFF6-5D8A2423356F}" type="presParOf" srcId="{77174537-5A71-4267-AE6B-B95873BBC187}" destId="{3D31F736-4B63-4723-A629-6144205A4285}" srcOrd="1" destOrd="0" presId="urn:microsoft.com/office/officeart/2005/8/layout/hierarchy3"/>
    <dgm:cxn modelId="{7A0BC3BD-E970-445C-9D07-5F30EA4D9B88}" type="presParOf" srcId="{03CBE8A3-8B8C-4376-84E2-1E696773C1C6}" destId="{95BDED85-DA21-48DB-97F9-B9CE72993AE0}" srcOrd="1" destOrd="0" presId="urn:microsoft.com/office/officeart/2005/8/layout/hierarchy3"/>
    <dgm:cxn modelId="{9145C371-11C0-4C10-A5CA-FDE56D8E3DF2}" type="presParOf" srcId="{95BDED85-DA21-48DB-97F9-B9CE72993AE0}" destId="{4F03B999-9B78-42FA-A90B-20B0CFCED6AE}" srcOrd="0" destOrd="0" presId="urn:microsoft.com/office/officeart/2005/8/layout/hierarchy3"/>
    <dgm:cxn modelId="{718AC4E4-9247-428F-AB8F-E3DB6C17EF36}" type="presParOf" srcId="{95BDED85-DA21-48DB-97F9-B9CE72993AE0}" destId="{D6D25E5F-355F-42E8-A01A-2659461C5DA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93582C-1E55-4945-A636-98441E9D3E8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7CFC847-A15E-4860-9E66-2D78DEB333B4}">
      <dgm:prSet phldrT="[Texto]" custT="1"/>
      <dgm:spPr/>
      <dgm:t>
        <a:bodyPr/>
        <a:lstStyle/>
        <a:p>
          <a:r>
            <a:rPr lang="es-MX" sz="2000" b="1" dirty="0" smtClean="0">
              <a:solidFill>
                <a:schemeClr val="tx1"/>
              </a:solidFill>
            </a:rPr>
            <a:t>Diagnóstico</a:t>
          </a:r>
          <a:endParaRPr lang="es-MX" sz="1600" b="1" dirty="0">
            <a:solidFill>
              <a:schemeClr val="tx1"/>
            </a:solidFill>
          </a:endParaRPr>
        </a:p>
      </dgm:t>
    </dgm:pt>
    <dgm:pt modelId="{8918891B-4728-49B6-BDB2-59A625BDCB27}" type="parTrans" cxnId="{09A54622-318E-4237-8F72-6E1013068AFB}">
      <dgm:prSet/>
      <dgm:spPr/>
      <dgm:t>
        <a:bodyPr/>
        <a:lstStyle/>
        <a:p>
          <a:endParaRPr lang="es-MX"/>
        </a:p>
      </dgm:t>
    </dgm:pt>
    <dgm:pt modelId="{53E500D6-8E98-4AAF-81CA-E2E7FFA72916}" type="sibTrans" cxnId="{09A54622-318E-4237-8F72-6E1013068AFB}">
      <dgm:prSet/>
      <dgm:spPr/>
      <dgm:t>
        <a:bodyPr/>
        <a:lstStyle/>
        <a:p>
          <a:endParaRPr lang="es-MX"/>
        </a:p>
      </dgm:t>
    </dgm:pt>
    <dgm:pt modelId="{28D8ECC3-EA2C-4289-AED9-86F428F68233}">
      <dgm:prSet phldrT="[Texto]"/>
      <dgm:spPr/>
      <dgm:t>
        <a:bodyPr/>
        <a:lstStyle/>
        <a:p>
          <a:r>
            <a:rPr lang="es-MX" b="0" i="0" u="none" dirty="0" smtClean="0"/>
            <a:t>p1. Sé cuando he aprendido un tema</a:t>
          </a:r>
          <a:endParaRPr lang="es-MX" dirty="0"/>
        </a:p>
      </dgm:t>
    </dgm:pt>
    <dgm:pt modelId="{4B021B68-294F-4248-A9EE-C2764A82002D}" type="parTrans" cxnId="{3BAEC321-B748-482A-90C3-B803A32E8CA5}">
      <dgm:prSet/>
      <dgm:spPr/>
      <dgm:t>
        <a:bodyPr/>
        <a:lstStyle/>
        <a:p>
          <a:endParaRPr lang="es-MX"/>
        </a:p>
      </dgm:t>
    </dgm:pt>
    <dgm:pt modelId="{CEA40219-9651-4BFF-8765-7831653633F4}" type="sibTrans" cxnId="{3BAEC321-B748-482A-90C3-B803A32E8CA5}">
      <dgm:prSet/>
      <dgm:spPr/>
      <dgm:t>
        <a:bodyPr/>
        <a:lstStyle/>
        <a:p>
          <a:endParaRPr lang="es-MX"/>
        </a:p>
      </dgm:t>
    </dgm:pt>
    <dgm:pt modelId="{6EE63F47-B92E-4149-8268-C0318E279A18}">
      <dgm:prSet/>
      <dgm:spPr/>
      <dgm:t>
        <a:bodyPr/>
        <a:lstStyle/>
        <a:p>
          <a:r>
            <a:rPr lang="es-MX" b="0" i="0" u="none" smtClean="0"/>
            <a:t>p2. Cuando no he aprendido un tema, tomo medidas para "ponerme al nivel" y no rezagarme.</a:t>
          </a:r>
          <a:endParaRPr lang="es-MX"/>
        </a:p>
      </dgm:t>
    </dgm:pt>
    <dgm:pt modelId="{99D2931B-3ECD-4620-9483-7782F615EB82}" type="parTrans" cxnId="{4BAE8366-D5DF-4F0F-ADAF-3ABBFA288E7B}">
      <dgm:prSet/>
      <dgm:spPr/>
      <dgm:t>
        <a:bodyPr/>
        <a:lstStyle/>
        <a:p>
          <a:endParaRPr lang="es-MX"/>
        </a:p>
      </dgm:t>
    </dgm:pt>
    <dgm:pt modelId="{F25C0347-93F6-4E15-9937-25419E5B517F}" type="sibTrans" cxnId="{4BAE8366-D5DF-4F0F-ADAF-3ABBFA288E7B}">
      <dgm:prSet/>
      <dgm:spPr/>
      <dgm:t>
        <a:bodyPr/>
        <a:lstStyle/>
        <a:p>
          <a:endParaRPr lang="es-MX"/>
        </a:p>
      </dgm:t>
    </dgm:pt>
    <dgm:pt modelId="{5D2C4336-8169-4C53-92F4-4A42909BBDB3}">
      <dgm:prSet/>
      <dgm:spPr/>
      <dgm:t>
        <a:bodyPr/>
        <a:lstStyle/>
        <a:p>
          <a:r>
            <a:rPr lang="es-MX" b="0" i="0" u="none" smtClean="0"/>
            <a:t>p3. Sé tomar apuntes de manera ordenada y sistemática.</a:t>
          </a:r>
          <a:endParaRPr lang="es-MX"/>
        </a:p>
      </dgm:t>
    </dgm:pt>
    <dgm:pt modelId="{A72E397B-4576-4E61-BC89-18A272ADAF3D}" type="parTrans" cxnId="{6C9CD9ED-5435-416E-9B5E-A70099DCEA7D}">
      <dgm:prSet/>
      <dgm:spPr/>
      <dgm:t>
        <a:bodyPr/>
        <a:lstStyle/>
        <a:p>
          <a:endParaRPr lang="es-MX"/>
        </a:p>
      </dgm:t>
    </dgm:pt>
    <dgm:pt modelId="{9B2EF217-70D1-4FC3-9CD3-D6AEF385A422}" type="sibTrans" cxnId="{6C9CD9ED-5435-416E-9B5E-A70099DCEA7D}">
      <dgm:prSet/>
      <dgm:spPr/>
      <dgm:t>
        <a:bodyPr/>
        <a:lstStyle/>
        <a:p>
          <a:endParaRPr lang="es-MX"/>
        </a:p>
      </dgm:t>
    </dgm:pt>
    <dgm:pt modelId="{706A97DA-5862-4E49-A766-4FB479A73323}">
      <dgm:prSet/>
      <dgm:spPr/>
      <dgm:t>
        <a:bodyPr/>
        <a:lstStyle/>
        <a:p>
          <a:r>
            <a:rPr lang="es-MX" b="0" i="0" u="none" dirty="0" smtClean="0"/>
            <a:t>p4. Sé hacer preguntas que me ayuden a resolver mis dudas.</a:t>
          </a:r>
          <a:endParaRPr lang="es-MX" dirty="0"/>
        </a:p>
      </dgm:t>
    </dgm:pt>
    <dgm:pt modelId="{E72949CF-CCDB-4394-8766-6655700CDB51}" type="parTrans" cxnId="{E54C5C3F-001F-4BD0-A36D-CAD5CED40B71}">
      <dgm:prSet/>
      <dgm:spPr/>
      <dgm:t>
        <a:bodyPr/>
        <a:lstStyle/>
        <a:p>
          <a:endParaRPr lang="es-MX"/>
        </a:p>
      </dgm:t>
    </dgm:pt>
    <dgm:pt modelId="{66184D3A-D05D-4C03-B2D7-4E2EB43DBF5F}" type="sibTrans" cxnId="{E54C5C3F-001F-4BD0-A36D-CAD5CED40B71}">
      <dgm:prSet/>
      <dgm:spPr/>
      <dgm:t>
        <a:bodyPr/>
        <a:lstStyle/>
        <a:p>
          <a:endParaRPr lang="es-MX"/>
        </a:p>
      </dgm:t>
    </dgm:pt>
    <dgm:pt modelId="{16C8B6E9-E59C-455E-9268-28781146F2A7}">
      <dgm:prSet/>
      <dgm:spPr/>
      <dgm:t>
        <a:bodyPr/>
        <a:lstStyle/>
        <a:p>
          <a:r>
            <a:rPr lang="es-MX" b="0" i="0" u="none" dirty="0" smtClean="0"/>
            <a:t>p5. Sé trabajar en equipo para aprender junto con los demás. </a:t>
          </a:r>
          <a:endParaRPr lang="es-MX" dirty="0"/>
        </a:p>
      </dgm:t>
    </dgm:pt>
    <dgm:pt modelId="{A9FDAC08-8A2B-40F2-969D-60E7B00EFF8E}" type="parTrans" cxnId="{48106BA1-4111-4FA7-BF82-67B4DCA15B23}">
      <dgm:prSet/>
      <dgm:spPr/>
      <dgm:t>
        <a:bodyPr/>
        <a:lstStyle/>
        <a:p>
          <a:endParaRPr lang="es-MX"/>
        </a:p>
      </dgm:t>
    </dgm:pt>
    <dgm:pt modelId="{FD29A6DA-D1D4-4C75-A558-C303CDC0AF8C}" type="sibTrans" cxnId="{48106BA1-4111-4FA7-BF82-67B4DCA15B23}">
      <dgm:prSet/>
      <dgm:spPr/>
      <dgm:t>
        <a:bodyPr/>
        <a:lstStyle/>
        <a:p>
          <a:endParaRPr lang="es-MX"/>
        </a:p>
      </dgm:t>
    </dgm:pt>
    <dgm:pt modelId="{D7C3558C-0341-4564-8695-24A97C4E4E02}">
      <dgm:prSet/>
      <dgm:spPr/>
      <dgm:t>
        <a:bodyPr/>
        <a:lstStyle/>
        <a:p>
          <a:r>
            <a:rPr lang="es-MX" b="0" i="0" u="none" dirty="0" smtClean="0"/>
            <a:t>p6. Recurro al trabajo en equipo para aprender de los demás. </a:t>
          </a:r>
          <a:endParaRPr lang="es-MX" dirty="0"/>
        </a:p>
      </dgm:t>
    </dgm:pt>
    <dgm:pt modelId="{3F337529-C711-4D5A-8D9C-7F269EACD463}" type="parTrans" cxnId="{C325E789-E00E-44FE-A5CC-C05E45CEAFBF}">
      <dgm:prSet/>
      <dgm:spPr/>
      <dgm:t>
        <a:bodyPr/>
        <a:lstStyle/>
        <a:p>
          <a:endParaRPr lang="es-MX"/>
        </a:p>
      </dgm:t>
    </dgm:pt>
    <dgm:pt modelId="{27A074EE-06E1-499D-A0F9-979CF19D842D}" type="sibTrans" cxnId="{C325E789-E00E-44FE-A5CC-C05E45CEAFBF}">
      <dgm:prSet/>
      <dgm:spPr/>
      <dgm:t>
        <a:bodyPr/>
        <a:lstStyle/>
        <a:p>
          <a:endParaRPr lang="es-MX"/>
        </a:p>
      </dgm:t>
    </dgm:pt>
    <dgm:pt modelId="{63790490-8E1F-46AA-AF52-64F23F559A6B}">
      <dgm:prSet/>
      <dgm:spPr/>
      <dgm:t>
        <a:bodyPr/>
        <a:lstStyle/>
        <a:p>
          <a:r>
            <a:rPr lang="es-MX" b="0" i="0" u="none" dirty="0" smtClean="0"/>
            <a:t>p7. Sé hacer resúmenes y síntesis para captar las ideas centrales de una exposición o texto.</a:t>
          </a:r>
          <a:endParaRPr lang="es-MX" dirty="0"/>
        </a:p>
      </dgm:t>
    </dgm:pt>
    <dgm:pt modelId="{42BADC5F-560E-4AEE-8E2D-9C2B845232F8}" type="parTrans" cxnId="{9BE12BCB-ECAF-4729-910B-2364D6E36A46}">
      <dgm:prSet/>
      <dgm:spPr/>
      <dgm:t>
        <a:bodyPr/>
        <a:lstStyle/>
        <a:p>
          <a:endParaRPr lang="es-MX"/>
        </a:p>
      </dgm:t>
    </dgm:pt>
    <dgm:pt modelId="{50FF32C2-13D6-4442-BA11-8DAEB9E2D335}" type="sibTrans" cxnId="{9BE12BCB-ECAF-4729-910B-2364D6E36A46}">
      <dgm:prSet/>
      <dgm:spPr/>
      <dgm:t>
        <a:bodyPr/>
        <a:lstStyle/>
        <a:p>
          <a:endParaRPr lang="es-MX"/>
        </a:p>
      </dgm:t>
    </dgm:pt>
    <dgm:pt modelId="{4595CD16-D495-4453-9C22-95AAF2F38F7F}">
      <dgm:prSet/>
      <dgm:spPr/>
      <dgm:t>
        <a:bodyPr/>
        <a:lstStyle/>
        <a:p>
          <a:r>
            <a:rPr lang="es-MX" b="0" i="0" u="none" smtClean="0"/>
            <a:t>p8. Hago investigación para profundizar en los temas de la materia; reviso libros e internet.</a:t>
          </a:r>
          <a:endParaRPr lang="es-MX"/>
        </a:p>
      </dgm:t>
    </dgm:pt>
    <dgm:pt modelId="{B217773D-39A5-444A-B5F2-08B433EE4F9F}" type="parTrans" cxnId="{A2DCB8F4-0669-4A78-8AFF-5C73830A54FB}">
      <dgm:prSet/>
      <dgm:spPr/>
      <dgm:t>
        <a:bodyPr/>
        <a:lstStyle/>
        <a:p>
          <a:endParaRPr lang="es-MX"/>
        </a:p>
      </dgm:t>
    </dgm:pt>
    <dgm:pt modelId="{9731CF0A-96E2-4223-BDF4-061B52D43379}" type="sibTrans" cxnId="{A2DCB8F4-0669-4A78-8AFF-5C73830A54FB}">
      <dgm:prSet/>
      <dgm:spPr/>
      <dgm:t>
        <a:bodyPr/>
        <a:lstStyle/>
        <a:p>
          <a:endParaRPr lang="es-MX"/>
        </a:p>
      </dgm:t>
    </dgm:pt>
    <dgm:pt modelId="{5779A201-FFAF-4FB6-ADCE-43ABB64B996D}">
      <dgm:prSet/>
      <dgm:spPr/>
      <dgm:t>
        <a:bodyPr/>
        <a:lstStyle/>
        <a:p>
          <a:r>
            <a:rPr lang="es-MX" b="0" i="0" u="none" smtClean="0"/>
            <a:t>p9. Sé cuáles son mis dificultades para aprender. Tengo estrategias de aprendizaje. </a:t>
          </a:r>
          <a:endParaRPr lang="es-MX"/>
        </a:p>
      </dgm:t>
    </dgm:pt>
    <dgm:pt modelId="{F6BDE31C-7EAC-4C27-863C-4450D6202575}" type="parTrans" cxnId="{8FC5278A-AB94-4551-A2BD-7E8587C0E5D7}">
      <dgm:prSet/>
      <dgm:spPr/>
      <dgm:t>
        <a:bodyPr/>
        <a:lstStyle/>
        <a:p>
          <a:endParaRPr lang="es-MX"/>
        </a:p>
      </dgm:t>
    </dgm:pt>
    <dgm:pt modelId="{34F738B4-2956-4F4C-820A-96455B0BB59E}" type="sibTrans" cxnId="{8FC5278A-AB94-4551-A2BD-7E8587C0E5D7}">
      <dgm:prSet/>
      <dgm:spPr/>
      <dgm:t>
        <a:bodyPr/>
        <a:lstStyle/>
        <a:p>
          <a:endParaRPr lang="es-MX"/>
        </a:p>
      </dgm:t>
    </dgm:pt>
    <dgm:pt modelId="{833AE167-3F32-4E50-8DB2-46339EA0E6E0}">
      <dgm:prSet/>
      <dgm:spPr/>
      <dgm:t>
        <a:bodyPr/>
        <a:lstStyle/>
        <a:p>
          <a:r>
            <a:rPr lang="es-MX" b="0" i="0" u="none" dirty="0" smtClean="0"/>
            <a:t>p10. Sé cómo debo superar mis dificultades para aprender. Tengo estrategias de aprendizaje. </a:t>
          </a:r>
          <a:endParaRPr lang="es-MX" dirty="0"/>
        </a:p>
      </dgm:t>
    </dgm:pt>
    <dgm:pt modelId="{9FB4F44C-1485-4B43-AAE3-ECAC0A67B450}" type="parTrans" cxnId="{96AD7341-F502-449E-A11D-60DB42667125}">
      <dgm:prSet/>
      <dgm:spPr/>
      <dgm:t>
        <a:bodyPr/>
        <a:lstStyle/>
        <a:p>
          <a:endParaRPr lang="es-MX"/>
        </a:p>
      </dgm:t>
    </dgm:pt>
    <dgm:pt modelId="{4D219504-14F5-4C46-AD7A-D5E4FF1502FB}" type="sibTrans" cxnId="{96AD7341-F502-449E-A11D-60DB42667125}">
      <dgm:prSet/>
      <dgm:spPr/>
      <dgm:t>
        <a:bodyPr/>
        <a:lstStyle/>
        <a:p>
          <a:endParaRPr lang="es-MX"/>
        </a:p>
      </dgm:t>
    </dgm:pt>
    <dgm:pt modelId="{0EBA37F8-5EF9-4D91-A5E7-5404A2754BC6}">
      <dgm:prSet/>
      <dgm:spPr/>
      <dgm:t>
        <a:bodyPr/>
        <a:lstStyle/>
        <a:p>
          <a:r>
            <a:rPr lang="es-MX" b="0" i="0" u="none" dirty="0" smtClean="0"/>
            <a:t>p11. Reconozco que soy responsable de mi aprendizaje.</a:t>
          </a:r>
          <a:endParaRPr lang="es-MX" dirty="0"/>
        </a:p>
      </dgm:t>
    </dgm:pt>
    <dgm:pt modelId="{41B3F7B5-8109-4BB9-BB05-9B9C6F020861}" type="parTrans" cxnId="{87FDE1D2-2C6C-494F-A513-838437A7AB24}">
      <dgm:prSet/>
      <dgm:spPr/>
      <dgm:t>
        <a:bodyPr/>
        <a:lstStyle/>
        <a:p>
          <a:endParaRPr lang="es-MX"/>
        </a:p>
      </dgm:t>
    </dgm:pt>
    <dgm:pt modelId="{FE327C1B-2F36-4404-954C-A88A44D5AE41}" type="sibTrans" cxnId="{87FDE1D2-2C6C-494F-A513-838437A7AB24}">
      <dgm:prSet/>
      <dgm:spPr/>
      <dgm:t>
        <a:bodyPr/>
        <a:lstStyle/>
        <a:p>
          <a:endParaRPr lang="es-MX"/>
        </a:p>
      </dgm:t>
    </dgm:pt>
    <dgm:pt modelId="{3B87E31C-5E22-45A7-8010-248D4EEC5601}" type="pres">
      <dgm:prSet presAssocID="{A593582C-1E55-4945-A636-98441E9D3E8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B633825E-3DF2-4E49-8362-B2E32863D7C9}" type="pres">
      <dgm:prSet presAssocID="{D7CFC847-A15E-4860-9E66-2D78DEB333B4}" presName="composite" presStyleCnt="0"/>
      <dgm:spPr/>
    </dgm:pt>
    <dgm:pt modelId="{98783E26-EB65-49CC-A00F-C116B19D183A}" type="pres">
      <dgm:prSet presAssocID="{D7CFC847-A15E-4860-9E66-2D78DEB333B4}" presName="parTx" presStyleLbl="alignNode1" presStyleIdx="0" presStyleCnt="1" custLinFactNeighborY="-177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BBE3CE0-B415-49FF-9ACC-283993D948B5}" type="pres">
      <dgm:prSet presAssocID="{D7CFC847-A15E-4860-9E66-2D78DEB333B4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E31435C7-230D-4D09-8AE7-FD40ACF6090F}" type="presOf" srcId="{D7CFC847-A15E-4860-9E66-2D78DEB333B4}" destId="{98783E26-EB65-49CC-A00F-C116B19D183A}" srcOrd="0" destOrd="0" presId="urn:microsoft.com/office/officeart/2005/8/layout/hList1"/>
    <dgm:cxn modelId="{4BAE8366-D5DF-4F0F-ADAF-3ABBFA288E7B}" srcId="{D7CFC847-A15E-4860-9E66-2D78DEB333B4}" destId="{6EE63F47-B92E-4149-8268-C0318E279A18}" srcOrd="1" destOrd="0" parTransId="{99D2931B-3ECD-4620-9483-7782F615EB82}" sibTransId="{F25C0347-93F6-4E15-9937-25419E5B517F}"/>
    <dgm:cxn modelId="{B7DC034B-955D-407D-A449-8A55E3F92F08}" type="presOf" srcId="{28D8ECC3-EA2C-4289-AED9-86F428F68233}" destId="{4BBE3CE0-B415-49FF-9ACC-283993D948B5}" srcOrd="0" destOrd="0" presId="urn:microsoft.com/office/officeart/2005/8/layout/hList1"/>
    <dgm:cxn modelId="{C5B03917-B8DD-44B3-9D61-A5A288C66788}" type="presOf" srcId="{706A97DA-5862-4E49-A766-4FB479A73323}" destId="{4BBE3CE0-B415-49FF-9ACC-283993D948B5}" srcOrd="0" destOrd="3" presId="urn:microsoft.com/office/officeart/2005/8/layout/hList1"/>
    <dgm:cxn modelId="{7B5E75A5-2137-4BFF-BF88-CA4F891D2E16}" type="presOf" srcId="{833AE167-3F32-4E50-8DB2-46339EA0E6E0}" destId="{4BBE3CE0-B415-49FF-9ACC-283993D948B5}" srcOrd="0" destOrd="9" presId="urn:microsoft.com/office/officeart/2005/8/layout/hList1"/>
    <dgm:cxn modelId="{8FC5278A-AB94-4551-A2BD-7E8587C0E5D7}" srcId="{D7CFC847-A15E-4860-9E66-2D78DEB333B4}" destId="{5779A201-FFAF-4FB6-ADCE-43ABB64B996D}" srcOrd="8" destOrd="0" parTransId="{F6BDE31C-7EAC-4C27-863C-4450D6202575}" sibTransId="{34F738B4-2956-4F4C-820A-96455B0BB59E}"/>
    <dgm:cxn modelId="{09A54622-318E-4237-8F72-6E1013068AFB}" srcId="{A593582C-1E55-4945-A636-98441E9D3E8B}" destId="{D7CFC847-A15E-4860-9E66-2D78DEB333B4}" srcOrd="0" destOrd="0" parTransId="{8918891B-4728-49B6-BDB2-59A625BDCB27}" sibTransId="{53E500D6-8E98-4AAF-81CA-E2E7FFA72916}"/>
    <dgm:cxn modelId="{46E4F750-5AD3-4366-817B-370681C8A259}" type="presOf" srcId="{5D2C4336-8169-4C53-92F4-4A42909BBDB3}" destId="{4BBE3CE0-B415-49FF-9ACC-283993D948B5}" srcOrd="0" destOrd="2" presId="urn:microsoft.com/office/officeart/2005/8/layout/hList1"/>
    <dgm:cxn modelId="{D5484093-D4F7-4F53-82EF-7C25908EE196}" type="presOf" srcId="{4595CD16-D495-4453-9C22-95AAF2F38F7F}" destId="{4BBE3CE0-B415-49FF-9ACC-283993D948B5}" srcOrd="0" destOrd="7" presId="urn:microsoft.com/office/officeart/2005/8/layout/hList1"/>
    <dgm:cxn modelId="{ECD7B5ED-4BD6-4EFA-96CD-A0542EBEDCD0}" type="presOf" srcId="{6EE63F47-B92E-4149-8268-C0318E279A18}" destId="{4BBE3CE0-B415-49FF-9ACC-283993D948B5}" srcOrd="0" destOrd="1" presId="urn:microsoft.com/office/officeart/2005/8/layout/hList1"/>
    <dgm:cxn modelId="{A2DCB8F4-0669-4A78-8AFF-5C73830A54FB}" srcId="{D7CFC847-A15E-4860-9E66-2D78DEB333B4}" destId="{4595CD16-D495-4453-9C22-95AAF2F38F7F}" srcOrd="7" destOrd="0" parTransId="{B217773D-39A5-444A-B5F2-08B433EE4F9F}" sibTransId="{9731CF0A-96E2-4223-BDF4-061B52D43379}"/>
    <dgm:cxn modelId="{C62FDE8D-DA99-439B-A6DE-2A11651E3D85}" type="presOf" srcId="{D7C3558C-0341-4564-8695-24A97C4E4E02}" destId="{4BBE3CE0-B415-49FF-9ACC-283993D948B5}" srcOrd="0" destOrd="5" presId="urn:microsoft.com/office/officeart/2005/8/layout/hList1"/>
    <dgm:cxn modelId="{9BE12BCB-ECAF-4729-910B-2364D6E36A46}" srcId="{D7CFC847-A15E-4860-9E66-2D78DEB333B4}" destId="{63790490-8E1F-46AA-AF52-64F23F559A6B}" srcOrd="6" destOrd="0" parTransId="{42BADC5F-560E-4AEE-8E2D-9C2B845232F8}" sibTransId="{50FF32C2-13D6-4442-BA11-8DAEB9E2D335}"/>
    <dgm:cxn modelId="{54CDBCB8-418F-4B34-A6B7-C2430CA2A90D}" type="presOf" srcId="{63790490-8E1F-46AA-AF52-64F23F559A6B}" destId="{4BBE3CE0-B415-49FF-9ACC-283993D948B5}" srcOrd="0" destOrd="6" presId="urn:microsoft.com/office/officeart/2005/8/layout/hList1"/>
    <dgm:cxn modelId="{87FDE1D2-2C6C-494F-A513-838437A7AB24}" srcId="{D7CFC847-A15E-4860-9E66-2D78DEB333B4}" destId="{0EBA37F8-5EF9-4D91-A5E7-5404A2754BC6}" srcOrd="10" destOrd="0" parTransId="{41B3F7B5-8109-4BB9-BB05-9B9C6F020861}" sibTransId="{FE327C1B-2F36-4404-954C-A88A44D5AE41}"/>
    <dgm:cxn modelId="{6C9CD9ED-5435-416E-9B5E-A70099DCEA7D}" srcId="{D7CFC847-A15E-4860-9E66-2D78DEB333B4}" destId="{5D2C4336-8169-4C53-92F4-4A42909BBDB3}" srcOrd="2" destOrd="0" parTransId="{A72E397B-4576-4E61-BC89-18A272ADAF3D}" sibTransId="{9B2EF217-70D1-4FC3-9CD3-D6AEF385A422}"/>
    <dgm:cxn modelId="{8372056C-F145-4C47-A02D-664101066116}" type="presOf" srcId="{A593582C-1E55-4945-A636-98441E9D3E8B}" destId="{3B87E31C-5E22-45A7-8010-248D4EEC5601}" srcOrd="0" destOrd="0" presId="urn:microsoft.com/office/officeart/2005/8/layout/hList1"/>
    <dgm:cxn modelId="{527D4F67-2B27-45CD-B3F8-7A57C9BC25A1}" type="presOf" srcId="{5779A201-FFAF-4FB6-ADCE-43ABB64B996D}" destId="{4BBE3CE0-B415-49FF-9ACC-283993D948B5}" srcOrd="0" destOrd="8" presId="urn:microsoft.com/office/officeart/2005/8/layout/hList1"/>
    <dgm:cxn modelId="{C325E789-E00E-44FE-A5CC-C05E45CEAFBF}" srcId="{D7CFC847-A15E-4860-9E66-2D78DEB333B4}" destId="{D7C3558C-0341-4564-8695-24A97C4E4E02}" srcOrd="5" destOrd="0" parTransId="{3F337529-C711-4D5A-8D9C-7F269EACD463}" sibTransId="{27A074EE-06E1-499D-A0F9-979CF19D842D}"/>
    <dgm:cxn modelId="{96AD7341-F502-449E-A11D-60DB42667125}" srcId="{D7CFC847-A15E-4860-9E66-2D78DEB333B4}" destId="{833AE167-3F32-4E50-8DB2-46339EA0E6E0}" srcOrd="9" destOrd="0" parTransId="{9FB4F44C-1485-4B43-AAE3-ECAC0A67B450}" sibTransId="{4D219504-14F5-4C46-AD7A-D5E4FF1502FB}"/>
    <dgm:cxn modelId="{E54C5C3F-001F-4BD0-A36D-CAD5CED40B71}" srcId="{D7CFC847-A15E-4860-9E66-2D78DEB333B4}" destId="{706A97DA-5862-4E49-A766-4FB479A73323}" srcOrd="3" destOrd="0" parTransId="{E72949CF-CCDB-4394-8766-6655700CDB51}" sibTransId="{66184D3A-D05D-4C03-B2D7-4E2EB43DBF5F}"/>
    <dgm:cxn modelId="{3BAEC321-B748-482A-90C3-B803A32E8CA5}" srcId="{D7CFC847-A15E-4860-9E66-2D78DEB333B4}" destId="{28D8ECC3-EA2C-4289-AED9-86F428F68233}" srcOrd="0" destOrd="0" parTransId="{4B021B68-294F-4248-A9EE-C2764A82002D}" sibTransId="{CEA40219-9651-4BFF-8765-7831653633F4}"/>
    <dgm:cxn modelId="{4B3316B1-6C87-42D1-9A51-3673780E8F57}" type="presOf" srcId="{0EBA37F8-5EF9-4D91-A5E7-5404A2754BC6}" destId="{4BBE3CE0-B415-49FF-9ACC-283993D948B5}" srcOrd="0" destOrd="10" presId="urn:microsoft.com/office/officeart/2005/8/layout/hList1"/>
    <dgm:cxn modelId="{DCD8B0C9-42C3-463E-841D-B43FD0D82E85}" type="presOf" srcId="{16C8B6E9-E59C-455E-9268-28781146F2A7}" destId="{4BBE3CE0-B415-49FF-9ACC-283993D948B5}" srcOrd="0" destOrd="4" presId="urn:microsoft.com/office/officeart/2005/8/layout/hList1"/>
    <dgm:cxn modelId="{48106BA1-4111-4FA7-BF82-67B4DCA15B23}" srcId="{D7CFC847-A15E-4860-9E66-2D78DEB333B4}" destId="{16C8B6E9-E59C-455E-9268-28781146F2A7}" srcOrd="4" destOrd="0" parTransId="{A9FDAC08-8A2B-40F2-969D-60E7B00EFF8E}" sibTransId="{FD29A6DA-D1D4-4C75-A558-C303CDC0AF8C}"/>
    <dgm:cxn modelId="{D3645B02-A991-485E-8594-F155BD6AD08C}" type="presParOf" srcId="{3B87E31C-5E22-45A7-8010-248D4EEC5601}" destId="{B633825E-3DF2-4E49-8362-B2E32863D7C9}" srcOrd="0" destOrd="0" presId="urn:microsoft.com/office/officeart/2005/8/layout/hList1"/>
    <dgm:cxn modelId="{78A293E6-6E24-4A4C-BD63-1C991DF18624}" type="presParOf" srcId="{B633825E-3DF2-4E49-8362-B2E32863D7C9}" destId="{98783E26-EB65-49CC-A00F-C116B19D183A}" srcOrd="0" destOrd="0" presId="urn:microsoft.com/office/officeart/2005/8/layout/hList1"/>
    <dgm:cxn modelId="{9E759AF6-65BC-45D8-8374-5CD0AEDFE138}" type="presParOf" srcId="{B633825E-3DF2-4E49-8362-B2E32863D7C9}" destId="{4BBE3CE0-B415-49FF-9ACC-283993D948B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93582C-1E55-4945-A636-98441E9D3E8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7CFC847-A15E-4860-9E66-2D78DEB333B4}">
      <dgm:prSet phldrT="[Texto]" custT="1"/>
      <dgm:spPr/>
      <dgm:t>
        <a:bodyPr/>
        <a:lstStyle/>
        <a:p>
          <a:r>
            <a:rPr lang="es-MX" sz="2000" b="1" dirty="0" smtClean="0">
              <a:solidFill>
                <a:schemeClr val="tx1"/>
              </a:solidFill>
            </a:rPr>
            <a:t>Planeación </a:t>
          </a:r>
          <a:endParaRPr lang="es-MX" sz="1600" b="1" dirty="0">
            <a:solidFill>
              <a:schemeClr val="tx1"/>
            </a:solidFill>
          </a:endParaRPr>
        </a:p>
      </dgm:t>
    </dgm:pt>
    <dgm:pt modelId="{8918891B-4728-49B6-BDB2-59A625BDCB27}" type="parTrans" cxnId="{09A54622-318E-4237-8F72-6E1013068AFB}">
      <dgm:prSet/>
      <dgm:spPr/>
      <dgm:t>
        <a:bodyPr/>
        <a:lstStyle/>
        <a:p>
          <a:endParaRPr lang="es-MX"/>
        </a:p>
      </dgm:t>
    </dgm:pt>
    <dgm:pt modelId="{53E500D6-8E98-4AAF-81CA-E2E7FFA72916}" type="sibTrans" cxnId="{09A54622-318E-4237-8F72-6E1013068AFB}">
      <dgm:prSet/>
      <dgm:spPr/>
      <dgm:t>
        <a:bodyPr/>
        <a:lstStyle/>
        <a:p>
          <a:endParaRPr lang="es-MX"/>
        </a:p>
      </dgm:t>
    </dgm:pt>
    <dgm:pt modelId="{28D8ECC3-EA2C-4289-AED9-86F428F68233}">
      <dgm:prSet phldrT="[Texto]" custT="1"/>
      <dgm:spPr/>
      <dgm:t>
        <a:bodyPr/>
        <a:lstStyle/>
        <a:p>
          <a:r>
            <a:rPr lang="es-MX" sz="1600" b="0" i="0" u="none" dirty="0" smtClean="0"/>
            <a:t>p12. Tengo claridad y certeza de lo que debo aprender en cada clase porque el profesor enfatiza los aprendizajes esperando de la materia y los temas. </a:t>
          </a:r>
          <a:endParaRPr lang="es-MX" sz="1600" dirty="0"/>
        </a:p>
      </dgm:t>
    </dgm:pt>
    <dgm:pt modelId="{4B021B68-294F-4248-A9EE-C2764A82002D}" type="parTrans" cxnId="{3BAEC321-B748-482A-90C3-B803A32E8CA5}">
      <dgm:prSet/>
      <dgm:spPr/>
      <dgm:t>
        <a:bodyPr/>
        <a:lstStyle/>
        <a:p>
          <a:endParaRPr lang="es-MX"/>
        </a:p>
      </dgm:t>
    </dgm:pt>
    <dgm:pt modelId="{CEA40219-9651-4BFF-8765-7831653633F4}" type="sibTrans" cxnId="{3BAEC321-B748-482A-90C3-B803A32E8CA5}">
      <dgm:prSet/>
      <dgm:spPr/>
      <dgm:t>
        <a:bodyPr/>
        <a:lstStyle/>
        <a:p>
          <a:endParaRPr lang="es-MX"/>
        </a:p>
      </dgm:t>
    </dgm:pt>
    <dgm:pt modelId="{165DE4E3-F588-4C6B-86B8-A35F6FA4C45D}">
      <dgm:prSet custT="1"/>
      <dgm:spPr/>
      <dgm:t>
        <a:bodyPr/>
        <a:lstStyle/>
        <a:p>
          <a:r>
            <a:rPr lang="es-MX" sz="1600" b="0" i="0" u="none" dirty="0" smtClean="0"/>
            <a:t>p13. Al inicio de un tema el profesor evalúa el conocimiento que el grupo tiene del mismo a fin de ubicar el nivel en el que debe iniciar su exposición. </a:t>
          </a:r>
          <a:endParaRPr lang="es-MX" sz="1600" dirty="0"/>
        </a:p>
      </dgm:t>
    </dgm:pt>
    <dgm:pt modelId="{9B8273DE-74BA-40B7-B441-54E4F2B9F4A7}" type="parTrans" cxnId="{D660F01A-F207-4EAB-B65E-FD26426226B9}">
      <dgm:prSet/>
      <dgm:spPr/>
      <dgm:t>
        <a:bodyPr/>
        <a:lstStyle/>
        <a:p>
          <a:endParaRPr lang="es-MX"/>
        </a:p>
      </dgm:t>
    </dgm:pt>
    <dgm:pt modelId="{654A8C27-5846-4DC2-85E9-E7D20A781CF3}" type="sibTrans" cxnId="{D660F01A-F207-4EAB-B65E-FD26426226B9}">
      <dgm:prSet/>
      <dgm:spPr/>
      <dgm:t>
        <a:bodyPr/>
        <a:lstStyle/>
        <a:p>
          <a:endParaRPr lang="es-MX"/>
        </a:p>
      </dgm:t>
    </dgm:pt>
    <dgm:pt modelId="{18B27363-F97C-4A1D-82A4-6B2981F6B885}">
      <dgm:prSet custT="1"/>
      <dgm:spPr/>
      <dgm:t>
        <a:bodyPr/>
        <a:lstStyle/>
        <a:p>
          <a:r>
            <a:rPr lang="es-MX" sz="1600" b="0" i="0" u="none" dirty="0" smtClean="0"/>
            <a:t>p14. Considero que el profesor tiene altas expectativas de nuestro desempeño, cree en nosotros. Lo expresa y nos alienta a hacer mayores esfuerzos. </a:t>
          </a:r>
          <a:endParaRPr lang="es-MX" sz="1600" dirty="0"/>
        </a:p>
      </dgm:t>
    </dgm:pt>
    <dgm:pt modelId="{4D710E44-3355-43CD-8704-827F84CED71C}" type="parTrans" cxnId="{1312E280-C503-498E-A4C3-6EB15AD53EA6}">
      <dgm:prSet/>
      <dgm:spPr/>
      <dgm:t>
        <a:bodyPr/>
        <a:lstStyle/>
        <a:p>
          <a:endParaRPr lang="es-MX"/>
        </a:p>
      </dgm:t>
    </dgm:pt>
    <dgm:pt modelId="{109B814B-B4C4-4CF1-AAD6-303357311840}" type="sibTrans" cxnId="{1312E280-C503-498E-A4C3-6EB15AD53EA6}">
      <dgm:prSet/>
      <dgm:spPr/>
      <dgm:t>
        <a:bodyPr/>
        <a:lstStyle/>
        <a:p>
          <a:endParaRPr lang="es-MX"/>
        </a:p>
      </dgm:t>
    </dgm:pt>
    <dgm:pt modelId="{EF2C9C51-5D88-4A9A-96C2-ACFBAB212B26}">
      <dgm:prSet custT="1"/>
      <dgm:spPr/>
      <dgm:t>
        <a:bodyPr/>
        <a:lstStyle/>
        <a:p>
          <a:r>
            <a:rPr lang="es-MX" sz="2000" b="1" dirty="0" smtClean="0">
              <a:solidFill>
                <a:schemeClr val="tx1"/>
              </a:solidFill>
            </a:rPr>
            <a:t>Ejecución</a:t>
          </a:r>
          <a:endParaRPr lang="es-MX" sz="1600" b="1" dirty="0">
            <a:solidFill>
              <a:schemeClr val="tx1"/>
            </a:solidFill>
          </a:endParaRPr>
        </a:p>
      </dgm:t>
    </dgm:pt>
    <dgm:pt modelId="{8C18CAFC-D6EF-410E-8623-8CFF31EDA68B}" type="parTrans" cxnId="{64574A39-367C-4D33-B4FB-875C3EA5BE09}">
      <dgm:prSet/>
      <dgm:spPr/>
      <dgm:t>
        <a:bodyPr/>
        <a:lstStyle/>
        <a:p>
          <a:endParaRPr lang="es-MX"/>
        </a:p>
      </dgm:t>
    </dgm:pt>
    <dgm:pt modelId="{50C55099-E8E6-47B3-BF89-4F7DD908D359}" type="sibTrans" cxnId="{64574A39-367C-4D33-B4FB-875C3EA5BE09}">
      <dgm:prSet/>
      <dgm:spPr/>
      <dgm:t>
        <a:bodyPr/>
        <a:lstStyle/>
        <a:p>
          <a:endParaRPr lang="es-MX"/>
        </a:p>
      </dgm:t>
    </dgm:pt>
    <dgm:pt modelId="{E35906EA-B30A-4E3C-980D-BE199E5493D8}">
      <dgm:prSet custT="1"/>
      <dgm:spPr/>
      <dgm:t>
        <a:bodyPr/>
        <a:lstStyle/>
        <a:p>
          <a:r>
            <a:rPr lang="es-MX" sz="1600" dirty="0" smtClean="0"/>
            <a:t>p15. El clima de trabajo que genera el profesor en la clase es respetuoso, me hace sentir motivado y en confianza para responder preguntas sin temor a equivocarnos, resolver mis dudas o aportar ideas para aprender mejor. </a:t>
          </a:r>
          <a:endParaRPr lang="es-MX" sz="1600" dirty="0"/>
        </a:p>
      </dgm:t>
    </dgm:pt>
    <dgm:pt modelId="{28010403-7980-4649-BF58-0B9C8713774A}" type="parTrans" cxnId="{23D5E8C2-CB12-4D3A-B87B-AA19DE8F7B12}">
      <dgm:prSet/>
      <dgm:spPr/>
      <dgm:t>
        <a:bodyPr/>
        <a:lstStyle/>
        <a:p>
          <a:endParaRPr lang="es-MX"/>
        </a:p>
      </dgm:t>
    </dgm:pt>
    <dgm:pt modelId="{236F095A-F743-405C-8433-D286DB3D3976}" type="sibTrans" cxnId="{23D5E8C2-CB12-4D3A-B87B-AA19DE8F7B12}">
      <dgm:prSet/>
      <dgm:spPr/>
      <dgm:t>
        <a:bodyPr/>
        <a:lstStyle/>
        <a:p>
          <a:endParaRPr lang="es-MX"/>
        </a:p>
      </dgm:t>
    </dgm:pt>
    <dgm:pt modelId="{CC4C4CCC-3BE1-442A-A739-A1710CB9F5CD}">
      <dgm:prSet custT="1"/>
      <dgm:spPr/>
      <dgm:t>
        <a:bodyPr/>
        <a:lstStyle/>
        <a:p>
          <a:r>
            <a:rPr lang="es-MX" sz="1600" dirty="0" smtClean="0"/>
            <a:t>p16. Los libros, autores, artículos, lecturas, presentaciones y esquemas que proporciona el maestro, apoyan mi aprendizaje.</a:t>
          </a:r>
          <a:endParaRPr lang="es-MX" sz="1600" dirty="0"/>
        </a:p>
      </dgm:t>
    </dgm:pt>
    <dgm:pt modelId="{38AD17E0-75D2-4B70-842D-AE7C7BF155E2}" type="parTrans" cxnId="{6C66D796-7620-43C9-8CED-0C1DFAC412B5}">
      <dgm:prSet/>
      <dgm:spPr/>
      <dgm:t>
        <a:bodyPr/>
        <a:lstStyle/>
        <a:p>
          <a:endParaRPr lang="es-MX"/>
        </a:p>
      </dgm:t>
    </dgm:pt>
    <dgm:pt modelId="{ACF01FA7-7B1C-4216-957A-1D79189D741C}" type="sibTrans" cxnId="{6C66D796-7620-43C9-8CED-0C1DFAC412B5}">
      <dgm:prSet/>
      <dgm:spPr/>
      <dgm:t>
        <a:bodyPr/>
        <a:lstStyle/>
        <a:p>
          <a:endParaRPr lang="es-MX"/>
        </a:p>
      </dgm:t>
    </dgm:pt>
    <dgm:pt modelId="{E0EAD084-9EC6-4428-963E-CD9096760080}">
      <dgm:prSet custT="1"/>
      <dgm:spPr/>
      <dgm:t>
        <a:bodyPr/>
        <a:lstStyle/>
        <a:p>
          <a:r>
            <a:rPr lang="es-MX" sz="1600" dirty="0" smtClean="0"/>
            <a:t>p17. Si hay dificultad para aprender un tema, nos dedica un tiempo adicional para volver a explicarlo. </a:t>
          </a:r>
          <a:endParaRPr lang="es-MX" sz="1600" dirty="0"/>
        </a:p>
      </dgm:t>
    </dgm:pt>
    <dgm:pt modelId="{267BDAEB-3051-41B8-B5A6-5F0EBBEBC21C}" type="parTrans" cxnId="{078B4F85-C869-4D33-9D2A-C1A0064EFBD1}">
      <dgm:prSet/>
      <dgm:spPr/>
      <dgm:t>
        <a:bodyPr/>
        <a:lstStyle/>
        <a:p>
          <a:endParaRPr lang="es-MX"/>
        </a:p>
      </dgm:t>
    </dgm:pt>
    <dgm:pt modelId="{326EF109-20CB-4B19-9D04-C6A5BC210778}" type="sibTrans" cxnId="{078B4F85-C869-4D33-9D2A-C1A0064EFBD1}">
      <dgm:prSet/>
      <dgm:spPr/>
      <dgm:t>
        <a:bodyPr/>
        <a:lstStyle/>
        <a:p>
          <a:endParaRPr lang="es-MX"/>
        </a:p>
      </dgm:t>
    </dgm:pt>
    <dgm:pt modelId="{CA18C0A8-8DB3-4CC7-A0A0-51639056458A}">
      <dgm:prSet custT="1"/>
      <dgm:spPr/>
      <dgm:t>
        <a:bodyPr/>
        <a:lstStyle/>
        <a:p>
          <a:r>
            <a:rPr lang="es-MX" sz="1600" dirty="0" smtClean="0"/>
            <a:t>p18. Para afianzar la comprensión de un tema difícil, propicia que trabajemos con compañeros más aventajados hasta que todos hayamos aprendido. </a:t>
          </a:r>
          <a:endParaRPr lang="es-MX" sz="1600" dirty="0"/>
        </a:p>
      </dgm:t>
    </dgm:pt>
    <dgm:pt modelId="{584C428E-ED3C-4048-A44D-539D5CA92419}" type="parTrans" cxnId="{BC891E0E-AB20-4AC1-BEF7-16D76D982AD6}">
      <dgm:prSet/>
      <dgm:spPr/>
      <dgm:t>
        <a:bodyPr/>
        <a:lstStyle/>
        <a:p>
          <a:endParaRPr lang="es-MX"/>
        </a:p>
      </dgm:t>
    </dgm:pt>
    <dgm:pt modelId="{D3EE5498-E86A-4E53-A397-6D969D3C5CFE}" type="sibTrans" cxnId="{BC891E0E-AB20-4AC1-BEF7-16D76D982AD6}">
      <dgm:prSet/>
      <dgm:spPr/>
      <dgm:t>
        <a:bodyPr/>
        <a:lstStyle/>
        <a:p>
          <a:endParaRPr lang="es-MX"/>
        </a:p>
      </dgm:t>
    </dgm:pt>
    <dgm:pt modelId="{3B87E31C-5E22-45A7-8010-248D4EEC5601}" type="pres">
      <dgm:prSet presAssocID="{A593582C-1E55-4945-A636-98441E9D3E8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B633825E-3DF2-4E49-8362-B2E32863D7C9}" type="pres">
      <dgm:prSet presAssocID="{D7CFC847-A15E-4860-9E66-2D78DEB333B4}" presName="composite" presStyleCnt="0"/>
      <dgm:spPr/>
    </dgm:pt>
    <dgm:pt modelId="{98783E26-EB65-49CC-A00F-C116B19D183A}" type="pres">
      <dgm:prSet presAssocID="{D7CFC847-A15E-4860-9E66-2D78DEB333B4}" presName="parTx" presStyleLbl="alignNode1" presStyleIdx="0" presStyleCnt="2" custLinFactNeighborX="2051" custLinFactNeighborY="-4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BBE3CE0-B415-49FF-9ACC-283993D948B5}" type="pres">
      <dgm:prSet presAssocID="{D7CFC847-A15E-4860-9E66-2D78DEB333B4}" presName="desTx" presStyleLbl="alignAccFollowNode1" presStyleIdx="0" presStyleCnt="2" custLinFactNeighborX="205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16F1403-0AE9-4AAB-B849-519DE9AFCC12}" type="pres">
      <dgm:prSet presAssocID="{53E500D6-8E98-4AAF-81CA-E2E7FFA72916}" presName="space" presStyleCnt="0"/>
      <dgm:spPr/>
    </dgm:pt>
    <dgm:pt modelId="{0B6556B7-DF6D-4019-9E57-EF1FEF6FA686}" type="pres">
      <dgm:prSet presAssocID="{EF2C9C51-5D88-4A9A-96C2-ACFBAB212B26}" presName="composite" presStyleCnt="0"/>
      <dgm:spPr/>
    </dgm:pt>
    <dgm:pt modelId="{4AEC9442-B83F-4C8D-A266-BBD3C6B9AEB2}" type="pres">
      <dgm:prSet presAssocID="{EF2C9C51-5D88-4A9A-96C2-ACFBAB212B26}" presName="parTx" presStyleLbl="alignNode1" presStyleIdx="1" presStyleCnt="2" custLinFactNeighborX="-14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E050D66-A7F1-4FE4-9CA4-14AAD156241F}" type="pres">
      <dgm:prSet presAssocID="{EF2C9C51-5D88-4A9A-96C2-ACFBAB212B26}" presName="desTx" presStyleLbl="alignAccFollowNode1" presStyleIdx="1" presStyleCnt="2" custLinFactNeighborX="-146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957DF266-1068-4F45-B6F6-866F3B995CA2}" type="presOf" srcId="{18B27363-F97C-4A1D-82A4-6B2981F6B885}" destId="{4BBE3CE0-B415-49FF-9ACC-283993D948B5}" srcOrd="0" destOrd="2" presId="urn:microsoft.com/office/officeart/2005/8/layout/hList1"/>
    <dgm:cxn modelId="{23D5E8C2-CB12-4D3A-B87B-AA19DE8F7B12}" srcId="{EF2C9C51-5D88-4A9A-96C2-ACFBAB212B26}" destId="{E35906EA-B30A-4E3C-980D-BE199E5493D8}" srcOrd="0" destOrd="0" parTransId="{28010403-7980-4649-BF58-0B9C8713774A}" sibTransId="{236F095A-F743-405C-8433-D286DB3D3976}"/>
    <dgm:cxn modelId="{078B4F85-C869-4D33-9D2A-C1A0064EFBD1}" srcId="{EF2C9C51-5D88-4A9A-96C2-ACFBAB212B26}" destId="{E0EAD084-9EC6-4428-963E-CD9096760080}" srcOrd="2" destOrd="0" parTransId="{267BDAEB-3051-41B8-B5A6-5F0EBBEBC21C}" sibTransId="{326EF109-20CB-4B19-9D04-C6A5BC210778}"/>
    <dgm:cxn modelId="{DA120F1B-AAB6-425D-8F45-7695F7A14FBE}" type="presOf" srcId="{E35906EA-B30A-4E3C-980D-BE199E5493D8}" destId="{AE050D66-A7F1-4FE4-9CA4-14AAD156241F}" srcOrd="0" destOrd="0" presId="urn:microsoft.com/office/officeart/2005/8/layout/hList1"/>
    <dgm:cxn modelId="{33BA1B42-48A7-4636-8BE9-95AB91700D8D}" type="presOf" srcId="{E0EAD084-9EC6-4428-963E-CD9096760080}" destId="{AE050D66-A7F1-4FE4-9CA4-14AAD156241F}" srcOrd="0" destOrd="2" presId="urn:microsoft.com/office/officeart/2005/8/layout/hList1"/>
    <dgm:cxn modelId="{09A54622-318E-4237-8F72-6E1013068AFB}" srcId="{A593582C-1E55-4945-A636-98441E9D3E8B}" destId="{D7CFC847-A15E-4860-9E66-2D78DEB333B4}" srcOrd="0" destOrd="0" parTransId="{8918891B-4728-49B6-BDB2-59A625BDCB27}" sibTransId="{53E500D6-8E98-4AAF-81CA-E2E7FFA72916}"/>
    <dgm:cxn modelId="{9852CAE3-2802-4204-B82D-706B4B83F550}" type="presOf" srcId="{165DE4E3-F588-4C6B-86B8-A35F6FA4C45D}" destId="{4BBE3CE0-B415-49FF-9ACC-283993D948B5}" srcOrd="0" destOrd="1" presId="urn:microsoft.com/office/officeart/2005/8/layout/hList1"/>
    <dgm:cxn modelId="{64574A39-367C-4D33-B4FB-875C3EA5BE09}" srcId="{A593582C-1E55-4945-A636-98441E9D3E8B}" destId="{EF2C9C51-5D88-4A9A-96C2-ACFBAB212B26}" srcOrd="1" destOrd="0" parTransId="{8C18CAFC-D6EF-410E-8623-8CFF31EDA68B}" sibTransId="{50C55099-E8E6-47B3-BF89-4F7DD908D359}"/>
    <dgm:cxn modelId="{D85C56AF-6519-4DFE-ACBB-108D3AF4091D}" type="presOf" srcId="{28D8ECC3-EA2C-4289-AED9-86F428F68233}" destId="{4BBE3CE0-B415-49FF-9ACC-283993D948B5}" srcOrd="0" destOrd="0" presId="urn:microsoft.com/office/officeart/2005/8/layout/hList1"/>
    <dgm:cxn modelId="{3890851F-790B-4C73-B689-5795D1B2AFB8}" type="presOf" srcId="{CA18C0A8-8DB3-4CC7-A0A0-51639056458A}" destId="{AE050D66-A7F1-4FE4-9CA4-14AAD156241F}" srcOrd="0" destOrd="3" presId="urn:microsoft.com/office/officeart/2005/8/layout/hList1"/>
    <dgm:cxn modelId="{DED9809C-9FD7-4C35-96CC-4E6B45EBA241}" type="presOf" srcId="{CC4C4CCC-3BE1-442A-A739-A1710CB9F5CD}" destId="{AE050D66-A7F1-4FE4-9CA4-14AAD156241F}" srcOrd="0" destOrd="1" presId="urn:microsoft.com/office/officeart/2005/8/layout/hList1"/>
    <dgm:cxn modelId="{D660F01A-F207-4EAB-B65E-FD26426226B9}" srcId="{D7CFC847-A15E-4860-9E66-2D78DEB333B4}" destId="{165DE4E3-F588-4C6B-86B8-A35F6FA4C45D}" srcOrd="1" destOrd="0" parTransId="{9B8273DE-74BA-40B7-B441-54E4F2B9F4A7}" sibTransId="{654A8C27-5846-4DC2-85E9-E7D20A781CF3}"/>
    <dgm:cxn modelId="{1312E280-C503-498E-A4C3-6EB15AD53EA6}" srcId="{D7CFC847-A15E-4860-9E66-2D78DEB333B4}" destId="{18B27363-F97C-4A1D-82A4-6B2981F6B885}" srcOrd="2" destOrd="0" parTransId="{4D710E44-3355-43CD-8704-827F84CED71C}" sibTransId="{109B814B-B4C4-4CF1-AAD6-303357311840}"/>
    <dgm:cxn modelId="{8FB64542-08A8-41EF-A554-490BE266C71C}" type="presOf" srcId="{A593582C-1E55-4945-A636-98441E9D3E8B}" destId="{3B87E31C-5E22-45A7-8010-248D4EEC5601}" srcOrd="0" destOrd="0" presId="urn:microsoft.com/office/officeart/2005/8/layout/hList1"/>
    <dgm:cxn modelId="{04CC6760-87EF-4002-BEC1-08F6536DC85E}" type="presOf" srcId="{EF2C9C51-5D88-4A9A-96C2-ACFBAB212B26}" destId="{4AEC9442-B83F-4C8D-A266-BBD3C6B9AEB2}" srcOrd="0" destOrd="0" presId="urn:microsoft.com/office/officeart/2005/8/layout/hList1"/>
    <dgm:cxn modelId="{BC891E0E-AB20-4AC1-BEF7-16D76D982AD6}" srcId="{EF2C9C51-5D88-4A9A-96C2-ACFBAB212B26}" destId="{CA18C0A8-8DB3-4CC7-A0A0-51639056458A}" srcOrd="3" destOrd="0" parTransId="{584C428E-ED3C-4048-A44D-539D5CA92419}" sibTransId="{D3EE5498-E86A-4E53-A397-6D969D3C5CFE}"/>
    <dgm:cxn modelId="{6C66D796-7620-43C9-8CED-0C1DFAC412B5}" srcId="{EF2C9C51-5D88-4A9A-96C2-ACFBAB212B26}" destId="{CC4C4CCC-3BE1-442A-A739-A1710CB9F5CD}" srcOrd="1" destOrd="0" parTransId="{38AD17E0-75D2-4B70-842D-AE7C7BF155E2}" sibTransId="{ACF01FA7-7B1C-4216-957A-1D79189D741C}"/>
    <dgm:cxn modelId="{69719D35-D518-41C8-B23B-52D417F0020C}" type="presOf" srcId="{D7CFC847-A15E-4860-9E66-2D78DEB333B4}" destId="{98783E26-EB65-49CC-A00F-C116B19D183A}" srcOrd="0" destOrd="0" presId="urn:microsoft.com/office/officeart/2005/8/layout/hList1"/>
    <dgm:cxn modelId="{3BAEC321-B748-482A-90C3-B803A32E8CA5}" srcId="{D7CFC847-A15E-4860-9E66-2D78DEB333B4}" destId="{28D8ECC3-EA2C-4289-AED9-86F428F68233}" srcOrd="0" destOrd="0" parTransId="{4B021B68-294F-4248-A9EE-C2764A82002D}" sibTransId="{CEA40219-9651-4BFF-8765-7831653633F4}"/>
    <dgm:cxn modelId="{F5C17B2B-5AC6-49FA-88C7-03B2E4639752}" type="presParOf" srcId="{3B87E31C-5E22-45A7-8010-248D4EEC5601}" destId="{B633825E-3DF2-4E49-8362-B2E32863D7C9}" srcOrd="0" destOrd="0" presId="urn:microsoft.com/office/officeart/2005/8/layout/hList1"/>
    <dgm:cxn modelId="{879BC976-91F9-4B33-B5FB-FE2A39071F00}" type="presParOf" srcId="{B633825E-3DF2-4E49-8362-B2E32863D7C9}" destId="{98783E26-EB65-49CC-A00F-C116B19D183A}" srcOrd="0" destOrd="0" presId="urn:microsoft.com/office/officeart/2005/8/layout/hList1"/>
    <dgm:cxn modelId="{CA05CFE3-4BA2-4AC0-932B-76C8604A2418}" type="presParOf" srcId="{B633825E-3DF2-4E49-8362-B2E32863D7C9}" destId="{4BBE3CE0-B415-49FF-9ACC-283993D948B5}" srcOrd="1" destOrd="0" presId="urn:microsoft.com/office/officeart/2005/8/layout/hList1"/>
    <dgm:cxn modelId="{143137AB-53FB-4284-94FC-B8375ABC7180}" type="presParOf" srcId="{3B87E31C-5E22-45A7-8010-248D4EEC5601}" destId="{D16F1403-0AE9-4AAB-B849-519DE9AFCC12}" srcOrd="1" destOrd="0" presId="urn:microsoft.com/office/officeart/2005/8/layout/hList1"/>
    <dgm:cxn modelId="{80A72D56-E083-42A2-A4EA-C5708BEC0B52}" type="presParOf" srcId="{3B87E31C-5E22-45A7-8010-248D4EEC5601}" destId="{0B6556B7-DF6D-4019-9E57-EF1FEF6FA686}" srcOrd="2" destOrd="0" presId="urn:microsoft.com/office/officeart/2005/8/layout/hList1"/>
    <dgm:cxn modelId="{D82FFDAE-200E-4A57-BAB5-C1C30A3FE52C}" type="presParOf" srcId="{0B6556B7-DF6D-4019-9E57-EF1FEF6FA686}" destId="{4AEC9442-B83F-4C8D-A266-BBD3C6B9AEB2}" srcOrd="0" destOrd="0" presId="urn:microsoft.com/office/officeart/2005/8/layout/hList1"/>
    <dgm:cxn modelId="{1D9C1DAB-2211-4F12-851F-6E05D0C341AA}" type="presParOf" srcId="{0B6556B7-DF6D-4019-9E57-EF1FEF6FA686}" destId="{AE050D66-A7F1-4FE4-9CA4-14AAD156241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93582C-1E55-4945-A636-98441E9D3E8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7CFC847-A15E-4860-9E66-2D78DEB333B4}">
      <dgm:prSet phldrT="[Texto]" custT="1"/>
      <dgm:spPr/>
      <dgm:t>
        <a:bodyPr/>
        <a:lstStyle/>
        <a:p>
          <a:r>
            <a:rPr lang="es-MX" sz="1800" b="1" dirty="0" smtClean="0">
              <a:solidFill>
                <a:schemeClr val="tx1"/>
              </a:solidFill>
            </a:rPr>
            <a:t>Actividades de enseñanza</a:t>
          </a:r>
          <a:endParaRPr lang="es-MX" sz="1400" b="1" dirty="0">
            <a:solidFill>
              <a:schemeClr val="tx1"/>
            </a:solidFill>
          </a:endParaRPr>
        </a:p>
      </dgm:t>
    </dgm:pt>
    <dgm:pt modelId="{8918891B-4728-49B6-BDB2-59A625BDCB27}" type="parTrans" cxnId="{09A54622-318E-4237-8F72-6E1013068AFB}">
      <dgm:prSet/>
      <dgm:spPr/>
      <dgm:t>
        <a:bodyPr/>
        <a:lstStyle/>
        <a:p>
          <a:endParaRPr lang="es-MX"/>
        </a:p>
      </dgm:t>
    </dgm:pt>
    <dgm:pt modelId="{53E500D6-8E98-4AAF-81CA-E2E7FFA72916}" type="sibTrans" cxnId="{09A54622-318E-4237-8F72-6E1013068AFB}">
      <dgm:prSet/>
      <dgm:spPr/>
      <dgm:t>
        <a:bodyPr/>
        <a:lstStyle/>
        <a:p>
          <a:endParaRPr lang="es-MX"/>
        </a:p>
      </dgm:t>
    </dgm:pt>
    <dgm:pt modelId="{28D8ECC3-EA2C-4289-AED9-86F428F68233}">
      <dgm:prSet phldrT="[Texto]" custT="1"/>
      <dgm:spPr/>
      <dgm:t>
        <a:bodyPr/>
        <a:lstStyle/>
        <a:p>
          <a:r>
            <a:rPr lang="es-MX" sz="1600" b="0" i="0" u="none" dirty="0" smtClean="0"/>
            <a:t>p19. Exposición del tema con apoyo de material visual. </a:t>
          </a:r>
          <a:endParaRPr lang="es-MX" sz="1600" dirty="0"/>
        </a:p>
      </dgm:t>
    </dgm:pt>
    <dgm:pt modelId="{4B021B68-294F-4248-A9EE-C2764A82002D}" type="parTrans" cxnId="{3BAEC321-B748-482A-90C3-B803A32E8CA5}">
      <dgm:prSet/>
      <dgm:spPr/>
      <dgm:t>
        <a:bodyPr/>
        <a:lstStyle/>
        <a:p>
          <a:endParaRPr lang="es-MX"/>
        </a:p>
      </dgm:t>
    </dgm:pt>
    <dgm:pt modelId="{CEA40219-9651-4BFF-8765-7831653633F4}" type="sibTrans" cxnId="{3BAEC321-B748-482A-90C3-B803A32E8CA5}">
      <dgm:prSet/>
      <dgm:spPr/>
      <dgm:t>
        <a:bodyPr/>
        <a:lstStyle/>
        <a:p>
          <a:endParaRPr lang="es-MX"/>
        </a:p>
      </dgm:t>
    </dgm:pt>
    <dgm:pt modelId="{EF2C9C51-5D88-4A9A-96C2-ACFBAB212B26}">
      <dgm:prSet custT="1"/>
      <dgm:spPr/>
      <dgm:t>
        <a:bodyPr/>
        <a:lstStyle/>
        <a:p>
          <a:r>
            <a:rPr lang="es-MX" sz="1800" b="1" dirty="0" smtClean="0">
              <a:solidFill>
                <a:schemeClr val="tx1"/>
              </a:solidFill>
            </a:rPr>
            <a:t>Actividades de aprendizaje</a:t>
          </a:r>
          <a:endParaRPr lang="es-MX" sz="1400" b="1" dirty="0">
            <a:solidFill>
              <a:schemeClr val="tx1"/>
            </a:solidFill>
          </a:endParaRPr>
        </a:p>
      </dgm:t>
    </dgm:pt>
    <dgm:pt modelId="{8C18CAFC-D6EF-410E-8623-8CFF31EDA68B}" type="parTrans" cxnId="{64574A39-367C-4D33-B4FB-875C3EA5BE09}">
      <dgm:prSet/>
      <dgm:spPr/>
      <dgm:t>
        <a:bodyPr/>
        <a:lstStyle/>
        <a:p>
          <a:endParaRPr lang="es-MX"/>
        </a:p>
      </dgm:t>
    </dgm:pt>
    <dgm:pt modelId="{50C55099-E8E6-47B3-BF89-4F7DD908D359}" type="sibTrans" cxnId="{64574A39-367C-4D33-B4FB-875C3EA5BE09}">
      <dgm:prSet/>
      <dgm:spPr/>
      <dgm:t>
        <a:bodyPr/>
        <a:lstStyle/>
        <a:p>
          <a:endParaRPr lang="es-MX"/>
        </a:p>
      </dgm:t>
    </dgm:pt>
    <dgm:pt modelId="{E35906EA-B30A-4E3C-980D-BE199E5493D8}">
      <dgm:prSet custT="1"/>
      <dgm:spPr/>
      <dgm:t>
        <a:bodyPr/>
        <a:lstStyle/>
        <a:p>
          <a:r>
            <a:rPr lang="es-MX" sz="1600" dirty="0" smtClean="0"/>
            <a:t>p26. Escuchar con atención la explicación del maestro para tomar apuntes de su exposición.</a:t>
          </a:r>
          <a:endParaRPr lang="es-MX" sz="1600" dirty="0"/>
        </a:p>
      </dgm:t>
    </dgm:pt>
    <dgm:pt modelId="{28010403-7980-4649-BF58-0B9C8713774A}" type="parTrans" cxnId="{23D5E8C2-CB12-4D3A-B87B-AA19DE8F7B12}">
      <dgm:prSet/>
      <dgm:spPr/>
      <dgm:t>
        <a:bodyPr/>
        <a:lstStyle/>
        <a:p>
          <a:endParaRPr lang="es-MX"/>
        </a:p>
      </dgm:t>
    </dgm:pt>
    <dgm:pt modelId="{236F095A-F743-405C-8433-D286DB3D3976}" type="sibTrans" cxnId="{23D5E8C2-CB12-4D3A-B87B-AA19DE8F7B12}">
      <dgm:prSet/>
      <dgm:spPr/>
      <dgm:t>
        <a:bodyPr/>
        <a:lstStyle/>
        <a:p>
          <a:endParaRPr lang="es-MX"/>
        </a:p>
      </dgm:t>
    </dgm:pt>
    <dgm:pt modelId="{D9B883C1-1C35-4913-82E8-09DD4F36E6AC}">
      <dgm:prSet custT="1"/>
      <dgm:spPr/>
      <dgm:t>
        <a:bodyPr/>
        <a:lstStyle/>
        <a:p>
          <a:r>
            <a:rPr lang="es-MX" sz="1600" b="0" i="0" u="none" dirty="0" smtClean="0"/>
            <a:t>p20. Revisamos en casa teoría y en clase profundizamos el tema con preguntas, estudios de caso o ejercicios. </a:t>
          </a:r>
        </a:p>
      </dgm:t>
    </dgm:pt>
    <dgm:pt modelId="{E0809808-FAE3-4425-B60E-2C1D6E99ADD9}" type="parTrans" cxnId="{BFF8A57B-FA31-4135-AC5D-99971B622861}">
      <dgm:prSet/>
      <dgm:spPr/>
      <dgm:t>
        <a:bodyPr/>
        <a:lstStyle/>
        <a:p>
          <a:endParaRPr lang="es-MX"/>
        </a:p>
      </dgm:t>
    </dgm:pt>
    <dgm:pt modelId="{AB81E257-B72A-46D5-934D-4597010F8BC6}" type="sibTrans" cxnId="{BFF8A57B-FA31-4135-AC5D-99971B622861}">
      <dgm:prSet/>
      <dgm:spPr/>
      <dgm:t>
        <a:bodyPr/>
        <a:lstStyle/>
        <a:p>
          <a:endParaRPr lang="es-MX"/>
        </a:p>
      </dgm:t>
    </dgm:pt>
    <dgm:pt modelId="{8B90B7F7-CF0D-44C2-9552-1E4C471F3D9E}">
      <dgm:prSet custT="1"/>
      <dgm:spPr/>
      <dgm:t>
        <a:bodyPr/>
        <a:lstStyle/>
        <a:p>
          <a:r>
            <a:rPr lang="es-MX" sz="1600" b="0" i="0" u="none" dirty="0" smtClean="0"/>
            <a:t>p21. Supervisa, orienta el trabajo y genera discusiones críticas sobre el tema. </a:t>
          </a:r>
        </a:p>
      </dgm:t>
    </dgm:pt>
    <dgm:pt modelId="{C5B2A14F-00F2-459C-9A5C-B8F07D5A76F0}" type="parTrans" cxnId="{474114ED-FEE5-4796-AC08-8EB78B99EEFE}">
      <dgm:prSet/>
      <dgm:spPr/>
      <dgm:t>
        <a:bodyPr/>
        <a:lstStyle/>
        <a:p>
          <a:endParaRPr lang="es-MX"/>
        </a:p>
      </dgm:t>
    </dgm:pt>
    <dgm:pt modelId="{15E2FFD4-9380-4C42-AF6F-F8CC43A32DEF}" type="sibTrans" cxnId="{474114ED-FEE5-4796-AC08-8EB78B99EEFE}">
      <dgm:prSet/>
      <dgm:spPr/>
      <dgm:t>
        <a:bodyPr/>
        <a:lstStyle/>
        <a:p>
          <a:endParaRPr lang="es-MX"/>
        </a:p>
      </dgm:t>
    </dgm:pt>
    <dgm:pt modelId="{6EB55DF9-D1D1-477B-AAC5-A2F7403B1392}">
      <dgm:prSet custT="1"/>
      <dgm:spPr/>
      <dgm:t>
        <a:bodyPr/>
        <a:lstStyle/>
        <a:p>
          <a:r>
            <a:rPr lang="es-MX" sz="1600" b="0" i="0" u="none" dirty="0" smtClean="0"/>
            <a:t>p22. Encarga preparar un tema en equipo y éste es expuesto por los alumnos al resto del grupo. </a:t>
          </a:r>
        </a:p>
      </dgm:t>
    </dgm:pt>
    <dgm:pt modelId="{9E633E09-B515-41C0-8202-00A7F107062A}" type="parTrans" cxnId="{30B7279D-D2FD-4E18-90B7-1B6AE833B313}">
      <dgm:prSet/>
      <dgm:spPr/>
      <dgm:t>
        <a:bodyPr/>
        <a:lstStyle/>
        <a:p>
          <a:endParaRPr lang="es-MX"/>
        </a:p>
      </dgm:t>
    </dgm:pt>
    <dgm:pt modelId="{30E12DFE-E56A-4899-AFF2-E3E4966AF486}" type="sibTrans" cxnId="{30B7279D-D2FD-4E18-90B7-1B6AE833B313}">
      <dgm:prSet/>
      <dgm:spPr/>
      <dgm:t>
        <a:bodyPr/>
        <a:lstStyle/>
        <a:p>
          <a:endParaRPr lang="es-MX"/>
        </a:p>
      </dgm:t>
    </dgm:pt>
    <dgm:pt modelId="{A10307B7-C7FD-481D-807F-5ACD911A03C0}">
      <dgm:prSet custT="1"/>
      <dgm:spPr/>
      <dgm:t>
        <a:bodyPr/>
        <a:lstStyle/>
        <a:p>
          <a:r>
            <a:rPr lang="es-MX" sz="1600" b="0" i="0" u="none" dirty="0" smtClean="0"/>
            <a:t>p23. Pregunta directamente y construye el tema por medio de la intersección constante de todos los alumnos. No permite el silencio de nadie. </a:t>
          </a:r>
        </a:p>
      </dgm:t>
    </dgm:pt>
    <dgm:pt modelId="{A87CB5C8-8ED0-48E9-A789-284D396950C9}" type="parTrans" cxnId="{9176153D-6391-4E75-84B8-75EB4BE660CA}">
      <dgm:prSet/>
      <dgm:spPr/>
      <dgm:t>
        <a:bodyPr/>
        <a:lstStyle/>
        <a:p>
          <a:endParaRPr lang="es-MX"/>
        </a:p>
      </dgm:t>
    </dgm:pt>
    <dgm:pt modelId="{4D612097-9A69-41F1-BD84-93A207AF6FCD}" type="sibTrans" cxnId="{9176153D-6391-4E75-84B8-75EB4BE660CA}">
      <dgm:prSet/>
      <dgm:spPr/>
      <dgm:t>
        <a:bodyPr/>
        <a:lstStyle/>
        <a:p>
          <a:endParaRPr lang="es-MX"/>
        </a:p>
      </dgm:t>
    </dgm:pt>
    <dgm:pt modelId="{B60BAAC6-0CDA-4C26-81C7-DC397FA9059C}">
      <dgm:prSet custT="1"/>
      <dgm:spPr/>
      <dgm:t>
        <a:bodyPr/>
        <a:lstStyle/>
        <a:p>
          <a:r>
            <a:rPr lang="es-MX" sz="1600" b="0" i="0" u="none" dirty="0" smtClean="0"/>
            <a:t>p24. Lleva a la clase invitados con ejercicio profesional ene el tema o nos lleva a donde estos se encuentran. </a:t>
          </a:r>
        </a:p>
      </dgm:t>
    </dgm:pt>
    <dgm:pt modelId="{87CC3D68-72B0-40BE-92E1-3E6C89B104BA}" type="parTrans" cxnId="{7F77DAA0-1596-4175-9E38-D3107372AFC4}">
      <dgm:prSet/>
      <dgm:spPr/>
      <dgm:t>
        <a:bodyPr/>
        <a:lstStyle/>
        <a:p>
          <a:endParaRPr lang="es-MX"/>
        </a:p>
      </dgm:t>
    </dgm:pt>
    <dgm:pt modelId="{639BAD89-383B-4AA8-9440-387CC41164FB}" type="sibTrans" cxnId="{7F77DAA0-1596-4175-9E38-D3107372AFC4}">
      <dgm:prSet/>
      <dgm:spPr/>
      <dgm:t>
        <a:bodyPr/>
        <a:lstStyle/>
        <a:p>
          <a:endParaRPr lang="es-MX"/>
        </a:p>
      </dgm:t>
    </dgm:pt>
    <dgm:pt modelId="{D9225D8C-577A-4BF3-A5FB-ABAD7BCD8764}">
      <dgm:prSet custT="1"/>
      <dgm:spPr/>
      <dgm:t>
        <a:bodyPr/>
        <a:lstStyle/>
        <a:p>
          <a:r>
            <a:rPr lang="es-MX" sz="1600" b="0" i="0" u="none" dirty="0" smtClean="0"/>
            <a:t>p25. Aplica estrategias adicionales para que no se rezague ningún compañero en su aprendizaje. </a:t>
          </a:r>
        </a:p>
      </dgm:t>
    </dgm:pt>
    <dgm:pt modelId="{CFD03509-1417-40AF-81AC-525093143BCC}" type="parTrans" cxnId="{98B6A62E-E805-4476-93E1-34C3E56CCEC0}">
      <dgm:prSet/>
      <dgm:spPr/>
      <dgm:t>
        <a:bodyPr/>
        <a:lstStyle/>
        <a:p>
          <a:endParaRPr lang="es-MX"/>
        </a:p>
      </dgm:t>
    </dgm:pt>
    <dgm:pt modelId="{E31E5842-BCF2-4439-83B3-74DA4C9E2878}" type="sibTrans" cxnId="{98B6A62E-E805-4476-93E1-34C3E56CCEC0}">
      <dgm:prSet/>
      <dgm:spPr/>
      <dgm:t>
        <a:bodyPr/>
        <a:lstStyle/>
        <a:p>
          <a:endParaRPr lang="es-MX"/>
        </a:p>
      </dgm:t>
    </dgm:pt>
    <dgm:pt modelId="{D14B4C58-0783-4F53-94F8-87B814707F72}">
      <dgm:prSet custT="1"/>
      <dgm:spPr/>
      <dgm:t>
        <a:bodyPr/>
        <a:lstStyle/>
        <a:p>
          <a:endParaRPr lang="es-MX" sz="1600" b="0" i="0" u="none" dirty="0" smtClean="0"/>
        </a:p>
      </dgm:t>
    </dgm:pt>
    <dgm:pt modelId="{9F28E239-5E8B-479A-816C-A644950A18A2}" type="parTrans" cxnId="{5C5492F5-8780-4100-ACE7-51101DED991A}">
      <dgm:prSet/>
      <dgm:spPr/>
      <dgm:t>
        <a:bodyPr/>
        <a:lstStyle/>
        <a:p>
          <a:endParaRPr lang="es-MX"/>
        </a:p>
      </dgm:t>
    </dgm:pt>
    <dgm:pt modelId="{A6A6FFFF-7B67-485E-9C00-73BE6519357D}" type="sibTrans" cxnId="{5C5492F5-8780-4100-ACE7-51101DED991A}">
      <dgm:prSet/>
      <dgm:spPr/>
      <dgm:t>
        <a:bodyPr/>
        <a:lstStyle/>
        <a:p>
          <a:endParaRPr lang="es-MX"/>
        </a:p>
      </dgm:t>
    </dgm:pt>
    <dgm:pt modelId="{04EEEF81-8F09-4A6A-801F-4A285B0BE05E}">
      <dgm:prSet custT="1"/>
      <dgm:spPr/>
      <dgm:t>
        <a:bodyPr/>
        <a:lstStyle/>
        <a:p>
          <a:r>
            <a:rPr lang="es-MX" sz="1600" dirty="0" smtClean="0"/>
            <a:t>p27. Participar externando mi opinión sobre el tema. </a:t>
          </a:r>
        </a:p>
      </dgm:t>
    </dgm:pt>
    <dgm:pt modelId="{32321EBC-C343-48D3-B039-2AD809971934}" type="parTrans" cxnId="{435930C6-2745-4117-B063-17936E6E20BD}">
      <dgm:prSet/>
      <dgm:spPr/>
      <dgm:t>
        <a:bodyPr/>
        <a:lstStyle/>
        <a:p>
          <a:endParaRPr lang="es-MX"/>
        </a:p>
      </dgm:t>
    </dgm:pt>
    <dgm:pt modelId="{ECFC0F5E-01C4-4A40-9EC7-D0305AD8EBC1}" type="sibTrans" cxnId="{435930C6-2745-4117-B063-17936E6E20BD}">
      <dgm:prSet/>
      <dgm:spPr/>
      <dgm:t>
        <a:bodyPr/>
        <a:lstStyle/>
        <a:p>
          <a:endParaRPr lang="es-MX"/>
        </a:p>
      </dgm:t>
    </dgm:pt>
    <dgm:pt modelId="{BF060933-5D93-4BAD-BC6D-20AA05A241F9}">
      <dgm:prSet custT="1"/>
      <dgm:spPr/>
      <dgm:t>
        <a:bodyPr/>
        <a:lstStyle/>
        <a:p>
          <a:r>
            <a:rPr lang="es-MX" sz="1600" dirty="0" smtClean="0"/>
            <a:t>p28. Aclarar mis dudas con el profesor durante clase. </a:t>
          </a:r>
        </a:p>
      </dgm:t>
    </dgm:pt>
    <dgm:pt modelId="{0E40ABF5-3AEF-46F1-93DF-1A0248088AF3}" type="parTrans" cxnId="{3956FE72-C1FF-4BDF-A97C-F1EC8CE049AB}">
      <dgm:prSet/>
      <dgm:spPr/>
      <dgm:t>
        <a:bodyPr/>
        <a:lstStyle/>
        <a:p>
          <a:endParaRPr lang="es-MX"/>
        </a:p>
      </dgm:t>
    </dgm:pt>
    <dgm:pt modelId="{3CB9E6F8-CD3A-4162-8EC4-886BDC4FD4B2}" type="sibTrans" cxnId="{3956FE72-C1FF-4BDF-A97C-F1EC8CE049AB}">
      <dgm:prSet/>
      <dgm:spPr/>
      <dgm:t>
        <a:bodyPr/>
        <a:lstStyle/>
        <a:p>
          <a:endParaRPr lang="es-MX"/>
        </a:p>
      </dgm:t>
    </dgm:pt>
    <dgm:pt modelId="{D797855D-10D8-4B6E-AF27-080A9A5C8A88}">
      <dgm:prSet custT="1"/>
      <dgm:spPr/>
      <dgm:t>
        <a:bodyPr/>
        <a:lstStyle/>
        <a:p>
          <a:r>
            <a:rPr lang="es-MX" sz="1600" dirty="0" smtClean="0"/>
            <a:t>p29. Exponer ante el grupo sobre el tema asignado por el maestro. </a:t>
          </a:r>
        </a:p>
      </dgm:t>
    </dgm:pt>
    <dgm:pt modelId="{7EA9B63B-7F88-41F6-B8EF-B37E958AC45B}" type="parTrans" cxnId="{BEB72245-15AA-401B-AFDE-8BD823BFD14F}">
      <dgm:prSet/>
      <dgm:spPr/>
      <dgm:t>
        <a:bodyPr/>
        <a:lstStyle/>
        <a:p>
          <a:endParaRPr lang="es-MX"/>
        </a:p>
      </dgm:t>
    </dgm:pt>
    <dgm:pt modelId="{8F8864B6-B735-4DDE-A16A-2A3E09B83373}" type="sibTrans" cxnId="{BEB72245-15AA-401B-AFDE-8BD823BFD14F}">
      <dgm:prSet/>
      <dgm:spPr/>
      <dgm:t>
        <a:bodyPr/>
        <a:lstStyle/>
        <a:p>
          <a:endParaRPr lang="es-MX"/>
        </a:p>
      </dgm:t>
    </dgm:pt>
    <dgm:pt modelId="{3B6A4A54-FCDE-4CF7-82F0-98187E52E050}">
      <dgm:prSet custT="1"/>
      <dgm:spPr/>
      <dgm:t>
        <a:bodyPr/>
        <a:lstStyle/>
        <a:p>
          <a:r>
            <a:rPr lang="es-MX" sz="1600" dirty="0" smtClean="0"/>
            <a:t>p30. Resolver individualmente tareas, proyectos, casos y actividades encomendados por el maestro. </a:t>
          </a:r>
        </a:p>
      </dgm:t>
    </dgm:pt>
    <dgm:pt modelId="{36D1C137-909D-43BE-9F6A-614D7DB91557}" type="parTrans" cxnId="{E8454D07-A2F4-48AC-8BE8-76D9F50DCC92}">
      <dgm:prSet/>
      <dgm:spPr/>
      <dgm:t>
        <a:bodyPr/>
        <a:lstStyle/>
        <a:p>
          <a:endParaRPr lang="es-MX"/>
        </a:p>
      </dgm:t>
    </dgm:pt>
    <dgm:pt modelId="{D6100222-266E-42EA-91E4-E3FFCFA9F8A2}" type="sibTrans" cxnId="{E8454D07-A2F4-48AC-8BE8-76D9F50DCC92}">
      <dgm:prSet/>
      <dgm:spPr/>
      <dgm:t>
        <a:bodyPr/>
        <a:lstStyle/>
        <a:p>
          <a:endParaRPr lang="es-MX"/>
        </a:p>
      </dgm:t>
    </dgm:pt>
    <dgm:pt modelId="{EE5FE935-7F75-46F9-97A4-DB707ED79459}">
      <dgm:prSet custT="1"/>
      <dgm:spPr/>
      <dgm:t>
        <a:bodyPr/>
        <a:lstStyle/>
        <a:p>
          <a:r>
            <a:rPr lang="es-MX" sz="1600" dirty="0" smtClean="0"/>
            <a:t>p31. Repasar el tema visto después de la clase. </a:t>
          </a:r>
        </a:p>
      </dgm:t>
    </dgm:pt>
    <dgm:pt modelId="{141CF6C9-3731-4C61-9999-F9193260B981}" type="parTrans" cxnId="{C7502424-0F51-44EC-8FC1-2B396BD89EAF}">
      <dgm:prSet/>
      <dgm:spPr/>
      <dgm:t>
        <a:bodyPr/>
        <a:lstStyle/>
        <a:p>
          <a:endParaRPr lang="es-MX"/>
        </a:p>
      </dgm:t>
    </dgm:pt>
    <dgm:pt modelId="{19CEC469-F2B2-4F26-B4DE-4DD5B631AE21}" type="sibTrans" cxnId="{C7502424-0F51-44EC-8FC1-2B396BD89EAF}">
      <dgm:prSet/>
      <dgm:spPr/>
      <dgm:t>
        <a:bodyPr/>
        <a:lstStyle/>
        <a:p>
          <a:endParaRPr lang="es-MX"/>
        </a:p>
      </dgm:t>
    </dgm:pt>
    <dgm:pt modelId="{802730C5-9F36-4961-B6D0-DD26AD99DD62}">
      <dgm:prSet custT="1"/>
      <dgm:spPr/>
      <dgm:t>
        <a:bodyPr/>
        <a:lstStyle/>
        <a:p>
          <a:r>
            <a:rPr lang="es-MX" sz="1600" dirty="0" smtClean="0"/>
            <a:t>p32. Solicitar apoyo de compañeros más adelantados en el tema. </a:t>
          </a:r>
        </a:p>
      </dgm:t>
    </dgm:pt>
    <dgm:pt modelId="{C5856747-5F47-4D19-8B93-568E5219C75B}" type="parTrans" cxnId="{957880B7-8865-4C22-99C7-C595BA4EC561}">
      <dgm:prSet/>
      <dgm:spPr/>
      <dgm:t>
        <a:bodyPr/>
        <a:lstStyle/>
        <a:p>
          <a:endParaRPr lang="es-MX"/>
        </a:p>
      </dgm:t>
    </dgm:pt>
    <dgm:pt modelId="{C982CF1B-FC25-46F0-9453-131B07376D90}" type="sibTrans" cxnId="{957880B7-8865-4C22-99C7-C595BA4EC561}">
      <dgm:prSet/>
      <dgm:spPr/>
      <dgm:t>
        <a:bodyPr/>
        <a:lstStyle/>
        <a:p>
          <a:endParaRPr lang="es-MX"/>
        </a:p>
      </dgm:t>
    </dgm:pt>
    <dgm:pt modelId="{0BC01C4F-C952-4733-A829-4B1CA59D836B}">
      <dgm:prSet custT="1"/>
      <dgm:spPr/>
      <dgm:t>
        <a:bodyPr/>
        <a:lstStyle/>
        <a:p>
          <a:r>
            <a:rPr lang="es-MX" sz="1600" dirty="0" smtClean="0"/>
            <a:t>p33. Solicitar asesorías del profesor fuera de clase. </a:t>
          </a:r>
        </a:p>
      </dgm:t>
    </dgm:pt>
    <dgm:pt modelId="{EA54FD80-F9CF-4E0E-910D-6DCBC28D5808}" type="parTrans" cxnId="{C0242F54-4CE4-4E90-8522-0B1B154ADCB3}">
      <dgm:prSet/>
      <dgm:spPr/>
      <dgm:t>
        <a:bodyPr/>
        <a:lstStyle/>
        <a:p>
          <a:endParaRPr lang="es-MX"/>
        </a:p>
      </dgm:t>
    </dgm:pt>
    <dgm:pt modelId="{F17B3F05-5446-4C6F-A661-1BB9B7A9D89B}" type="sibTrans" cxnId="{C0242F54-4CE4-4E90-8522-0B1B154ADCB3}">
      <dgm:prSet/>
      <dgm:spPr/>
      <dgm:t>
        <a:bodyPr/>
        <a:lstStyle/>
        <a:p>
          <a:endParaRPr lang="es-MX"/>
        </a:p>
      </dgm:t>
    </dgm:pt>
    <dgm:pt modelId="{DEE56EF0-1BCB-4AA6-9582-3E7C7606ECB1}">
      <dgm:prSet custT="1"/>
      <dgm:spPr/>
      <dgm:t>
        <a:bodyPr/>
        <a:lstStyle/>
        <a:p>
          <a:r>
            <a:rPr lang="es-MX" sz="1600" dirty="0" smtClean="0"/>
            <a:t>p34. Organizar el contenido del tema de alguna forma que se me facilite aprenderlo. </a:t>
          </a:r>
        </a:p>
      </dgm:t>
    </dgm:pt>
    <dgm:pt modelId="{E3AEAEA9-A9DF-41F7-BAF4-8FEBF949CF00}" type="parTrans" cxnId="{3096DF42-E093-450E-A6F7-1DE1AA6C373A}">
      <dgm:prSet/>
      <dgm:spPr/>
      <dgm:t>
        <a:bodyPr/>
        <a:lstStyle/>
        <a:p>
          <a:endParaRPr lang="es-MX"/>
        </a:p>
      </dgm:t>
    </dgm:pt>
    <dgm:pt modelId="{31C4AF4D-4000-47E6-A60A-47275C96CABE}" type="sibTrans" cxnId="{3096DF42-E093-450E-A6F7-1DE1AA6C373A}">
      <dgm:prSet/>
      <dgm:spPr/>
      <dgm:t>
        <a:bodyPr/>
        <a:lstStyle/>
        <a:p>
          <a:endParaRPr lang="es-MX"/>
        </a:p>
      </dgm:t>
    </dgm:pt>
    <dgm:pt modelId="{F116F849-F6AC-4AC0-8F59-11D161F2AD34}">
      <dgm:prSet custT="1"/>
      <dgm:spPr/>
      <dgm:t>
        <a:bodyPr/>
        <a:lstStyle/>
        <a:p>
          <a:r>
            <a:rPr lang="es-MX" sz="1600" dirty="0" smtClean="0"/>
            <a:t>p35. Colaborar en equipo para resolver ejercicios, realizar proyectos y actividades sobre el contenido de la clase. </a:t>
          </a:r>
        </a:p>
      </dgm:t>
    </dgm:pt>
    <dgm:pt modelId="{02C1824F-5D36-4502-BB3D-942041263EB5}" type="parTrans" cxnId="{25647232-DD9B-4EC5-BBCB-23436E97A6E2}">
      <dgm:prSet/>
      <dgm:spPr/>
      <dgm:t>
        <a:bodyPr/>
        <a:lstStyle/>
        <a:p>
          <a:endParaRPr lang="es-MX"/>
        </a:p>
      </dgm:t>
    </dgm:pt>
    <dgm:pt modelId="{AAC8AAB1-B3F0-4DAB-8998-72A93DD139C4}" type="sibTrans" cxnId="{25647232-DD9B-4EC5-BBCB-23436E97A6E2}">
      <dgm:prSet/>
      <dgm:spPr/>
      <dgm:t>
        <a:bodyPr/>
        <a:lstStyle/>
        <a:p>
          <a:endParaRPr lang="es-MX"/>
        </a:p>
      </dgm:t>
    </dgm:pt>
    <dgm:pt modelId="{ABA1D305-3737-4364-B816-347549E5F531}">
      <dgm:prSet custT="1"/>
      <dgm:spPr/>
      <dgm:t>
        <a:bodyPr/>
        <a:lstStyle/>
        <a:p>
          <a:endParaRPr lang="es-MX" sz="1600" dirty="0" smtClean="0"/>
        </a:p>
      </dgm:t>
    </dgm:pt>
    <dgm:pt modelId="{DFBEA080-C881-42C2-80FE-7FBEA53AAC3A}" type="parTrans" cxnId="{932AAB24-C32F-4485-BEFB-04D51CAD92B7}">
      <dgm:prSet/>
      <dgm:spPr/>
      <dgm:t>
        <a:bodyPr/>
        <a:lstStyle/>
        <a:p>
          <a:endParaRPr lang="es-MX"/>
        </a:p>
      </dgm:t>
    </dgm:pt>
    <dgm:pt modelId="{B33598F6-1102-4230-89D7-81799D1BC151}" type="sibTrans" cxnId="{932AAB24-C32F-4485-BEFB-04D51CAD92B7}">
      <dgm:prSet/>
      <dgm:spPr/>
      <dgm:t>
        <a:bodyPr/>
        <a:lstStyle/>
        <a:p>
          <a:endParaRPr lang="es-MX"/>
        </a:p>
      </dgm:t>
    </dgm:pt>
    <dgm:pt modelId="{3B87E31C-5E22-45A7-8010-248D4EEC5601}" type="pres">
      <dgm:prSet presAssocID="{A593582C-1E55-4945-A636-98441E9D3E8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B633825E-3DF2-4E49-8362-B2E32863D7C9}" type="pres">
      <dgm:prSet presAssocID="{D7CFC847-A15E-4860-9E66-2D78DEB333B4}" presName="composite" presStyleCnt="0"/>
      <dgm:spPr/>
    </dgm:pt>
    <dgm:pt modelId="{98783E26-EB65-49CC-A00F-C116B19D183A}" type="pres">
      <dgm:prSet presAssocID="{D7CFC847-A15E-4860-9E66-2D78DEB333B4}" presName="parTx" presStyleLbl="alignNode1" presStyleIdx="0" presStyleCnt="2" custScaleX="134594" custLinFactNeighborX="2051" custLinFactNeighborY="-4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BBE3CE0-B415-49FF-9ACC-283993D948B5}" type="pres">
      <dgm:prSet presAssocID="{D7CFC847-A15E-4860-9E66-2D78DEB333B4}" presName="desTx" presStyleLbl="alignAccFollowNode1" presStyleIdx="0" presStyleCnt="2" custScaleX="133817" custLinFactNeighborX="205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16F1403-0AE9-4AAB-B849-519DE9AFCC12}" type="pres">
      <dgm:prSet presAssocID="{53E500D6-8E98-4AAF-81CA-E2E7FFA72916}" presName="space" presStyleCnt="0"/>
      <dgm:spPr/>
    </dgm:pt>
    <dgm:pt modelId="{0B6556B7-DF6D-4019-9E57-EF1FEF6FA686}" type="pres">
      <dgm:prSet presAssocID="{EF2C9C51-5D88-4A9A-96C2-ACFBAB212B26}" presName="composite" presStyleCnt="0"/>
      <dgm:spPr/>
    </dgm:pt>
    <dgm:pt modelId="{4AEC9442-B83F-4C8D-A266-BBD3C6B9AEB2}" type="pres">
      <dgm:prSet presAssocID="{EF2C9C51-5D88-4A9A-96C2-ACFBAB212B26}" presName="parTx" presStyleLbl="alignNode1" presStyleIdx="1" presStyleCnt="2" custScaleX="155451" custLinFactNeighborX="-14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E050D66-A7F1-4FE4-9CA4-14AAD156241F}" type="pres">
      <dgm:prSet presAssocID="{EF2C9C51-5D88-4A9A-96C2-ACFBAB212B26}" presName="desTx" presStyleLbl="alignAccFollowNode1" presStyleIdx="1" presStyleCnt="2" custScaleX="155451" custLinFactNeighborX="-146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E300DC3-EDAE-4E4E-A8C0-B608942D284D}" type="presOf" srcId="{D797855D-10D8-4B6E-AF27-080A9A5C8A88}" destId="{AE050D66-A7F1-4FE4-9CA4-14AAD156241F}" srcOrd="0" destOrd="3" presId="urn:microsoft.com/office/officeart/2005/8/layout/hList1"/>
    <dgm:cxn modelId="{5422A311-77CE-4B1D-8246-B46CB536FF61}" type="presOf" srcId="{B60BAAC6-0CDA-4C26-81C7-DC397FA9059C}" destId="{4BBE3CE0-B415-49FF-9ACC-283993D948B5}" srcOrd="0" destOrd="5" presId="urn:microsoft.com/office/officeart/2005/8/layout/hList1"/>
    <dgm:cxn modelId="{9176153D-6391-4E75-84B8-75EB4BE660CA}" srcId="{D7CFC847-A15E-4860-9E66-2D78DEB333B4}" destId="{A10307B7-C7FD-481D-807F-5ACD911A03C0}" srcOrd="4" destOrd="0" parTransId="{A87CB5C8-8ED0-48E9-A789-284D396950C9}" sibTransId="{4D612097-9A69-41F1-BD84-93A207AF6FCD}"/>
    <dgm:cxn modelId="{C0242F54-4CE4-4E90-8522-0B1B154ADCB3}" srcId="{EF2C9C51-5D88-4A9A-96C2-ACFBAB212B26}" destId="{0BC01C4F-C952-4733-A829-4B1CA59D836B}" srcOrd="7" destOrd="0" parTransId="{EA54FD80-F9CF-4E0E-910D-6DCBC28D5808}" sibTransId="{F17B3F05-5446-4C6F-A661-1BB9B7A9D89B}"/>
    <dgm:cxn modelId="{98B6A62E-E805-4476-93E1-34C3E56CCEC0}" srcId="{D7CFC847-A15E-4860-9E66-2D78DEB333B4}" destId="{D9225D8C-577A-4BF3-A5FB-ABAD7BCD8764}" srcOrd="6" destOrd="0" parTransId="{CFD03509-1417-40AF-81AC-525093143BCC}" sibTransId="{E31E5842-BCF2-4439-83B3-74DA4C9E2878}"/>
    <dgm:cxn modelId="{7F77DAA0-1596-4175-9E38-D3107372AFC4}" srcId="{D7CFC847-A15E-4860-9E66-2D78DEB333B4}" destId="{B60BAAC6-0CDA-4C26-81C7-DC397FA9059C}" srcOrd="5" destOrd="0" parTransId="{87CC3D68-72B0-40BE-92E1-3E6C89B104BA}" sibTransId="{639BAD89-383B-4AA8-9440-387CC41164FB}"/>
    <dgm:cxn modelId="{7F21218B-ABC0-472B-9D8D-9489EB34D006}" type="presOf" srcId="{0BC01C4F-C952-4733-A829-4B1CA59D836B}" destId="{AE050D66-A7F1-4FE4-9CA4-14AAD156241F}" srcOrd="0" destOrd="7" presId="urn:microsoft.com/office/officeart/2005/8/layout/hList1"/>
    <dgm:cxn modelId="{3BAEC321-B748-482A-90C3-B803A32E8CA5}" srcId="{D7CFC847-A15E-4860-9E66-2D78DEB333B4}" destId="{28D8ECC3-EA2C-4289-AED9-86F428F68233}" srcOrd="0" destOrd="0" parTransId="{4B021B68-294F-4248-A9EE-C2764A82002D}" sibTransId="{CEA40219-9651-4BFF-8765-7831653633F4}"/>
    <dgm:cxn modelId="{7732739B-3BC1-494D-863B-4635EDCAF90F}" type="presOf" srcId="{28D8ECC3-EA2C-4289-AED9-86F428F68233}" destId="{4BBE3CE0-B415-49FF-9ACC-283993D948B5}" srcOrd="0" destOrd="0" presId="urn:microsoft.com/office/officeart/2005/8/layout/hList1"/>
    <dgm:cxn modelId="{BFF8A57B-FA31-4135-AC5D-99971B622861}" srcId="{D7CFC847-A15E-4860-9E66-2D78DEB333B4}" destId="{D9B883C1-1C35-4913-82E8-09DD4F36E6AC}" srcOrd="1" destOrd="0" parTransId="{E0809808-FAE3-4425-B60E-2C1D6E99ADD9}" sibTransId="{AB81E257-B72A-46D5-934D-4597010F8BC6}"/>
    <dgm:cxn modelId="{E8454D07-A2F4-48AC-8BE8-76D9F50DCC92}" srcId="{EF2C9C51-5D88-4A9A-96C2-ACFBAB212B26}" destId="{3B6A4A54-FCDE-4CF7-82F0-98187E52E050}" srcOrd="4" destOrd="0" parTransId="{36D1C137-909D-43BE-9F6A-614D7DB91557}" sibTransId="{D6100222-266E-42EA-91E4-E3FFCFA9F8A2}"/>
    <dgm:cxn modelId="{09A54622-318E-4237-8F72-6E1013068AFB}" srcId="{A593582C-1E55-4945-A636-98441E9D3E8B}" destId="{D7CFC847-A15E-4860-9E66-2D78DEB333B4}" srcOrd="0" destOrd="0" parTransId="{8918891B-4728-49B6-BDB2-59A625BDCB27}" sibTransId="{53E500D6-8E98-4AAF-81CA-E2E7FFA72916}"/>
    <dgm:cxn modelId="{474114ED-FEE5-4796-AC08-8EB78B99EEFE}" srcId="{D7CFC847-A15E-4860-9E66-2D78DEB333B4}" destId="{8B90B7F7-CF0D-44C2-9552-1E4C471F3D9E}" srcOrd="2" destOrd="0" parTransId="{C5B2A14F-00F2-459C-9A5C-B8F07D5A76F0}" sibTransId="{15E2FFD4-9380-4C42-AF6F-F8CC43A32DEF}"/>
    <dgm:cxn modelId="{25647232-DD9B-4EC5-BBCB-23436E97A6E2}" srcId="{EF2C9C51-5D88-4A9A-96C2-ACFBAB212B26}" destId="{F116F849-F6AC-4AC0-8F59-11D161F2AD34}" srcOrd="9" destOrd="0" parTransId="{02C1824F-5D36-4502-BB3D-942041263EB5}" sibTransId="{AAC8AAB1-B3F0-4DAB-8998-72A93DD139C4}"/>
    <dgm:cxn modelId="{C7502424-0F51-44EC-8FC1-2B396BD89EAF}" srcId="{EF2C9C51-5D88-4A9A-96C2-ACFBAB212B26}" destId="{EE5FE935-7F75-46F9-97A4-DB707ED79459}" srcOrd="5" destOrd="0" parTransId="{141CF6C9-3731-4C61-9999-F9193260B981}" sibTransId="{19CEC469-F2B2-4F26-B4DE-4DD5B631AE21}"/>
    <dgm:cxn modelId="{2BC543E7-4616-44DD-8ABF-B81BA9075BD2}" type="presOf" srcId="{D14B4C58-0783-4F53-94F8-87B814707F72}" destId="{4BBE3CE0-B415-49FF-9ACC-283993D948B5}" srcOrd="0" destOrd="7" presId="urn:microsoft.com/office/officeart/2005/8/layout/hList1"/>
    <dgm:cxn modelId="{5127CA51-6D67-4BD2-943C-CF297AE1719A}" type="presOf" srcId="{A593582C-1E55-4945-A636-98441E9D3E8B}" destId="{3B87E31C-5E22-45A7-8010-248D4EEC5601}" srcOrd="0" destOrd="0" presId="urn:microsoft.com/office/officeart/2005/8/layout/hList1"/>
    <dgm:cxn modelId="{435930C6-2745-4117-B063-17936E6E20BD}" srcId="{EF2C9C51-5D88-4A9A-96C2-ACFBAB212B26}" destId="{04EEEF81-8F09-4A6A-801F-4A285B0BE05E}" srcOrd="1" destOrd="0" parTransId="{32321EBC-C343-48D3-B039-2AD809971934}" sibTransId="{ECFC0F5E-01C4-4A40-9EC7-D0305AD8EBC1}"/>
    <dgm:cxn modelId="{563F0873-D5FE-4DC2-A1E0-896085CAD2D9}" type="presOf" srcId="{EE5FE935-7F75-46F9-97A4-DB707ED79459}" destId="{AE050D66-A7F1-4FE4-9CA4-14AAD156241F}" srcOrd="0" destOrd="5" presId="urn:microsoft.com/office/officeart/2005/8/layout/hList1"/>
    <dgm:cxn modelId="{A9005612-B571-4308-838C-2921E2986E84}" type="presOf" srcId="{D7CFC847-A15E-4860-9E66-2D78DEB333B4}" destId="{98783E26-EB65-49CC-A00F-C116B19D183A}" srcOrd="0" destOrd="0" presId="urn:microsoft.com/office/officeart/2005/8/layout/hList1"/>
    <dgm:cxn modelId="{F5C446B9-9AAC-4CC7-8FF7-64D0269B4EA9}" type="presOf" srcId="{A10307B7-C7FD-481D-807F-5ACD911A03C0}" destId="{4BBE3CE0-B415-49FF-9ACC-283993D948B5}" srcOrd="0" destOrd="4" presId="urn:microsoft.com/office/officeart/2005/8/layout/hList1"/>
    <dgm:cxn modelId="{7811DC20-1460-4853-8CA2-0F86E2CE1BB9}" type="presOf" srcId="{EF2C9C51-5D88-4A9A-96C2-ACFBAB212B26}" destId="{4AEC9442-B83F-4C8D-A266-BBD3C6B9AEB2}" srcOrd="0" destOrd="0" presId="urn:microsoft.com/office/officeart/2005/8/layout/hList1"/>
    <dgm:cxn modelId="{98C07CD9-AD81-4F5B-895F-B196EF77431B}" type="presOf" srcId="{D9225D8C-577A-4BF3-A5FB-ABAD7BCD8764}" destId="{4BBE3CE0-B415-49FF-9ACC-283993D948B5}" srcOrd="0" destOrd="6" presId="urn:microsoft.com/office/officeart/2005/8/layout/hList1"/>
    <dgm:cxn modelId="{C667DD25-92B9-486C-9822-F870A45DCC7F}" type="presOf" srcId="{DEE56EF0-1BCB-4AA6-9582-3E7C7606ECB1}" destId="{AE050D66-A7F1-4FE4-9CA4-14AAD156241F}" srcOrd="0" destOrd="8" presId="urn:microsoft.com/office/officeart/2005/8/layout/hList1"/>
    <dgm:cxn modelId="{BA676121-8D33-4B73-B2A3-BB7FBD024AD4}" type="presOf" srcId="{3B6A4A54-FCDE-4CF7-82F0-98187E52E050}" destId="{AE050D66-A7F1-4FE4-9CA4-14AAD156241F}" srcOrd="0" destOrd="4" presId="urn:microsoft.com/office/officeart/2005/8/layout/hList1"/>
    <dgm:cxn modelId="{BEB72245-15AA-401B-AFDE-8BD823BFD14F}" srcId="{EF2C9C51-5D88-4A9A-96C2-ACFBAB212B26}" destId="{D797855D-10D8-4B6E-AF27-080A9A5C8A88}" srcOrd="3" destOrd="0" parTransId="{7EA9B63B-7F88-41F6-B8EF-B37E958AC45B}" sibTransId="{8F8864B6-B735-4DDE-A16A-2A3E09B83373}"/>
    <dgm:cxn modelId="{217F5FBD-4B51-4218-A7D5-D8B66B475773}" type="presOf" srcId="{F116F849-F6AC-4AC0-8F59-11D161F2AD34}" destId="{AE050D66-A7F1-4FE4-9CA4-14AAD156241F}" srcOrd="0" destOrd="9" presId="urn:microsoft.com/office/officeart/2005/8/layout/hList1"/>
    <dgm:cxn modelId="{3096DF42-E093-450E-A6F7-1DE1AA6C373A}" srcId="{EF2C9C51-5D88-4A9A-96C2-ACFBAB212B26}" destId="{DEE56EF0-1BCB-4AA6-9582-3E7C7606ECB1}" srcOrd="8" destOrd="0" parTransId="{E3AEAEA9-A9DF-41F7-BAF4-8FEBF949CF00}" sibTransId="{31C4AF4D-4000-47E6-A60A-47275C96CABE}"/>
    <dgm:cxn modelId="{691FE57D-8322-46A1-9EA1-06B1DD2A520B}" type="presOf" srcId="{8B90B7F7-CF0D-44C2-9552-1E4C471F3D9E}" destId="{4BBE3CE0-B415-49FF-9ACC-283993D948B5}" srcOrd="0" destOrd="2" presId="urn:microsoft.com/office/officeart/2005/8/layout/hList1"/>
    <dgm:cxn modelId="{5C5492F5-8780-4100-ACE7-51101DED991A}" srcId="{D7CFC847-A15E-4860-9E66-2D78DEB333B4}" destId="{D14B4C58-0783-4F53-94F8-87B814707F72}" srcOrd="7" destOrd="0" parTransId="{9F28E239-5E8B-479A-816C-A644950A18A2}" sibTransId="{A6A6FFFF-7B67-485E-9C00-73BE6519357D}"/>
    <dgm:cxn modelId="{3956FE72-C1FF-4BDF-A97C-F1EC8CE049AB}" srcId="{EF2C9C51-5D88-4A9A-96C2-ACFBAB212B26}" destId="{BF060933-5D93-4BAD-BC6D-20AA05A241F9}" srcOrd="2" destOrd="0" parTransId="{0E40ABF5-3AEF-46F1-93DF-1A0248088AF3}" sibTransId="{3CB9E6F8-CD3A-4162-8EC4-886BDC4FD4B2}"/>
    <dgm:cxn modelId="{47190528-0288-4267-BAF4-6D43F90BA8BD}" type="presOf" srcId="{04EEEF81-8F09-4A6A-801F-4A285B0BE05E}" destId="{AE050D66-A7F1-4FE4-9CA4-14AAD156241F}" srcOrd="0" destOrd="1" presId="urn:microsoft.com/office/officeart/2005/8/layout/hList1"/>
    <dgm:cxn modelId="{089D2D59-CDA5-4782-A407-4CDE224FD2BE}" type="presOf" srcId="{802730C5-9F36-4961-B6D0-DD26AD99DD62}" destId="{AE050D66-A7F1-4FE4-9CA4-14AAD156241F}" srcOrd="0" destOrd="6" presId="urn:microsoft.com/office/officeart/2005/8/layout/hList1"/>
    <dgm:cxn modelId="{865A4EE2-C946-4C15-AB16-FB3835271FCF}" type="presOf" srcId="{E35906EA-B30A-4E3C-980D-BE199E5493D8}" destId="{AE050D66-A7F1-4FE4-9CA4-14AAD156241F}" srcOrd="0" destOrd="0" presId="urn:microsoft.com/office/officeart/2005/8/layout/hList1"/>
    <dgm:cxn modelId="{965CEAFC-452C-46AB-8668-D50BACE363CD}" type="presOf" srcId="{6EB55DF9-D1D1-477B-AAC5-A2F7403B1392}" destId="{4BBE3CE0-B415-49FF-9ACC-283993D948B5}" srcOrd="0" destOrd="3" presId="urn:microsoft.com/office/officeart/2005/8/layout/hList1"/>
    <dgm:cxn modelId="{4CCFCE4F-C194-4CAE-87E2-FA6EAE321A43}" type="presOf" srcId="{ABA1D305-3737-4364-B816-347549E5F531}" destId="{AE050D66-A7F1-4FE4-9CA4-14AAD156241F}" srcOrd="0" destOrd="10" presId="urn:microsoft.com/office/officeart/2005/8/layout/hList1"/>
    <dgm:cxn modelId="{D6FBCA47-D2B6-4398-BB92-E04E50EFAA73}" type="presOf" srcId="{D9B883C1-1C35-4913-82E8-09DD4F36E6AC}" destId="{4BBE3CE0-B415-49FF-9ACC-283993D948B5}" srcOrd="0" destOrd="1" presId="urn:microsoft.com/office/officeart/2005/8/layout/hList1"/>
    <dgm:cxn modelId="{30B7279D-D2FD-4E18-90B7-1B6AE833B313}" srcId="{D7CFC847-A15E-4860-9E66-2D78DEB333B4}" destId="{6EB55DF9-D1D1-477B-AAC5-A2F7403B1392}" srcOrd="3" destOrd="0" parTransId="{9E633E09-B515-41C0-8202-00A7F107062A}" sibTransId="{30E12DFE-E56A-4899-AFF2-E3E4966AF486}"/>
    <dgm:cxn modelId="{23D5E8C2-CB12-4D3A-B87B-AA19DE8F7B12}" srcId="{EF2C9C51-5D88-4A9A-96C2-ACFBAB212B26}" destId="{E35906EA-B30A-4E3C-980D-BE199E5493D8}" srcOrd="0" destOrd="0" parTransId="{28010403-7980-4649-BF58-0B9C8713774A}" sibTransId="{236F095A-F743-405C-8433-D286DB3D3976}"/>
    <dgm:cxn modelId="{957880B7-8865-4C22-99C7-C595BA4EC561}" srcId="{EF2C9C51-5D88-4A9A-96C2-ACFBAB212B26}" destId="{802730C5-9F36-4961-B6D0-DD26AD99DD62}" srcOrd="6" destOrd="0" parTransId="{C5856747-5F47-4D19-8B93-568E5219C75B}" sibTransId="{C982CF1B-FC25-46F0-9453-131B07376D90}"/>
    <dgm:cxn modelId="{932AAB24-C32F-4485-BEFB-04D51CAD92B7}" srcId="{EF2C9C51-5D88-4A9A-96C2-ACFBAB212B26}" destId="{ABA1D305-3737-4364-B816-347549E5F531}" srcOrd="10" destOrd="0" parTransId="{DFBEA080-C881-42C2-80FE-7FBEA53AAC3A}" sibTransId="{B33598F6-1102-4230-89D7-81799D1BC151}"/>
    <dgm:cxn modelId="{2DD13AE6-AE5C-4322-AFBD-7921A821B7C0}" type="presOf" srcId="{BF060933-5D93-4BAD-BC6D-20AA05A241F9}" destId="{AE050D66-A7F1-4FE4-9CA4-14AAD156241F}" srcOrd="0" destOrd="2" presId="urn:microsoft.com/office/officeart/2005/8/layout/hList1"/>
    <dgm:cxn modelId="{64574A39-367C-4D33-B4FB-875C3EA5BE09}" srcId="{A593582C-1E55-4945-A636-98441E9D3E8B}" destId="{EF2C9C51-5D88-4A9A-96C2-ACFBAB212B26}" srcOrd="1" destOrd="0" parTransId="{8C18CAFC-D6EF-410E-8623-8CFF31EDA68B}" sibTransId="{50C55099-E8E6-47B3-BF89-4F7DD908D359}"/>
    <dgm:cxn modelId="{AA365C4F-AD99-47B5-8117-392CAD30AC91}" type="presParOf" srcId="{3B87E31C-5E22-45A7-8010-248D4EEC5601}" destId="{B633825E-3DF2-4E49-8362-B2E32863D7C9}" srcOrd="0" destOrd="0" presId="urn:microsoft.com/office/officeart/2005/8/layout/hList1"/>
    <dgm:cxn modelId="{30E0D7A6-50E1-4BA4-B326-F7A703E9BEE2}" type="presParOf" srcId="{B633825E-3DF2-4E49-8362-B2E32863D7C9}" destId="{98783E26-EB65-49CC-A00F-C116B19D183A}" srcOrd="0" destOrd="0" presId="urn:microsoft.com/office/officeart/2005/8/layout/hList1"/>
    <dgm:cxn modelId="{EE929413-D2AA-431E-85A9-8BCF282EB5A1}" type="presParOf" srcId="{B633825E-3DF2-4E49-8362-B2E32863D7C9}" destId="{4BBE3CE0-B415-49FF-9ACC-283993D948B5}" srcOrd="1" destOrd="0" presId="urn:microsoft.com/office/officeart/2005/8/layout/hList1"/>
    <dgm:cxn modelId="{E5CFD97C-AF07-40D2-B947-EA54A3657922}" type="presParOf" srcId="{3B87E31C-5E22-45A7-8010-248D4EEC5601}" destId="{D16F1403-0AE9-4AAB-B849-519DE9AFCC12}" srcOrd="1" destOrd="0" presId="urn:microsoft.com/office/officeart/2005/8/layout/hList1"/>
    <dgm:cxn modelId="{5A747F33-0857-420C-B639-3C8EE34DA473}" type="presParOf" srcId="{3B87E31C-5E22-45A7-8010-248D4EEC5601}" destId="{0B6556B7-DF6D-4019-9E57-EF1FEF6FA686}" srcOrd="2" destOrd="0" presId="urn:microsoft.com/office/officeart/2005/8/layout/hList1"/>
    <dgm:cxn modelId="{78A8B6A8-554F-4547-A744-58B016545961}" type="presParOf" srcId="{0B6556B7-DF6D-4019-9E57-EF1FEF6FA686}" destId="{4AEC9442-B83F-4C8D-A266-BBD3C6B9AEB2}" srcOrd="0" destOrd="0" presId="urn:microsoft.com/office/officeart/2005/8/layout/hList1"/>
    <dgm:cxn modelId="{BA8F85E5-325E-4595-89C2-F0914A7F8DA2}" type="presParOf" srcId="{0B6556B7-DF6D-4019-9E57-EF1FEF6FA686}" destId="{AE050D66-A7F1-4FE4-9CA4-14AAD156241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93582C-1E55-4945-A636-98441E9D3E8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7CFC847-A15E-4860-9E66-2D78DEB333B4}">
      <dgm:prSet phldrT="[Texto]" custT="1"/>
      <dgm:spPr/>
      <dgm:t>
        <a:bodyPr/>
        <a:lstStyle/>
        <a:p>
          <a:r>
            <a:rPr lang="es-MX" sz="2000" b="1" dirty="0" smtClean="0">
              <a:solidFill>
                <a:schemeClr val="tx1"/>
              </a:solidFill>
            </a:rPr>
            <a:t>Evaluación y retroalimentación</a:t>
          </a:r>
          <a:endParaRPr lang="es-MX" sz="2000" b="1" dirty="0">
            <a:solidFill>
              <a:schemeClr val="tx1"/>
            </a:solidFill>
          </a:endParaRPr>
        </a:p>
      </dgm:t>
    </dgm:pt>
    <dgm:pt modelId="{8918891B-4728-49B6-BDB2-59A625BDCB27}" type="parTrans" cxnId="{09A54622-318E-4237-8F72-6E1013068AFB}">
      <dgm:prSet/>
      <dgm:spPr/>
      <dgm:t>
        <a:bodyPr/>
        <a:lstStyle/>
        <a:p>
          <a:endParaRPr lang="es-MX" sz="1500"/>
        </a:p>
      </dgm:t>
    </dgm:pt>
    <dgm:pt modelId="{53E500D6-8E98-4AAF-81CA-E2E7FFA72916}" type="sibTrans" cxnId="{09A54622-318E-4237-8F72-6E1013068AFB}">
      <dgm:prSet/>
      <dgm:spPr/>
      <dgm:t>
        <a:bodyPr/>
        <a:lstStyle/>
        <a:p>
          <a:endParaRPr lang="es-MX" sz="1500"/>
        </a:p>
      </dgm:t>
    </dgm:pt>
    <dgm:pt modelId="{28D8ECC3-EA2C-4289-AED9-86F428F68233}">
      <dgm:prSet phldrT="[Texto]" custT="1"/>
      <dgm:spPr/>
      <dgm:t>
        <a:bodyPr/>
        <a:lstStyle/>
        <a:p>
          <a:r>
            <a:rPr lang="es-MX" sz="1500" b="0" i="0" u="none" dirty="0" smtClean="0"/>
            <a:t>p36. La retroalimentación que recibo del docente es oportuna y me ayuda a saber con claridad que tan cerca o lejos me encuentro de lograr los objetivos de aprendizaje. </a:t>
          </a:r>
          <a:endParaRPr lang="es-MX" sz="1500" dirty="0"/>
        </a:p>
      </dgm:t>
    </dgm:pt>
    <dgm:pt modelId="{4B021B68-294F-4248-A9EE-C2764A82002D}" type="parTrans" cxnId="{3BAEC321-B748-482A-90C3-B803A32E8CA5}">
      <dgm:prSet/>
      <dgm:spPr/>
      <dgm:t>
        <a:bodyPr/>
        <a:lstStyle/>
        <a:p>
          <a:endParaRPr lang="es-MX" sz="1500"/>
        </a:p>
      </dgm:t>
    </dgm:pt>
    <dgm:pt modelId="{CEA40219-9651-4BFF-8765-7831653633F4}" type="sibTrans" cxnId="{3BAEC321-B748-482A-90C3-B803A32E8CA5}">
      <dgm:prSet/>
      <dgm:spPr/>
      <dgm:t>
        <a:bodyPr/>
        <a:lstStyle/>
        <a:p>
          <a:endParaRPr lang="es-MX" sz="1500"/>
        </a:p>
      </dgm:t>
    </dgm:pt>
    <dgm:pt modelId="{C2DD6104-C113-4AF4-AA00-CDBC3D5C0DE7}">
      <dgm:prSet custT="1"/>
      <dgm:spPr/>
      <dgm:t>
        <a:bodyPr/>
        <a:lstStyle/>
        <a:p>
          <a:r>
            <a:rPr lang="es-MX" sz="1500" b="0" i="0" u="none" dirty="0" smtClean="0"/>
            <a:t>p37. El profesor propicia que me autoevalúe. </a:t>
          </a:r>
          <a:endParaRPr lang="es-MX" sz="1500" dirty="0"/>
        </a:p>
      </dgm:t>
    </dgm:pt>
    <dgm:pt modelId="{1FF85837-5223-493D-8B08-480F569FD0B2}" type="parTrans" cxnId="{AE0CE1FA-DC0F-4559-8F7C-CC61CFCDB2C0}">
      <dgm:prSet/>
      <dgm:spPr/>
      <dgm:t>
        <a:bodyPr/>
        <a:lstStyle/>
        <a:p>
          <a:endParaRPr lang="es-MX" sz="1500"/>
        </a:p>
      </dgm:t>
    </dgm:pt>
    <dgm:pt modelId="{5E0BC3E5-690C-4FE9-93A2-503641505D19}" type="sibTrans" cxnId="{AE0CE1FA-DC0F-4559-8F7C-CC61CFCDB2C0}">
      <dgm:prSet/>
      <dgm:spPr/>
      <dgm:t>
        <a:bodyPr/>
        <a:lstStyle/>
        <a:p>
          <a:endParaRPr lang="es-MX" sz="1500"/>
        </a:p>
      </dgm:t>
    </dgm:pt>
    <dgm:pt modelId="{F40DE99A-E341-4481-9DA0-291DFC114617}">
      <dgm:prSet custT="1"/>
      <dgm:spPr/>
      <dgm:t>
        <a:bodyPr/>
        <a:lstStyle/>
        <a:p>
          <a:r>
            <a:rPr lang="es-MX" sz="1500" b="0" i="0" u="none" dirty="0" smtClean="0"/>
            <a:t>p38. El profesor genera evaluaciones entre compañeros de clase. </a:t>
          </a:r>
          <a:endParaRPr lang="es-MX" sz="1500" dirty="0"/>
        </a:p>
      </dgm:t>
    </dgm:pt>
    <dgm:pt modelId="{03295477-D6ED-408C-9206-A839B03E8C21}" type="parTrans" cxnId="{955337D3-232E-4EF7-843B-869C82D60FA3}">
      <dgm:prSet/>
      <dgm:spPr/>
      <dgm:t>
        <a:bodyPr/>
        <a:lstStyle/>
        <a:p>
          <a:endParaRPr lang="es-MX" sz="1500"/>
        </a:p>
      </dgm:t>
    </dgm:pt>
    <dgm:pt modelId="{820DBD0B-03C1-4633-B519-8230EE10D852}" type="sibTrans" cxnId="{955337D3-232E-4EF7-843B-869C82D60FA3}">
      <dgm:prSet/>
      <dgm:spPr/>
      <dgm:t>
        <a:bodyPr/>
        <a:lstStyle/>
        <a:p>
          <a:endParaRPr lang="es-MX" sz="1500"/>
        </a:p>
      </dgm:t>
    </dgm:pt>
    <dgm:pt modelId="{5C024812-D151-4EE8-B71B-1635875CB249}">
      <dgm:prSet custT="1"/>
      <dgm:spPr/>
      <dgm:t>
        <a:bodyPr/>
        <a:lstStyle/>
        <a:p>
          <a:r>
            <a:rPr lang="es-MX" sz="1500" b="0" i="0" u="none" dirty="0" smtClean="0"/>
            <a:t>p39. El profesor hace que un tercero nos evalúe ( otro docente, invitado, empresario)</a:t>
          </a:r>
          <a:endParaRPr lang="es-MX" sz="1500" dirty="0"/>
        </a:p>
      </dgm:t>
    </dgm:pt>
    <dgm:pt modelId="{B6AFCCC3-82A0-4B4F-A09C-E7F95A691DC2}" type="parTrans" cxnId="{D07A9D85-65CC-4ED9-9054-99AB7D13FDD3}">
      <dgm:prSet/>
      <dgm:spPr/>
      <dgm:t>
        <a:bodyPr/>
        <a:lstStyle/>
        <a:p>
          <a:endParaRPr lang="es-MX" sz="1500"/>
        </a:p>
      </dgm:t>
    </dgm:pt>
    <dgm:pt modelId="{7DC20E00-2F6C-4FA0-A9A9-17644E156F4B}" type="sibTrans" cxnId="{D07A9D85-65CC-4ED9-9054-99AB7D13FDD3}">
      <dgm:prSet/>
      <dgm:spPr/>
      <dgm:t>
        <a:bodyPr/>
        <a:lstStyle/>
        <a:p>
          <a:endParaRPr lang="es-MX" sz="1500"/>
        </a:p>
      </dgm:t>
    </dgm:pt>
    <dgm:pt modelId="{993E56CD-0384-42F6-9F1E-47408540D1B5}">
      <dgm:prSet custT="1"/>
      <dgm:spPr/>
      <dgm:t>
        <a:bodyPr/>
        <a:lstStyle/>
        <a:p>
          <a:r>
            <a:rPr lang="es-MX" sz="1500" b="0" i="0" u="none" smtClean="0"/>
            <a:t>p40. El profesor proporciona que aplique los contenidos de la materia en situaciones reales.</a:t>
          </a:r>
          <a:endParaRPr lang="es-MX" sz="1500"/>
        </a:p>
      </dgm:t>
    </dgm:pt>
    <dgm:pt modelId="{A7141AD4-476B-4430-B0C4-B288C230B91B}" type="parTrans" cxnId="{1DF470F4-D1B1-4469-B431-09B19100CA95}">
      <dgm:prSet/>
      <dgm:spPr/>
      <dgm:t>
        <a:bodyPr/>
        <a:lstStyle/>
        <a:p>
          <a:endParaRPr lang="es-MX" sz="1500"/>
        </a:p>
      </dgm:t>
    </dgm:pt>
    <dgm:pt modelId="{667EBB41-2920-42B8-BE70-4E4EF47EA79E}" type="sibTrans" cxnId="{1DF470F4-D1B1-4469-B431-09B19100CA95}">
      <dgm:prSet/>
      <dgm:spPr/>
      <dgm:t>
        <a:bodyPr/>
        <a:lstStyle/>
        <a:p>
          <a:endParaRPr lang="es-MX" sz="1500"/>
        </a:p>
      </dgm:t>
    </dgm:pt>
    <dgm:pt modelId="{A27DA627-1DE0-4AB1-B995-A85BDD2926DF}">
      <dgm:prSet custT="1"/>
      <dgm:spPr/>
      <dgm:t>
        <a:bodyPr/>
        <a:lstStyle/>
        <a:p>
          <a:r>
            <a:rPr lang="es-MX" sz="1500" b="0" i="0" u="none" dirty="0" smtClean="0"/>
            <a:t>p41. Valora mi empeño, dedicación y actitud positiva en las tareas y actividades que realizo. </a:t>
          </a:r>
          <a:endParaRPr lang="es-MX" sz="1500" dirty="0"/>
        </a:p>
      </dgm:t>
    </dgm:pt>
    <dgm:pt modelId="{E1BD2914-BF4C-46C0-B63D-CECFBFC2E16A}" type="parTrans" cxnId="{60AE1327-1AF2-41EB-94BE-785307EE6DC9}">
      <dgm:prSet/>
      <dgm:spPr/>
      <dgm:t>
        <a:bodyPr/>
        <a:lstStyle/>
        <a:p>
          <a:endParaRPr lang="es-MX" sz="1500"/>
        </a:p>
      </dgm:t>
    </dgm:pt>
    <dgm:pt modelId="{E2C71AE4-DDE1-4A42-AA53-BA8545982389}" type="sibTrans" cxnId="{60AE1327-1AF2-41EB-94BE-785307EE6DC9}">
      <dgm:prSet/>
      <dgm:spPr/>
      <dgm:t>
        <a:bodyPr/>
        <a:lstStyle/>
        <a:p>
          <a:endParaRPr lang="es-MX" sz="1500"/>
        </a:p>
      </dgm:t>
    </dgm:pt>
    <dgm:pt modelId="{C66D2D06-32E1-4332-9F7E-087C03B3B8BF}">
      <dgm:prSet custT="1"/>
      <dgm:spPr/>
      <dgm:t>
        <a:bodyPr/>
        <a:lstStyle/>
        <a:p>
          <a:r>
            <a:rPr lang="es-MX" sz="1500" b="0" i="0" u="none" dirty="0" smtClean="0"/>
            <a:t>p42. Me evalúa con tal exigencia que me obliga a pensar críticamente brindando ideas correctas y argumentadas. </a:t>
          </a:r>
          <a:endParaRPr lang="es-MX" sz="1500" dirty="0"/>
        </a:p>
      </dgm:t>
    </dgm:pt>
    <dgm:pt modelId="{CAE5F4D9-5100-4F48-882C-43F221274146}" type="parTrans" cxnId="{3B81846B-1C6B-48F6-96F2-D76629352909}">
      <dgm:prSet/>
      <dgm:spPr/>
      <dgm:t>
        <a:bodyPr/>
        <a:lstStyle/>
        <a:p>
          <a:endParaRPr lang="es-MX" sz="1500"/>
        </a:p>
      </dgm:t>
    </dgm:pt>
    <dgm:pt modelId="{FEBB6403-F639-4417-982A-B5811E0EC84A}" type="sibTrans" cxnId="{3B81846B-1C6B-48F6-96F2-D76629352909}">
      <dgm:prSet/>
      <dgm:spPr/>
      <dgm:t>
        <a:bodyPr/>
        <a:lstStyle/>
        <a:p>
          <a:endParaRPr lang="es-MX" sz="1500"/>
        </a:p>
      </dgm:t>
    </dgm:pt>
    <dgm:pt modelId="{48BAEC0F-93FD-4E90-9B8E-0AC747FD52D4}">
      <dgm:prSet custT="1"/>
      <dgm:spPr/>
      <dgm:t>
        <a:bodyPr/>
        <a:lstStyle/>
        <a:p>
          <a:r>
            <a:rPr lang="es-MX" sz="1500" b="0" i="0" u="none" smtClean="0"/>
            <a:t>p43. El profesor evalúa con base en lo visto en clase. </a:t>
          </a:r>
          <a:endParaRPr lang="es-MX" sz="1500"/>
        </a:p>
      </dgm:t>
    </dgm:pt>
    <dgm:pt modelId="{F39D0D9F-AE98-4B59-BC38-44870190CB6C}" type="parTrans" cxnId="{B05F0114-1AC4-4B5F-928F-C36A53FA18E9}">
      <dgm:prSet/>
      <dgm:spPr/>
      <dgm:t>
        <a:bodyPr/>
        <a:lstStyle/>
        <a:p>
          <a:endParaRPr lang="es-MX" sz="1500"/>
        </a:p>
      </dgm:t>
    </dgm:pt>
    <dgm:pt modelId="{D87CD2CC-EE08-42C6-9710-BA1D25784575}" type="sibTrans" cxnId="{B05F0114-1AC4-4B5F-928F-C36A53FA18E9}">
      <dgm:prSet/>
      <dgm:spPr/>
      <dgm:t>
        <a:bodyPr/>
        <a:lstStyle/>
        <a:p>
          <a:endParaRPr lang="es-MX" sz="1500"/>
        </a:p>
      </dgm:t>
    </dgm:pt>
    <dgm:pt modelId="{233ED20F-B263-4541-9D4F-A18366C9429B}">
      <dgm:prSet custT="1"/>
      <dgm:spPr/>
      <dgm:t>
        <a:bodyPr/>
        <a:lstStyle/>
        <a:p>
          <a:r>
            <a:rPr lang="es-MX" sz="1500" b="0" i="0" u="none" dirty="0" smtClean="0"/>
            <a:t>p44. El profesor es claro en los criterios que utiliza para evaluar mi desempeño. </a:t>
          </a:r>
          <a:endParaRPr lang="es-MX" sz="1500" dirty="0"/>
        </a:p>
      </dgm:t>
    </dgm:pt>
    <dgm:pt modelId="{EE471D93-40D9-4C4A-96AC-4A12C9337DAC}" type="parTrans" cxnId="{0D303F12-D77F-4999-9682-5C79F1BA82B4}">
      <dgm:prSet/>
      <dgm:spPr/>
      <dgm:t>
        <a:bodyPr/>
        <a:lstStyle/>
        <a:p>
          <a:endParaRPr lang="es-MX" sz="1500"/>
        </a:p>
      </dgm:t>
    </dgm:pt>
    <dgm:pt modelId="{44CE3E10-0CB0-4F78-AD51-D4BFE9F3D154}" type="sibTrans" cxnId="{0D303F12-D77F-4999-9682-5C79F1BA82B4}">
      <dgm:prSet/>
      <dgm:spPr/>
      <dgm:t>
        <a:bodyPr/>
        <a:lstStyle/>
        <a:p>
          <a:endParaRPr lang="es-MX" sz="1500"/>
        </a:p>
      </dgm:t>
    </dgm:pt>
    <dgm:pt modelId="{5F8BB89B-1205-4090-8AF8-F6662DE791F4}">
      <dgm:prSet custT="1"/>
      <dgm:spPr/>
      <dgm:t>
        <a:bodyPr/>
        <a:lstStyle/>
        <a:p>
          <a:r>
            <a:rPr lang="es-MX" sz="1500" b="0" i="0" u="none" dirty="0" smtClean="0"/>
            <a:t>p45. Me dice si la tarea o producto que hice está bien indicándome lo que debo corregir, mejorar o profundizar. </a:t>
          </a:r>
          <a:endParaRPr lang="es-MX" sz="1500" dirty="0"/>
        </a:p>
      </dgm:t>
    </dgm:pt>
    <dgm:pt modelId="{BC797AAF-CAB7-4E31-A7F7-E68FADE60A8F}" type="parTrans" cxnId="{2522D72B-6C40-4517-9A19-CAB329B55EBA}">
      <dgm:prSet/>
      <dgm:spPr/>
      <dgm:t>
        <a:bodyPr/>
        <a:lstStyle/>
        <a:p>
          <a:endParaRPr lang="es-MX" sz="1500"/>
        </a:p>
      </dgm:t>
    </dgm:pt>
    <dgm:pt modelId="{BEBB68E6-7BFB-4E70-A0EF-39707944542B}" type="sibTrans" cxnId="{2522D72B-6C40-4517-9A19-CAB329B55EBA}">
      <dgm:prSet/>
      <dgm:spPr/>
      <dgm:t>
        <a:bodyPr/>
        <a:lstStyle/>
        <a:p>
          <a:endParaRPr lang="es-MX" sz="1500"/>
        </a:p>
      </dgm:t>
    </dgm:pt>
    <dgm:pt modelId="{8012F066-54B1-4D37-B8B1-197A1C41F68C}">
      <dgm:prSet custT="1"/>
      <dgm:spPr/>
      <dgm:t>
        <a:bodyPr/>
        <a:lstStyle/>
        <a:p>
          <a:r>
            <a:rPr lang="es-MX" sz="1500" b="0" i="0" u="none" dirty="0" smtClean="0"/>
            <a:t>p46. Durante el desarrollo de una actividad o proyecto, no solo me anima a continuar, sino que me ofrece información y recomendaciones que me permiten avanzar en la dirección correcta. </a:t>
          </a:r>
          <a:endParaRPr lang="es-MX" sz="1500" dirty="0"/>
        </a:p>
      </dgm:t>
    </dgm:pt>
    <dgm:pt modelId="{ECEF3BFF-B0E4-497F-8F9E-9DAB31D2E2EB}" type="parTrans" cxnId="{6AD1F6EE-7A6F-4F90-83D3-002826F91712}">
      <dgm:prSet/>
      <dgm:spPr/>
      <dgm:t>
        <a:bodyPr/>
        <a:lstStyle/>
        <a:p>
          <a:endParaRPr lang="es-MX" sz="1500"/>
        </a:p>
      </dgm:t>
    </dgm:pt>
    <dgm:pt modelId="{F8D1D27B-66AB-4206-8B74-79EF1342E6DA}" type="sibTrans" cxnId="{6AD1F6EE-7A6F-4F90-83D3-002826F91712}">
      <dgm:prSet/>
      <dgm:spPr/>
      <dgm:t>
        <a:bodyPr/>
        <a:lstStyle/>
        <a:p>
          <a:endParaRPr lang="es-MX" sz="1500"/>
        </a:p>
      </dgm:t>
    </dgm:pt>
    <dgm:pt modelId="{2773413A-6D27-45CC-B845-2D2B20381D4C}">
      <dgm:prSet custT="1"/>
      <dgm:spPr/>
      <dgm:t>
        <a:bodyPr/>
        <a:lstStyle/>
        <a:p>
          <a:r>
            <a:rPr lang="es-MX" sz="1500" b="0" i="0" u="none" dirty="0" smtClean="0"/>
            <a:t>p47. La retroalimentación que recibo me permite hacer correcciones para alcanzar el resultado esperado. </a:t>
          </a:r>
          <a:endParaRPr lang="es-MX" sz="1500" dirty="0"/>
        </a:p>
      </dgm:t>
    </dgm:pt>
    <dgm:pt modelId="{8F6446E9-3BF7-4B81-B351-99F613343EEA}" type="parTrans" cxnId="{243BB4FC-4EFF-4961-98B3-E84EE28CC0E8}">
      <dgm:prSet/>
      <dgm:spPr/>
      <dgm:t>
        <a:bodyPr/>
        <a:lstStyle/>
        <a:p>
          <a:endParaRPr lang="es-MX" sz="1500"/>
        </a:p>
      </dgm:t>
    </dgm:pt>
    <dgm:pt modelId="{F6609E55-2108-45D4-ABC3-95B98F22A9A9}" type="sibTrans" cxnId="{243BB4FC-4EFF-4961-98B3-E84EE28CC0E8}">
      <dgm:prSet/>
      <dgm:spPr/>
      <dgm:t>
        <a:bodyPr/>
        <a:lstStyle/>
        <a:p>
          <a:endParaRPr lang="es-MX" sz="1500"/>
        </a:p>
      </dgm:t>
    </dgm:pt>
    <dgm:pt modelId="{3B87E31C-5E22-45A7-8010-248D4EEC5601}" type="pres">
      <dgm:prSet presAssocID="{A593582C-1E55-4945-A636-98441E9D3E8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B633825E-3DF2-4E49-8362-B2E32863D7C9}" type="pres">
      <dgm:prSet presAssocID="{D7CFC847-A15E-4860-9E66-2D78DEB333B4}" presName="composite" presStyleCnt="0"/>
      <dgm:spPr/>
    </dgm:pt>
    <dgm:pt modelId="{98783E26-EB65-49CC-A00F-C116B19D183A}" type="pres">
      <dgm:prSet presAssocID="{D7CFC847-A15E-4860-9E66-2D78DEB333B4}" presName="parTx" presStyleLbl="alignNode1" presStyleIdx="0" presStyleCnt="1" custFlipVert="0" custScaleY="90500" custLinFactNeighborY="-177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BBE3CE0-B415-49FF-9ACC-283993D948B5}" type="pres">
      <dgm:prSet presAssocID="{D7CFC847-A15E-4860-9E66-2D78DEB333B4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5C2F02D3-FC0D-48F3-840C-0AC535E74000}" type="presOf" srcId="{233ED20F-B263-4541-9D4F-A18366C9429B}" destId="{4BBE3CE0-B415-49FF-9ACC-283993D948B5}" srcOrd="0" destOrd="8" presId="urn:microsoft.com/office/officeart/2005/8/layout/hList1"/>
    <dgm:cxn modelId="{AE0CE1FA-DC0F-4559-8F7C-CC61CFCDB2C0}" srcId="{D7CFC847-A15E-4860-9E66-2D78DEB333B4}" destId="{C2DD6104-C113-4AF4-AA00-CDBC3D5C0DE7}" srcOrd="1" destOrd="0" parTransId="{1FF85837-5223-493D-8B08-480F569FD0B2}" sibTransId="{5E0BC3E5-690C-4FE9-93A2-503641505D19}"/>
    <dgm:cxn modelId="{09A54622-318E-4237-8F72-6E1013068AFB}" srcId="{A593582C-1E55-4945-A636-98441E9D3E8B}" destId="{D7CFC847-A15E-4860-9E66-2D78DEB333B4}" srcOrd="0" destOrd="0" parTransId="{8918891B-4728-49B6-BDB2-59A625BDCB27}" sibTransId="{53E500D6-8E98-4AAF-81CA-E2E7FFA72916}"/>
    <dgm:cxn modelId="{2522D72B-6C40-4517-9A19-CAB329B55EBA}" srcId="{D7CFC847-A15E-4860-9E66-2D78DEB333B4}" destId="{5F8BB89B-1205-4090-8AF8-F6662DE791F4}" srcOrd="9" destOrd="0" parTransId="{BC797AAF-CAB7-4E31-A7F7-E68FADE60A8F}" sibTransId="{BEBB68E6-7BFB-4E70-A0EF-39707944542B}"/>
    <dgm:cxn modelId="{243BB4FC-4EFF-4961-98B3-E84EE28CC0E8}" srcId="{D7CFC847-A15E-4860-9E66-2D78DEB333B4}" destId="{2773413A-6D27-45CC-B845-2D2B20381D4C}" srcOrd="11" destOrd="0" parTransId="{8F6446E9-3BF7-4B81-B351-99F613343EEA}" sibTransId="{F6609E55-2108-45D4-ABC3-95B98F22A9A9}"/>
    <dgm:cxn modelId="{955337D3-232E-4EF7-843B-869C82D60FA3}" srcId="{D7CFC847-A15E-4860-9E66-2D78DEB333B4}" destId="{F40DE99A-E341-4481-9DA0-291DFC114617}" srcOrd="2" destOrd="0" parTransId="{03295477-D6ED-408C-9206-A839B03E8C21}" sibTransId="{820DBD0B-03C1-4633-B519-8230EE10D852}"/>
    <dgm:cxn modelId="{60AE1327-1AF2-41EB-94BE-785307EE6DC9}" srcId="{D7CFC847-A15E-4860-9E66-2D78DEB333B4}" destId="{A27DA627-1DE0-4AB1-B995-A85BDD2926DF}" srcOrd="5" destOrd="0" parTransId="{E1BD2914-BF4C-46C0-B63D-CECFBFC2E16A}" sibTransId="{E2C71AE4-DDE1-4A42-AA53-BA8545982389}"/>
    <dgm:cxn modelId="{42A8D930-B253-4646-B7EF-91EB6B848832}" type="presOf" srcId="{993E56CD-0384-42F6-9F1E-47408540D1B5}" destId="{4BBE3CE0-B415-49FF-9ACC-283993D948B5}" srcOrd="0" destOrd="4" presId="urn:microsoft.com/office/officeart/2005/8/layout/hList1"/>
    <dgm:cxn modelId="{3B81846B-1C6B-48F6-96F2-D76629352909}" srcId="{D7CFC847-A15E-4860-9E66-2D78DEB333B4}" destId="{C66D2D06-32E1-4332-9F7E-087C03B3B8BF}" srcOrd="6" destOrd="0" parTransId="{CAE5F4D9-5100-4F48-882C-43F221274146}" sibTransId="{FEBB6403-F639-4417-982A-B5811E0EC84A}"/>
    <dgm:cxn modelId="{A14528CE-F587-4226-A810-28420DB3646B}" type="presOf" srcId="{C66D2D06-32E1-4332-9F7E-087C03B3B8BF}" destId="{4BBE3CE0-B415-49FF-9ACC-283993D948B5}" srcOrd="0" destOrd="6" presId="urn:microsoft.com/office/officeart/2005/8/layout/hList1"/>
    <dgm:cxn modelId="{305B0C3D-5952-4525-98E9-D79176FFD7C1}" type="presOf" srcId="{5C024812-D151-4EE8-B71B-1635875CB249}" destId="{4BBE3CE0-B415-49FF-9ACC-283993D948B5}" srcOrd="0" destOrd="3" presId="urn:microsoft.com/office/officeart/2005/8/layout/hList1"/>
    <dgm:cxn modelId="{069AB296-4FBC-4A45-820E-43AF99B35159}" type="presOf" srcId="{28D8ECC3-EA2C-4289-AED9-86F428F68233}" destId="{4BBE3CE0-B415-49FF-9ACC-283993D948B5}" srcOrd="0" destOrd="0" presId="urn:microsoft.com/office/officeart/2005/8/layout/hList1"/>
    <dgm:cxn modelId="{565377E1-B336-457A-8F48-4EF401A27531}" type="presOf" srcId="{2773413A-6D27-45CC-B845-2D2B20381D4C}" destId="{4BBE3CE0-B415-49FF-9ACC-283993D948B5}" srcOrd="0" destOrd="11" presId="urn:microsoft.com/office/officeart/2005/8/layout/hList1"/>
    <dgm:cxn modelId="{D07A9D85-65CC-4ED9-9054-99AB7D13FDD3}" srcId="{D7CFC847-A15E-4860-9E66-2D78DEB333B4}" destId="{5C024812-D151-4EE8-B71B-1635875CB249}" srcOrd="3" destOrd="0" parTransId="{B6AFCCC3-82A0-4B4F-A09C-E7F95A691DC2}" sibTransId="{7DC20E00-2F6C-4FA0-A9A9-17644E156F4B}"/>
    <dgm:cxn modelId="{6CFE068C-93DA-40B0-86FC-9FACCBE76A0A}" type="presOf" srcId="{48BAEC0F-93FD-4E90-9B8E-0AC747FD52D4}" destId="{4BBE3CE0-B415-49FF-9ACC-283993D948B5}" srcOrd="0" destOrd="7" presId="urn:microsoft.com/office/officeart/2005/8/layout/hList1"/>
    <dgm:cxn modelId="{B05F0114-1AC4-4B5F-928F-C36A53FA18E9}" srcId="{D7CFC847-A15E-4860-9E66-2D78DEB333B4}" destId="{48BAEC0F-93FD-4E90-9B8E-0AC747FD52D4}" srcOrd="7" destOrd="0" parTransId="{F39D0D9F-AE98-4B59-BC38-44870190CB6C}" sibTransId="{D87CD2CC-EE08-42C6-9710-BA1D25784575}"/>
    <dgm:cxn modelId="{94AE6A78-8612-4959-AE76-BA2AE3F6D717}" type="presOf" srcId="{D7CFC847-A15E-4860-9E66-2D78DEB333B4}" destId="{98783E26-EB65-49CC-A00F-C116B19D183A}" srcOrd="0" destOrd="0" presId="urn:microsoft.com/office/officeart/2005/8/layout/hList1"/>
    <dgm:cxn modelId="{0D303F12-D77F-4999-9682-5C79F1BA82B4}" srcId="{D7CFC847-A15E-4860-9E66-2D78DEB333B4}" destId="{233ED20F-B263-4541-9D4F-A18366C9429B}" srcOrd="8" destOrd="0" parTransId="{EE471D93-40D9-4C4A-96AC-4A12C9337DAC}" sibTransId="{44CE3E10-0CB0-4F78-AD51-D4BFE9F3D154}"/>
    <dgm:cxn modelId="{D506806E-A739-44D4-9F1D-1243AF25AAD5}" type="presOf" srcId="{5F8BB89B-1205-4090-8AF8-F6662DE791F4}" destId="{4BBE3CE0-B415-49FF-9ACC-283993D948B5}" srcOrd="0" destOrd="9" presId="urn:microsoft.com/office/officeart/2005/8/layout/hList1"/>
    <dgm:cxn modelId="{05379A75-D7B8-4384-A093-C73733FBEF5D}" type="presOf" srcId="{C2DD6104-C113-4AF4-AA00-CDBC3D5C0DE7}" destId="{4BBE3CE0-B415-49FF-9ACC-283993D948B5}" srcOrd="0" destOrd="1" presId="urn:microsoft.com/office/officeart/2005/8/layout/hList1"/>
    <dgm:cxn modelId="{1DF470F4-D1B1-4469-B431-09B19100CA95}" srcId="{D7CFC847-A15E-4860-9E66-2D78DEB333B4}" destId="{993E56CD-0384-42F6-9F1E-47408540D1B5}" srcOrd="4" destOrd="0" parTransId="{A7141AD4-476B-4430-B0C4-B288C230B91B}" sibTransId="{667EBB41-2920-42B8-BE70-4E4EF47EA79E}"/>
    <dgm:cxn modelId="{6AD1F6EE-7A6F-4F90-83D3-002826F91712}" srcId="{D7CFC847-A15E-4860-9E66-2D78DEB333B4}" destId="{8012F066-54B1-4D37-B8B1-197A1C41F68C}" srcOrd="10" destOrd="0" parTransId="{ECEF3BFF-B0E4-497F-8F9E-9DAB31D2E2EB}" sibTransId="{F8D1D27B-66AB-4206-8B74-79EF1342E6DA}"/>
    <dgm:cxn modelId="{A514FC10-9253-4BE0-8949-001893CF0048}" type="presOf" srcId="{A27DA627-1DE0-4AB1-B995-A85BDD2926DF}" destId="{4BBE3CE0-B415-49FF-9ACC-283993D948B5}" srcOrd="0" destOrd="5" presId="urn:microsoft.com/office/officeart/2005/8/layout/hList1"/>
    <dgm:cxn modelId="{D95414E5-CD38-430A-8F16-7618C4F6B5BD}" type="presOf" srcId="{F40DE99A-E341-4481-9DA0-291DFC114617}" destId="{4BBE3CE0-B415-49FF-9ACC-283993D948B5}" srcOrd="0" destOrd="2" presId="urn:microsoft.com/office/officeart/2005/8/layout/hList1"/>
    <dgm:cxn modelId="{3E05C6B1-92DC-4D11-93D1-3FF4D14F10C1}" type="presOf" srcId="{8012F066-54B1-4D37-B8B1-197A1C41F68C}" destId="{4BBE3CE0-B415-49FF-9ACC-283993D948B5}" srcOrd="0" destOrd="10" presId="urn:microsoft.com/office/officeart/2005/8/layout/hList1"/>
    <dgm:cxn modelId="{0F662DB8-B41E-459C-81D0-228CDDF52BC7}" type="presOf" srcId="{A593582C-1E55-4945-A636-98441E9D3E8B}" destId="{3B87E31C-5E22-45A7-8010-248D4EEC5601}" srcOrd="0" destOrd="0" presId="urn:microsoft.com/office/officeart/2005/8/layout/hList1"/>
    <dgm:cxn modelId="{3BAEC321-B748-482A-90C3-B803A32E8CA5}" srcId="{D7CFC847-A15E-4860-9E66-2D78DEB333B4}" destId="{28D8ECC3-EA2C-4289-AED9-86F428F68233}" srcOrd="0" destOrd="0" parTransId="{4B021B68-294F-4248-A9EE-C2764A82002D}" sibTransId="{CEA40219-9651-4BFF-8765-7831653633F4}"/>
    <dgm:cxn modelId="{8EF94F4F-7D5D-48F2-BCAB-5C1ED6E68F87}" type="presParOf" srcId="{3B87E31C-5E22-45A7-8010-248D4EEC5601}" destId="{B633825E-3DF2-4E49-8362-B2E32863D7C9}" srcOrd="0" destOrd="0" presId="urn:microsoft.com/office/officeart/2005/8/layout/hList1"/>
    <dgm:cxn modelId="{254A621F-4DCB-43A3-AAD5-E1798A8F061E}" type="presParOf" srcId="{B633825E-3DF2-4E49-8362-B2E32863D7C9}" destId="{98783E26-EB65-49CC-A00F-C116B19D183A}" srcOrd="0" destOrd="0" presId="urn:microsoft.com/office/officeart/2005/8/layout/hList1"/>
    <dgm:cxn modelId="{D63447F1-9AAD-4EA0-BECC-D251271A2F4F}" type="presParOf" srcId="{B633825E-3DF2-4E49-8362-B2E32863D7C9}" destId="{4BBE3CE0-B415-49FF-9ACC-283993D948B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93582C-1E55-4945-A636-98441E9D3E8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7CFC847-A15E-4860-9E66-2D78DEB333B4}">
      <dgm:prSet phldrT="[Texto]" custT="1"/>
      <dgm:spPr/>
      <dgm:t>
        <a:bodyPr/>
        <a:lstStyle/>
        <a:p>
          <a:r>
            <a:rPr lang="es-MX" sz="1800" b="1" dirty="0" smtClean="0">
              <a:solidFill>
                <a:schemeClr val="tx1"/>
              </a:solidFill>
            </a:rPr>
            <a:t>Disciplina y rigor académico</a:t>
          </a:r>
          <a:endParaRPr lang="es-MX" sz="1400" b="1" dirty="0">
            <a:solidFill>
              <a:schemeClr val="tx1"/>
            </a:solidFill>
          </a:endParaRPr>
        </a:p>
      </dgm:t>
    </dgm:pt>
    <dgm:pt modelId="{8918891B-4728-49B6-BDB2-59A625BDCB27}" type="parTrans" cxnId="{09A54622-318E-4237-8F72-6E1013068AFB}">
      <dgm:prSet/>
      <dgm:spPr/>
      <dgm:t>
        <a:bodyPr/>
        <a:lstStyle/>
        <a:p>
          <a:endParaRPr lang="es-MX"/>
        </a:p>
      </dgm:t>
    </dgm:pt>
    <dgm:pt modelId="{53E500D6-8E98-4AAF-81CA-E2E7FFA72916}" type="sibTrans" cxnId="{09A54622-318E-4237-8F72-6E1013068AFB}">
      <dgm:prSet/>
      <dgm:spPr/>
      <dgm:t>
        <a:bodyPr/>
        <a:lstStyle/>
        <a:p>
          <a:endParaRPr lang="es-MX"/>
        </a:p>
      </dgm:t>
    </dgm:pt>
    <dgm:pt modelId="{28D8ECC3-EA2C-4289-AED9-86F428F68233}">
      <dgm:prSet phldrT="[Texto]" custT="1"/>
      <dgm:spPr/>
      <dgm:t>
        <a:bodyPr/>
        <a:lstStyle/>
        <a:p>
          <a:r>
            <a:rPr lang="es-MX" sz="1600" b="0" i="0" u="none" smtClean="0"/>
            <a:t>p48. Me exige no consumir alimentos dentro de la clase. </a:t>
          </a:r>
          <a:endParaRPr lang="es-MX" sz="1600" dirty="0"/>
        </a:p>
      </dgm:t>
    </dgm:pt>
    <dgm:pt modelId="{4B021B68-294F-4248-A9EE-C2764A82002D}" type="parTrans" cxnId="{3BAEC321-B748-482A-90C3-B803A32E8CA5}">
      <dgm:prSet/>
      <dgm:spPr/>
      <dgm:t>
        <a:bodyPr/>
        <a:lstStyle/>
        <a:p>
          <a:endParaRPr lang="es-MX"/>
        </a:p>
      </dgm:t>
    </dgm:pt>
    <dgm:pt modelId="{CEA40219-9651-4BFF-8765-7831653633F4}" type="sibTrans" cxnId="{3BAEC321-B748-482A-90C3-B803A32E8CA5}">
      <dgm:prSet/>
      <dgm:spPr/>
      <dgm:t>
        <a:bodyPr/>
        <a:lstStyle/>
        <a:p>
          <a:endParaRPr lang="es-MX"/>
        </a:p>
      </dgm:t>
    </dgm:pt>
    <dgm:pt modelId="{EF2C9C51-5D88-4A9A-96C2-ACFBAB212B26}">
      <dgm:prSet custT="1"/>
      <dgm:spPr/>
      <dgm:t>
        <a:bodyPr/>
        <a:lstStyle/>
        <a:p>
          <a:r>
            <a:rPr lang="es-MX" sz="1800" b="1" dirty="0" smtClean="0">
              <a:solidFill>
                <a:schemeClr val="tx1"/>
              </a:solidFill>
            </a:rPr>
            <a:t>Comunicación y trabajo colaborativo</a:t>
          </a:r>
          <a:endParaRPr lang="es-MX" sz="1400" b="1" dirty="0">
            <a:solidFill>
              <a:schemeClr val="tx1"/>
            </a:solidFill>
          </a:endParaRPr>
        </a:p>
      </dgm:t>
    </dgm:pt>
    <dgm:pt modelId="{8C18CAFC-D6EF-410E-8623-8CFF31EDA68B}" type="parTrans" cxnId="{64574A39-367C-4D33-B4FB-875C3EA5BE09}">
      <dgm:prSet/>
      <dgm:spPr/>
      <dgm:t>
        <a:bodyPr/>
        <a:lstStyle/>
        <a:p>
          <a:endParaRPr lang="es-MX"/>
        </a:p>
      </dgm:t>
    </dgm:pt>
    <dgm:pt modelId="{50C55099-E8E6-47B3-BF89-4F7DD908D359}" type="sibTrans" cxnId="{64574A39-367C-4D33-B4FB-875C3EA5BE09}">
      <dgm:prSet/>
      <dgm:spPr/>
      <dgm:t>
        <a:bodyPr/>
        <a:lstStyle/>
        <a:p>
          <a:endParaRPr lang="es-MX"/>
        </a:p>
      </dgm:t>
    </dgm:pt>
    <dgm:pt modelId="{E35906EA-B30A-4E3C-980D-BE199E5493D8}">
      <dgm:prSet custT="1"/>
      <dgm:spPr/>
      <dgm:t>
        <a:bodyPr/>
        <a:lstStyle/>
        <a:p>
          <a:r>
            <a:rPr lang="es-MX" sz="1600" dirty="0" smtClean="0"/>
            <a:t>p55. Exige que mis trabajos cuenten con una adecuada redacción y no tengan faltas ortográficas. </a:t>
          </a:r>
          <a:endParaRPr lang="es-MX" sz="1600" dirty="0"/>
        </a:p>
      </dgm:t>
    </dgm:pt>
    <dgm:pt modelId="{28010403-7980-4649-BF58-0B9C8713774A}" type="parTrans" cxnId="{23D5E8C2-CB12-4D3A-B87B-AA19DE8F7B12}">
      <dgm:prSet/>
      <dgm:spPr/>
      <dgm:t>
        <a:bodyPr/>
        <a:lstStyle/>
        <a:p>
          <a:endParaRPr lang="es-MX"/>
        </a:p>
      </dgm:t>
    </dgm:pt>
    <dgm:pt modelId="{236F095A-F743-405C-8433-D286DB3D3976}" type="sibTrans" cxnId="{23D5E8C2-CB12-4D3A-B87B-AA19DE8F7B12}">
      <dgm:prSet/>
      <dgm:spPr/>
      <dgm:t>
        <a:bodyPr/>
        <a:lstStyle/>
        <a:p>
          <a:endParaRPr lang="es-MX"/>
        </a:p>
      </dgm:t>
    </dgm:pt>
    <dgm:pt modelId="{FEFCA021-D192-4E45-8F09-8BF6992F018E}">
      <dgm:prSet custT="1"/>
      <dgm:spPr/>
      <dgm:t>
        <a:bodyPr/>
        <a:lstStyle/>
        <a:p>
          <a:r>
            <a:rPr lang="es-MX" sz="1600" b="0" i="0" u="none" dirty="0" smtClean="0"/>
            <a:t>p49. Me exige no usar distractores electrónicos sin fines académicos. </a:t>
          </a:r>
        </a:p>
      </dgm:t>
    </dgm:pt>
    <dgm:pt modelId="{03B1A777-A1BF-40AB-9859-0A0531FC7878}" type="parTrans" cxnId="{97FBD67A-F9E2-42CA-97FC-0B8C61B6381B}">
      <dgm:prSet/>
      <dgm:spPr/>
      <dgm:t>
        <a:bodyPr/>
        <a:lstStyle/>
        <a:p>
          <a:endParaRPr lang="es-MX"/>
        </a:p>
      </dgm:t>
    </dgm:pt>
    <dgm:pt modelId="{5E04C307-E17E-42BF-A388-48CFCC887CEB}" type="sibTrans" cxnId="{97FBD67A-F9E2-42CA-97FC-0B8C61B6381B}">
      <dgm:prSet/>
      <dgm:spPr/>
      <dgm:t>
        <a:bodyPr/>
        <a:lstStyle/>
        <a:p>
          <a:endParaRPr lang="es-MX"/>
        </a:p>
      </dgm:t>
    </dgm:pt>
    <dgm:pt modelId="{7CF5EFBE-9FB0-4966-989B-DBCB990A3A0C}">
      <dgm:prSet custT="1"/>
      <dgm:spPr/>
      <dgm:t>
        <a:bodyPr/>
        <a:lstStyle/>
        <a:p>
          <a:r>
            <a:rPr lang="es-MX" sz="1600" b="0" i="0" u="none" dirty="0" smtClean="0"/>
            <a:t>p50. Me exige ser puntual porque pasa lista sin excepción en cada clase. </a:t>
          </a:r>
        </a:p>
      </dgm:t>
    </dgm:pt>
    <dgm:pt modelId="{576B0D78-5BAE-4CDA-A08F-3FBD81C6D383}" type="parTrans" cxnId="{5EA3B5A5-B5F5-40AA-A017-9FCF4506493F}">
      <dgm:prSet/>
      <dgm:spPr/>
      <dgm:t>
        <a:bodyPr/>
        <a:lstStyle/>
        <a:p>
          <a:endParaRPr lang="es-MX"/>
        </a:p>
      </dgm:t>
    </dgm:pt>
    <dgm:pt modelId="{562ADF28-9E21-4BBF-B033-4F55D572CAD9}" type="sibTrans" cxnId="{5EA3B5A5-B5F5-40AA-A017-9FCF4506493F}">
      <dgm:prSet/>
      <dgm:spPr/>
      <dgm:t>
        <a:bodyPr/>
        <a:lstStyle/>
        <a:p>
          <a:endParaRPr lang="es-MX"/>
        </a:p>
      </dgm:t>
    </dgm:pt>
    <dgm:pt modelId="{FB72BC17-0969-4FE8-9B0F-C21FDFA1518A}">
      <dgm:prSet custT="1"/>
      <dgm:spPr/>
      <dgm:t>
        <a:bodyPr/>
        <a:lstStyle/>
        <a:p>
          <a:r>
            <a:rPr lang="es-MX" sz="1600" b="0" i="0" u="none" dirty="0" smtClean="0"/>
            <a:t>p51. Me exige ser respetuoso con todos dentro del aula. </a:t>
          </a:r>
        </a:p>
      </dgm:t>
    </dgm:pt>
    <dgm:pt modelId="{393AB7CE-E462-441A-A40A-6A6921B92E1F}" type="parTrans" cxnId="{BE3EF9C6-37E4-41A0-9BB5-02F42B18CD9F}">
      <dgm:prSet/>
      <dgm:spPr/>
      <dgm:t>
        <a:bodyPr/>
        <a:lstStyle/>
        <a:p>
          <a:endParaRPr lang="es-MX"/>
        </a:p>
      </dgm:t>
    </dgm:pt>
    <dgm:pt modelId="{D9AE00CC-7492-451C-A45D-97003EFE6D39}" type="sibTrans" cxnId="{BE3EF9C6-37E4-41A0-9BB5-02F42B18CD9F}">
      <dgm:prSet/>
      <dgm:spPr/>
      <dgm:t>
        <a:bodyPr/>
        <a:lstStyle/>
        <a:p>
          <a:endParaRPr lang="es-MX"/>
        </a:p>
      </dgm:t>
    </dgm:pt>
    <dgm:pt modelId="{D67805FC-9B8F-4058-9895-E4E7A055D4B5}">
      <dgm:prSet custT="1"/>
      <dgm:spPr/>
      <dgm:t>
        <a:bodyPr/>
        <a:lstStyle/>
        <a:p>
          <a:r>
            <a:rPr lang="es-MX" sz="1600" b="0" i="0" u="none" dirty="0" smtClean="0"/>
            <a:t>p52. Solo recibe los trabajos en la fecha acordada. </a:t>
          </a:r>
        </a:p>
      </dgm:t>
    </dgm:pt>
    <dgm:pt modelId="{8DA30D11-6765-4355-98B6-AFA0A5AE5427}" type="parTrans" cxnId="{0AC3398B-5C6B-421E-84A3-6CF8EA8A6ADE}">
      <dgm:prSet/>
      <dgm:spPr/>
      <dgm:t>
        <a:bodyPr/>
        <a:lstStyle/>
        <a:p>
          <a:endParaRPr lang="es-MX"/>
        </a:p>
      </dgm:t>
    </dgm:pt>
    <dgm:pt modelId="{F39BF407-375D-4EB2-B9E0-243284D5C635}" type="sibTrans" cxnId="{0AC3398B-5C6B-421E-84A3-6CF8EA8A6ADE}">
      <dgm:prSet/>
      <dgm:spPr/>
      <dgm:t>
        <a:bodyPr/>
        <a:lstStyle/>
        <a:p>
          <a:endParaRPr lang="es-MX"/>
        </a:p>
      </dgm:t>
    </dgm:pt>
    <dgm:pt modelId="{00A52212-B231-4750-A862-1685953615FE}">
      <dgm:prSet custT="1"/>
      <dgm:spPr/>
      <dgm:t>
        <a:bodyPr/>
        <a:lstStyle/>
        <a:p>
          <a:r>
            <a:rPr lang="es-MX" sz="1600" b="0" i="0" u="none" dirty="0" smtClean="0"/>
            <a:t>p53. Me exige elaborar mis tareas, actividades o trabajos de acuerdo con lo que solicita. </a:t>
          </a:r>
        </a:p>
      </dgm:t>
    </dgm:pt>
    <dgm:pt modelId="{FDD09501-25E4-4FCD-9487-E5FE088B7AFD}" type="parTrans" cxnId="{8402EEC9-544A-46F5-8BC0-B8272EE18EC9}">
      <dgm:prSet/>
      <dgm:spPr/>
      <dgm:t>
        <a:bodyPr/>
        <a:lstStyle/>
        <a:p>
          <a:endParaRPr lang="es-MX"/>
        </a:p>
      </dgm:t>
    </dgm:pt>
    <dgm:pt modelId="{DDAAF7C2-77D8-4301-AD68-87426B7B2FB5}" type="sibTrans" cxnId="{8402EEC9-544A-46F5-8BC0-B8272EE18EC9}">
      <dgm:prSet/>
      <dgm:spPr/>
      <dgm:t>
        <a:bodyPr/>
        <a:lstStyle/>
        <a:p>
          <a:endParaRPr lang="es-MX"/>
        </a:p>
      </dgm:t>
    </dgm:pt>
    <dgm:pt modelId="{B04853FC-007C-4E96-9B01-0FE7E313F751}">
      <dgm:prSet custT="1"/>
      <dgm:spPr/>
      <dgm:t>
        <a:bodyPr/>
        <a:lstStyle/>
        <a:p>
          <a:r>
            <a:rPr lang="es-MX" sz="1600" b="0" i="0" u="none" dirty="0" smtClean="0"/>
            <a:t>p54. Sanciona el plagio. </a:t>
          </a:r>
        </a:p>
      </dgm:t>
    </dgm:pt>
    <dgm:pt modelId="{7FA29BEB-2F2F-44C0-929C-EDFD71059163}" type="parTrans" cxnId="{EE08578A-7A5F-48CF-BA83-75E169F6B7DB}">
      <dgm:prSet/>
      <dgm:spPr/>
      <dgm:t>
        <a:bodyPr/>
        <a:lstStyle/>
        <a:p>
          <a:endParaRPr lang="es-MX"/>
        </a:p>
      </dgm:t>
    </dgm:pt>
    <dgm:pt modelId="{3BB297DE-9FDF-4EA5-96F9-32C8DDADB642}" type="sibTrans" cxnId="{EE08578A-7A5F-48CF-BA83-75E169F6B7DB}">
      <dgm:prSet/>
      <dgm:spPr/>
      <dgm:t>
        <a:bodyPr/>
        <a:lstStyle/>
        <a:p>
          <a:endParaRPr lang="es-MX"/>
        </a:p>
      </dgm:t>
    </dgm:pt>
    <dgm:pt modelId="{C8CD93FF-6D1F-4638-B9E1-CE2AA91B52CB}">
      <dgm:prSet custT="1"/>
      <dgm:spPr/>
      <dgm:t>
        <a:bodyPr/>
        <a:lstStyle/>
        <a:p>
          <a:r>
            <a:rPr lang="es-MX" sz="1600" dirty="0" smtClean="0"/>
            <a:t>p56. Exige que mi expresión oral sea clara y con el vocabulario adecuado. </a:t>
          </a:r>
        </a:p>
      </dgm:t>
    </dgm:pt>
    <dgm:pt modelId="{ED7D3CEE-5285-4C2A-8C93-C7BB49C43F93}" type="parTrans" cxnId="{E5B93488-343D-499C-9042-6152A6B257EE}">
      <dgm:prSet/>
      <dgm:spPr/>
      <dgm:t>
        <a:bodyPr/>
        <a:lstStyle/>
        <a:p>
          <a:endParaRPr lang="es-MX"/>
        </a:p>
      </dgm:t>
    </dgm:pt>
    <dgm:pt modelId="{BCACAD3A-EB50-47B4-8615-CB1F994A74FA}" type="sibTrans" cxnId="{E5B93488-343D-499C-9042-6152A6B257EE}">
      <dgm:prSet/>
      <dgm:spPr/>
      <dgm:t>
        <a:bodyPr/>
        <a:lstStyle/>
        <a:p>
          <a:endParaRPr lang="es-MX"/>
        </a:p>
      </dgm:t>
    </dgm:pt>
    <dgm:pt modelId="{6294E53D-F284-49E3-9820-9A4F795D4601}">
      <dgm:prSet custT="1"/>
      <dgm:spPr/>
      <dgm:t>
        <a:bodyPr/>
        <a:lstStyle/>
        <a:p>
          <a:r>
            <a:rPr lang="es-MX" sz="1600" dirty="0" smtClean="0"/>
            <a:t>p57. Me hace involucrarme en actividades que impliquen trabajo en equipo para resolver casos, problemas, exponer en conjunto o bien, tomar decisiones para un beneficio común. </a:t>
          </a:r>
        </a:p>
      </dgm:t>
    </dgm:pt>
    <dgm:pt modelId="{85A853D3-66D5-4CF9-867F-7D4CDEAD6742}" type="parTrans" cxnId="{F5467614-7DCF-425C-BBC3-F6A65D042037}">
      <dgm:prSet/>
      <dgm:spPr/>
      <dgm:t>
        <a:bodyPr/>
        <a:lstStyle/>
        <a:p>
          <a:endParaRPr lang="es-MX"/>
        </a:p>
      </dgm:t>
    </dgm:pt>
    <dgm:pt modelId="{EE41754D-02CC-40D6-9DBD-0BA974BFFB1A}" type="sibTrans" cxnId="{F5467614-7DCF-425C-BBC3-F6A65D042037}">
      <dgm:prSet/>
      <dgm:spPr/>
      <dgm:t>
        <a:bodyPr/>
        <a:lstStyle/>
        <a:p>
          <a:endParaRPr lang="es-MX"/>
        </a:p>
      </dgm:t>
    </dgm:pt>
    <dgm:pt modelId="{8605B374-7142-4233-B77F-6845A3786FAE}">
      <dgm:prSet custT="1"/>
      <dgm:spPr/>
      <dgm:t>
        <a:bodyPr/>
        <a:lstStyle/>
        <a:p>
          <a:r>
            <a:rPr lang="es-MX" sz="1600" dirty="0" smtClean="0"/>
            <a:t>p58. Al definir mi calificación, pondera el trabajo en equipo. </a:t>
          </a:r>
        </a:p>
      </dgm:t>
    </dgm:pt>
    <dgm:pt modelId="{5896AF57-798B-43CC-9817-D67F8B78C194}" type="parTrans" cxnId="{692C2ADD-5759-4A74-A49A-080E81B1A207}">
      <dgm:prSet/>
      <dgm:spPr/>
      <dgm:t>
        <a:bodyPr/>
        <a:lstStyle/>
        <a:p>
          <a:endParaRPr lang="es-MX"/>
        </a:p>
      </dgm:t>
    </dgm:pt>
    <dgm:pt modelId="{422B2DB0-26DF-4B18-AA0B-623CDD7CF9DB}" type="sibTrans" cxnId="{692C2ADD-5759-4A74-A49A-080E81B1A207}">
      <dgm:prSet/>
      <dgm:spPr/>
      <dgm:t>
        <a:bodyPr/>
        <a:lstStyle/>
        <a:p>
          <a:endParaRPr lang="es-MX"/>
        </a:p>
      </dgm:t>
    </dgm:pt>
    <dgm:pt modelId="{3B87E31C-5E22-45A7-8010-248D4EEC5601}" type="pres">
      <dgm:prSet presAssocID="{A593582C-1E55-4945-A636-98441E9D3E8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B633825E-3DF2-4E49-8362-B2E32863D7C9}" type="pres">
      <dgm:prSet presAssocID="{D7CFC847-A15E-4860-9E66-2D78DEB333B4}" presName="composite" presStyleCnt="0"/>
      <dgm:spPr/>
    </dgm:pt>
    <dgm:pt modelId="{98783E26-EB65-49CC-A00F-C116B19D183A}" type="pres">
      <dgm:prSet presAssocID="{D7CFC847-A15E-4860-9E66-2D78DEB333B4}" presName="parTx" presStyleLbl="alignNode1" presStyleIdx="0" presStyleCnt="2" custScaleX="134594" custLinFactNeighborX="4433" custLinFactNeighborY="-4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BBE3CE0-B415-49FF-9ACC-283993D948B5}" type="pres">
      <dgm:prSet presAssocID="{D7CFC847-A15E-4860-9E66-2D78DEB333B4}" presName="desTx" presStyleLbl="alignAccFollowNode1" presStyleIdx="0" presStyleCnt="2" custScaleX="133817" custLinFactNeighborX="443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16F1403-0AE9-4AAB-B849-519DE9AFCC12}" type="pres">
      <dgm:prSet presAssocID="{53E500D6-8E98-4AAF-81CA-E2E7FFA72916}" presName="space" presStyleCnt="0"/>
      <dgm:spPr/>
    </dgm:pt>
    <dgm:pt modelId="{0B6556B7-DF6D-4019-9E57-EF1FEF6FA686}" type="pres">
      <dgm:prSet presAssocID="{EF2C9C51-5D88-4A9A-96C2-ACFBAB212B26}" presName="composite" presStyleCnt="0"/>
      <dgm:spPr/>
    </dgm:pt>
    <dgm:pt modelId="{4AEC9442-B83F-4C8D-A266-BBD3C6B9AEB2}" type="pres">
      <dgm:prSet presAssocID="{EF2C9C51-5D88-4A9A-96C2-ACFBAB212B26}" presName="parTx" presStyleLbl="alignNode1" presStyleIdx="1" presStyleCnt="2" custScaleX="146990" custLinFactNeighborX="-30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E050D66-A7F1-4FE4-9CA4-14AAD156241F}" type="pres">
      <dgm:prSet presAssocID="{EF2C9C51-5D88-4A9A-96C2-ACFBAB212B26}" presName="desTx" presStyleLbl="alignAccFollowNode1" presStyleIdx="1" presStyleCnt="2" custScaleX="146990" custLinFactNeighborX="-305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23D5E8C2-CB12-4D3A-B87B-AA19DE8F7B12}" srcId="{EF2C9C51-5D88-4A9A-96C2-ACFBAB212B26}" destId="{E35906EA-B30A-4E3C-980D-BE199E5493D8}" srcOrd="0" destOrd="0" parTransId="{28010403-7980-4649-BF58-0B9C8713774A}" sibTransId="{236F095A-F743-405C-8433-D286DB3D3976}"/>
    <dgm:cxn modelId="{5EA3B5A5-B5F5-40AA-A017-9FCF4506493F}" srcId="{D7CFC847-A15E-4860-9E66-2D78DEB333B4}" destId="{7CF5EFBE-9FB0-4966-989B-DBCB990A3A0C}" srcOrd="2" destOrd="0" parTransId="{576B0D78-5BAE-4CDA-A08F-3FBD81C6D383}" sibTransId="{562ADF28-9E21-4BBF-B033-4F55D572CAD9}"/>
    <dgm:cxn modelId="{5A9E6E62-B63C-422C-B419-0D8212929C23}" type="presOf" srcId="{A593582C-1E55-4945-A636-98441E9D3E8B}" destId="{3B87E31C-5E22-45A7-8010-248D4EEC5601}" srcOrd="0" destOrd="0" presId="urn:microsoft.com/office/officeart/2005/8/layout/hList1"/>
    <dgm:cxn modelId="{97FBD67A-F9E2-42CA-97FC-0B8C61B6381B}" srcId="{D7CFC847-A15E-4860-9E66-2D78DEB333B4}" destId="{FEFCA021-D192-4E45-8F09-8BF6992F018E}" srcOrd="1" destOrd="0" parTransId="{03B1A777-A1BF-40AB-9859-0A0531FC7878}" sibTransId="{5E04C307-E17E-42BF-A388-48CFCC887CEB}"/>
    <dgm:cxn modelId="{09A54622-318E-4237-8F72-6E1013068AFB}" srcId="{A593582C-1E55-4945-A636-98441E9D3E8B}" destId="{D7CFC847-A15E-4860-9E66-2D78DEB333B4}" srcOrd="0" destOrd="0" parTransId="{8918891B-4728-49B6-BDB2-59A625BDCB27}" sibTransId="{53E500D6-8E98-4AAF-81CA-E2E7FFA72916}"/>
    <dgm:cxn modelId="{907C0575-E153-46F0-B436-2BF625F05207}" type="presOf" srcId="{D7CFC847-A15E-4860-9E66-2D78DEB333B4}" destId="{98783E26-EB65-49CC-A00F-C116B19D183A}" srcOrd="0" destOrd="0" presId="urn:microsoft.com/office/officeart/2005/8/layout/hList1"/>
    <dgm:cxn modelId="{8402EEC9-544A-46F5-8BC0-B8272EE18EC9}" srcId="{D7CFC847-A15E-4860-9E66-2D78DEB333B4}" destId="{00A52212-B231-4750-A862-1685953615FE}" srcOrd="5" destOrd="0" parTransId="{FDD09501-25E4-4FCD-9487-E5FE088B7AFD}" sibTransId="{DDAAF7C2-77D8-4301-AD68-87426B7B2FB5}"/>
    <dgm:cxn modelId="{E5B93488-343D-499C-9042-6152A6B257EE}" srcId="{EF2C9C51-5D88-4A9A-96C2-ACFBAB212B26}" destId="{C8CD93FF-6D1F-4638-B9E1-CE2AA91B52CB}" srcOrd="1" destOrd="0" parTransId="{ED7D3CEE-5285-4C2A-8C93-C7BB49C43F93}" sibTransId="{BCACAD3A-EB50-47B4-8615-CB1F994A74FA}"/>
    <dgm:cxn modelId="{64574A39-367C-4D33-B4FB-875C3EA5BE09}" srcId="{A593582C-1E55-4945-A636-98441E9D3E8B}" destId="{EF2C9C51-5D88-4A9A-96C2-ACFBAB212B26}" srcOrd="1" destOrd="0" parTransId="{8C18CAFC-D6EF-410E-8623-8CFF31EDA68B}" sibTransId="{50C55099-E8E6-47B3-BF89-4F7DD908D359}"/>
    <dgm:cxn modelId="{BE3EF9C6-37E4-41A0-9BB5-02F42B18CD9F}" srcId="{D7CFC847-A15E-4860-9E66-2D78DEB333B4}" destId="{FB72BC17-0969-4FE8-9B0F-C21FDFA1518A}" srcOrd="3" destOrd="0" parTransId="{393AB7CE-E462-441A-A40A-6A6921B92E1F}" sibTransId="{D9AE00CC-7492-451C-A45D-97003EFE6D39}"/>
    <dgm:cxn modelId="{E780CA52-C393-492E-84A3-2E9B6F9BDE2C}" type="presOf" srcId="{8605B374-7142-4233-B77F-6845A3786FAE}" destId="{AE050D66-A7F1-4FE4-9CA4-14AAD156241F}" srcOrd="0" destOrd="3" presId="urn:microsoft.com/office/officeart/2005/8/layout/hList1"/>
    <dgm:cxn modelId="{E7BA2321-9991-4606-9204-A2E2F6B82926}" type="presOf" srcId="{7CF5EFBE-9FB0-4966-989B-DBCB990A3A0C}" destId="{4BBE3CE0-B415-49FF-9ACC-283993D948B5}" srcOrd="0" destOrd="2" presId="urn:microsoft.com/office/officeart/2005/8/layout/hList1"/>
    <dgm:cxn modelId="{E253208D-01D1-44E5-AB2D-CB2E5512A749}" type="presOf" srcId="{FEFCA021-D192-4E45-8F09-8BF6992F018E}" destId="{4BBE3CE0-B415-49FF-9ACC-283993D948B5}" srcOrd="0" destOrd="1" presId="urn:microsoft.com/office/officeart/2005/8/layout/hList1"/>
    <dgm:cxn modelId="{82DAA707-14B4-453D-BD23-C98D044D2B43}" type="presOf" srcId="{6294E53D-F284-49E3-9820-9A4F795D4601}" destId="{AE050D66-A7F1-4FE4-9CA4-14AAD156241F}" srcOrd="0" destOrd="2" presId="urn:microsoft.com/office/officeart/2005/8/layout/hList1"/>
    <dgm:cxn modelId="{984990F5-A2CA-4E8E-BA23-6BF6B13E5404}" type="presOf" srcId="{00A52212-B231-4750-A862-1685953615FE}" destId="{4BBE3CE0-B415-49FF-9ACC-283993D948B5}" srcOrd="0" destOrd="5" presId="urn:microsoft.com/office/officeart/2005/8/layout/hList1"/>
    <dgm:cxn modelId="{C6EB2ECB-F772-4713-BE26-A57DA51BE374}" type="presOf" srcId="{B04853FC-007C-4E96-9B01-0FE7E313F751}" destId="{4BBE3CE0-B415-49FF-9ACC-283993D948B5}" srcOrd="0" destOrd="6" presId="urn:microsoft.com/office/officeart/2005/8/layout/hList1"/>
    <dgm:cxn modelId="{EE08578A-7A5F-48CF-BA83-75E169F6B7DB}" srcId="{D7CFC847-A15E-4860-9E66-2D78DEB333B4}" destId="{B04853FC-007C-4E96-9B01-0FE7E313F751}" srcOrd="6" destOrd="0" parTransId="{7FA29BEB-2F2F-44C0-929C-EDFD71059163}" sibTransId="{3BB297DE-9FDF-4EA5-96F9-32C8DDADB642}"/>
    <dgm:cxn modelId="{1FA768A0-6E83-4613-9D31-34F2FC80B004}" type="presOf" srcId="{D67805FC-9B8F-4058-9895-E4E7A055D4B5}" destId="{4BBE3CE0-B415-49FF-9ACC-283993D948B5}" srcOrd="0" destOrd="4" presId="urn:microsoft.com/office/officeart/2005/8/layout/hList1"/>
    <dgm:cxn modelId="{692C2ADD-5759-4A74-A49A-080E81B1A207}" srcId="{EF2C9C51-5D88-4A9A-96C2-ACFBAB212B26}" destId="{8605B374-7142-4233-B77F-6845A3786FAE}" srcOrd="3" destOrd="0" parTransId="{5896AF57-798B-43CC-9817-D67F8B78C194}" sibTransId="{422B2DB0-26DF-4B18-AA0B-623CDD7CF9DB}"/>
    <dgm:cxn modelId="{F381F9C5-33BB-4C15-AA1F-CDA8D9DDD051}" type="presOf" srcId="{E35906EA-B30A-4E3C-980D-BE199E5493D8}" destId="{AE050D66-A7F1-4FE4-9CA4-14AAD156241F}" srcOrd="0" destOrd="0" presId="urn:microsoft.com/office/officeart/2005/8/layout/hList1"/>
    <dgm:cxn modelId="{B34E51C7-D034-44AE-A150-E45E4231152B}" type="presOf" srcId="{C8CD93FF-6D1F-4638-B9E1-CE2AA91B52CB}" destId="{AE050D66-A7F1-4FE4-9CA4-14AAD156241F}" srcOrd="0" destOrd="1" presId="urn:microsoft.com/office/officeart/2005/8/layout/hList1"/>
    <dgm:cxn modelId="{9C486D35-03A1-4709-9828-B0D709A5FD08}" type="presOf" srcId="{FB72BC17-0969-4FE8-9B0F-C21FDFA1518A}" destId="{4BBE3CE0-B415-49FF-9ACC-283993D948B5}" srcOrd="0" destOrd="3" presId="urn:microsoft.com/office/officeart/2005/8/layout/hList1"/>
    <dgm:cxn modelId="{545990A7-ED12-4E6F-9210-5AB59ECB37DE}" type="presOf" srcId="{28D8ECC3-EA2C-4289-AED9-86F428F68233}" destId="{4BBE3CE0-B415-49FF-9ACC-283993D948B5}" srcOrd="0" destOrd="0" presId="urn:microsoft.com/office/officeart/2005/8/layout/hList1"/>
    <dgm:cxn modelId="{0AC3398B-5C6B-421E-84A3-6CF8EA8A6ADE}" srcId="{D7CFC847-A15E-4860-9E66-2D78DEB333B4}" destId="{D67805FC-9B8F-4058-9895-E4E7A055D4B5}" srcOrd="4" destOrd="0" parTransId="{8DA30D11-6765-4355-98B6-AFA0A5AE5427}" sibTransId="{F39BF407-375D-4EB2-B9E0-243284D5C635}"/>
    <dgm:cxn modelId="{3BAEC321-B748-482A-90C3-B803A32E8CA5}" srcId="{D7CFC847-A15E-4860-9E66-2D78DEB333B4}" destId="{28D8ECC3-EA2C-4289-AED9-86F428F68233}" srcOrd="0" destOrd="0" parTransId="{4B021B68-294F-4248-A9EE-C2764A82002D}" sibTransId="{CEA40219-9651-4BFF-8765-7831653633F4}"/>
    <dgm:cxn modelId="{F5467614-7DCF-425C-BBC3-F6A65D042037}" srcId="{EF2C9C51-5D88-4A9A-96C2-ACFBAB212B26}" destId="{6294E53D-F284-49E3-9820-9A4F795D4601}" srcOrd="2" destOrd="0" parTransId="{85A853D3-66D5-4CF9-867F-7D4CDEAD6742}" sibTransId="{EE41754D-02CC-40D6-9DBD-0BA974BFFB1A}"/>
    <dgm:cxn modelId="{24EA1377-9FF4-4E2D-8CD8-FEF6BF2660BE}" type="presOf" srcId="{EF2C9C51-5D88-4A9A-96C2-ACFBAB212B26}" destId="{4AEC9442-B83F-4C8D-A266-BBD3C6B9AEB2}" srcOrd="0" destOrd="0" presId="urn:microsoft.com/office/officeart/2005/8/layout/hList1"/>
    <dgm:cxn modelId="{FE0C7B40-12A3-4D1B-9B16-07779D62C9A0}" type="presParOf" srcId="{3B87E31C-5E22-45A7-8010-248D4EEC5601}" destId="{B633825E-3DF2-4E49-8362-B2E32863D7C9}" srcOrd="0" destOrd="0" presId="urn:microsoft.com/office/officeart/2005/8/layout/hList1"/>
    <dgm:cxn modelId="{88C2CD61-9BAE-40B5-B07C-01644FE30E01}" type="presParOf" srcId="{B633825E-3DF2-4E49-8362-B2E32863D7C9}" destId="{98783E26-EB65-49CC-A00F-C116B19D183A}" srcOrd="0" destOrd="0" presId="urn:microsoft.com/office/officeart/2005/8/layout/hList1"/>
    <dgm:cxn modelId="{8D4DC6AF-D7E2-4C7B-B198-F3129CA285F1}" type="presParOf" srcId="{B633825E-3DF2-4E49-8362-B2E32863D7C9}" destId="{4BBE3CE0-B415-49FF-9ACC-283993D948B5}" srcOrd="1" destOrd="0" presId="urn:microsoft.com/office/officeart/2005/8/layout/hList1"/>
    <dgm:cxn modelId="{025EE74E-85AC-437A-AA7E-97B9D2A2BCDA}" type="presParOf" srcId="{3B87E31C-5E22-45A7-8010-248D4EEC5601}" destId="{D16F1403-0AE9-4AAB-B849-519DE9AFCC12}" srcOrd="1" destOrd="0" presId="urn:microsoft.com/office/officeart/2005/8/layout/hList1"/>
    <dgm:cxn modelId="{FA1DDA95-AE33-4BD8-95F7-667F37221A6A}" type="presParOf" srcId="{3B87E31C-5E22-45A7-8010-248D4EEC5601}" destId="{0B6556B7-DF6D-4019-9E57-EF1FEF6FA686}" srcOrd="2" destOrd="0" presId="urn:microsoft.com/office/officeart/2005/8/layout/hList1"/>
    <dgm:cxn modelId="{24DA1DE1-BA41-49C3-8446-12D17A58D7A8}" type="presParOf" srcId="{0B6556B7-DF6D-4019-9E57-EF1FEF6FA686}" destId="{4AEC9442-B83F-4C8D-A266-BBD3C6B9AEB2}" srcOrd="0" destOrd="0" presId="urn:microsoft.com/office/officeart/2005/8/layout/hList1"/>
    <dgm:cxn modelId="{56369EB8-80F0-4770-A257-4C51B2AC5130}" type="presParOf" srcId="{0B6556B7-DF6D-4019-9E57-EF1FEF6FA686}" destId="{AE050D66-A7F1-4FE4-9CA4-14AAD156241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93582C-1E55-4945-A636-98441E9D3E8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7CFC847-A15E-4860-9E66-2D78DEB333B4}">
      <dgm:prSet phldrT="[Texto]" custT="1"/>
      <dgm:spPr/>
      <dgm:t>
        <a:bodyPr/>
        <a:lstStyle/>
        <a:p>
          <a:r>
            <a:rPr lang="es-MX" sz="1800" b="1" dirty="0" smtClean="0">
              <a:solidFill>
                <a:schemeClr val="tx1"/>
              </a:solidFill>
            </a:rPr>
            <a:t>Validación de formación profesional</a:t>
          </a:r>
          <a:endParaRPr lang="es-MX" sz="1400" b="1" dirty="0">
            <a:solidFill>
              <a:schemeClr val="tx1"/>
            </a:solidFill>
          </a:endParaRPr>
        </a:p>
      </dgm:t>
    </dgm:pt>
    <dgm:pt modelId="{8918891B-4728-49B6-BDB2-59A625BDCB27}" type="parTrans" cxnId="{09A54622-318E-4237-8F72-6E1013068AFB}">
      <dgm:prSet/>
      <dgm:spPr/>
      <dgm:t>
        <a:bodyPr/>
        <a:lstStyle/>
        <a:p>
          <a:endParaRPr lang="es-MX"/>
        </a:p>
      </dgm:t>
    </dgm:pt>
    <dgm:pt modelId="{53E500D6-8E98-4AAF-81CA-E2E7FFA72916}" type="sibTrans" cxnId="{09A54622-318E-4237-8F72-6E1013068AFB}">
      <dgm:prSet/>
      <dgm:spPr/>
      <dgm:t>
        <a:bodyPr/>
        <a:lstStyle/>
        <a:p>
          <a:endParaRPr lang="es-MX"/>
        </a:p>
      </dgm:t>
    </dgm:pt>
    <dgm:pt modelId="{28D8ECC3-EA2C-4289-AED9-86F428F68233}">
      <dgm:prSet phldrT="[Texto]" custT="1"/>
      <dgm:spPr/>
      <dgm:t>
        <a:bodyPr/>
        <a:lstStyle/>
        <a:p>
          <a:r>
            <a:rPr lang="es-MX" sz="1600" b="0" i="0" u="none" smtClean="0"/>
            <a:t>p59. Genera o promueve que participemos en foros, concursos, congresos y talleres para que me dé cuenta de mi nivel de preparación profesional. </a:t>
          </a:r>
          <a:endParaRPr lang="es-MX" sz="1600" dirty="0"/>
        </a:p>
      </dgm:t>
    </dgm:pt>
    <dgm:pt modelId="{4B021B68-294F-4248-A9EE-C2764A82002D}" type="parTrans" cxnId="{3BAEC321-B748-482A-90C3-B803A32E8CA5}">
      <dgm:prSet/>
      <dgm:spPr/>
      <dgm:t>
        <a:bodyPr/>
        <a:lstStyle/>
        <a:p>
          <a:endParaRPr lang="es-MX"/>
        </a:p>
      </dgm:t>
    </dgm:pt>
    <dgm:pt modelId="{CEA40219-9651-4BFF-8765-7831653633F4}" type="sibTrans" cxnId="{3BAEC321-B748-482A-90C3-B803A32E8CA5}">
      <dgm:prSet/>
      <dgm:spPr/>
      <dgm:t>
        <a:bodyPr/>
        <a:lstStyle/>
        <a:p>
          <a:endParaRPr lang="es-MX"/>
        </a:p>
      </dgm:t>
    </dgm:pt>
    <dgm:pt modelId="{EF2C9C51-5D88-4A9A-96C2-ACFBAB212B26}">
      <dgm:prSet custT="1"/>
      <dgm:spPr/>
      <dgm:t>
        <a:bodyPr/>
        <a:lstStyle/>
        <a:p>
          <a:r>
            <a:rPr lang="es-MX" sz="1800" b="1" dirty="0" smtClean="0">
              <a:solidFill>
                <a:schemeClr val="tx1"/>
              </a:solidFill>
            </a:rPr>
            <a:t>Liderazgo y habilidades de pensamiento</a:t>
          </a:r>
          <a:endParaRPr lang="es-MX" sz="1400" b="1" dirty="0">
            <a:solidFill>
              <a:schemeClr val="tx1"/>
            </a:solidFill>
          </a:endParaRPr>
        </a:p>
      </dgm:t>
    </dgm:pt>
    <dgm:pt modelId="{8C18CAFC-D6EF-410E-8623-8CFF31EDA68B}" type="parTrans" cxnId="{64574A39-367C-4D33-B4FB-875C3EA5BE09}">
      <dgm:prSet/>
      <dgm:spPr/>
      <dgm:t>
        <a:bodyPr/>
        <a:lstStyle/>
        <a:p>
          <a:endParaRPr lang="es-MX"/>
        </a:p>
      </dgm:t>
    </dgm:pt>
    <dgm:pt modelId="{50C55099-E8E6-47B3-BF89-4F7DD908D359}" type="sibTrans" cxnId="{64574A39-367C-4D33-B4FB-875C3EA5BE09}">
      <dgm:prSet/>
      <dgm:spPr/>
      <dgm:t>
        <a:bodyPr/>
        <a:lstStyle/>
        <a:p>
          <a:endParaRPr lang="es-MX"/>
        </a:p>
      </dgm:t>
    </dgm:pt>
    <dgm:pt modelId="{E35906EA-B30A-4E3C-980D-BE199E5493D8}">
      <dgm:prSet custT="1"/>
      <dgm:spPr/>
      <dgm:t>
        <a:bodyPr/>
        <a:lstStyle/>
        <a:p>
          <a:r>
            <a:rPr lang="es-MX" sz="1600" smtClean="0"/>
            <a:t>p64. Me exige tomar la iniciativa para organizar actividades que sean relevantes para todos y contribuyan a mi aprendizaje.</a:t>
          </a:r>
          <a:endParaRPr lang="es-MX" sz="1600" dirty="0"/>
        </a:p>
      </dgm:t>
    </dgm:pt>
    <dgm:pt modelId="{28010403-7980-4649-BF58-0B9C8713774A}" type="parTrans" cxnId="{23D5E8C2-CB12-4D3A-B87B-AA19DE8F7B12}">
      <dgm:prSet/>
      <dgm:spPr/>
      <dgm:t>
        <a:bodyPr/>
        <a:lstStyle/>
        <a:p>
          <a:endParaRPr lang="es-MX"/>
        </a:p>
      </dgm:t>
    </dgm:pt>
    <dgm:pt modelId="{236F095A-F743-405C-8433-D286DB3D3976}" type="sibTrans" cxnId="{23D5E8C2-CB12-4D3A-B87B-AA19DE8F7B12}">
      <dgm:prSet/>
      <dgm:spPr/>
      <dgm:t>
        <a:bodyPr/>
        <a:lstStyle/>
        <a:p>
          <a:endParaRPr lang="es-MX"/>
        </a:p>
      </dgm:t>
    </dgm:pt>
    <dgm:pt modelId="{5EAD8F30-0570-4C6E-ADBE-1832EBF536E6}">
      <dgm:prSet custT="1"/>
      <dgm:spPr/>
      <dgm:t>
        <a:bodyPr/>
        <a:lstStyle/>
        <a:p>
          <a:r>
            <a:rPr lang="es-MX" sz="1600" b="0" i="0" u="none" dirty="0" smtClean="0"/>
            <a:t>p60. Vincula el conocimiento de la materia con la participación en foros, concursos, congresos y talleres. </a:t>
          </a:r>
        </a:p>
      </dgm:t>
    </dgm:pt>
    <dgm:pt modelId="{C46CEBAE-1BBA-4899-97CB-BD1DAE6C8E50}" type="parTrans" cxnId="{FE979401-C8C5-4140-BC36-2A7F586AEC5B}">
      <dgm:prSet/>
      <dgm:spPr/>
      <dgm:t>
        <a:bodyPr/>
        <a:lstStyle/>
        <a:p>
          <a:endParaRPr lang="es-MX"/>
        </a:p>
      </dgm:t>
    </dgm:pt>
    <dgm:pt modelId="{B2B79366-93A4-4A9A-B635-E8BA2D82FEC5}" type="sibTrans" cxnId="{FE979401-C8C5-4140-BC36-2A7F586AEC5B}">
      <dgm:prSet/>
      <dgm:spPr/>
      <dgm:t>
        <a:bodyPr/>
        <a:lstStyle/>
        <a:p>
          <a:endParaRPr lang="es-MX"/>
        </a:p>
      </dgm:t>
    </dgm:pt>
    <dgm:pt modelId="{CB5B87A3-9CBD-4B60-B12F-BAF98FE71448}">
      <dgm:prSet custT="1"/>
      <dgm:spPr/>
      <dgm:t>
        <a:bodyPr/>
        <a:lstStyle/>
        <a:p>
          <a:r>
            <a:rPr lang="es-MX" sz="1600" b="0" i="0" u="none" dirty="0" smtClean="0"/>
            <a:t>p61. Hace que me involucre en las actividades de microvinculación con empresas o instituciones para ampliar la perspectiva de mi carrera y asegurar mi capacidad profesional. </a:t>
          </a:r>
        </a:p>
      </dgm:t>
    </dgm:pt>
    <dgm:pt modelId="{D7A003B1-1CC3-4C6B-8E90-18847D7E2F4E}" type="parTrans" cxnId="{3A0A7212-0842-46A0-9362-8FF7242375AE}">
      <dgm:prSet/>
      <dgm:spPr/>
      <dgm:t>
        <a:bodyPr/>
        <a:lstStyle/>
        <a:p>
          <a:endParaRPr lang="es-MX"/>
        </a:p>
      </dgm:t>
    </dgm:pt>
    <dgm:pt modelId="{CCB33D65-0AEF-40E1-BAB5-0E25CBF00CC8}" type="sibTrans" cxnId="{3A0A7212-0842-46A0-9362-8FF7242375AE}">
      <dgm:prSet/>
      <dgm:spPr/>
      <dgm:t>
        <a:bodyPr/>
        <a:lstStyle/>
        <a:p>
          <a:endParaRPr lang="es-MX"/>
        </a:p>
      </dgm:t>
    </dgm:pt>
    <dgm:pt modelId="{C21D5B16-2F82-4AE9-B5C9-EEF080AB5294}">
      <dgm:prSet custT="1"/>
      <dgm:spPr/>
      <dgm:t>
        <a:bodyPr/>
        <a:lstStyle/>
        <a:p>
          <a:r>
            <a:rPr lang="es-MX" sz="1600" b="0" i="0" u="none" dirty="0" smtClean="0"/>
            <a:t>p62. Me solicita realizar un glosario técnico de mi profesión. </a:t>
          </a:r>
        </a:p>
      </dgm:t>
    </dgm:pt>
    <dgm:pt modelId="{DA231816-36EC-4356-A1C2-C53CFCA53415}" type="parTrans" cxnId="{E7C1D456-20C8-4C52-ABDA-6ACDC499BB42}">
      <dgm:prSet/>
      <dgm:spPr/>
      <dgm:t>
        <a:bodyPr/>
        <a:lstStyle/>
        <a:p>
          <a:endParaRPr lang="es-MX"/>
        </a:p>
      </dgm:t>
    </dgm:pt>
    <dgm:pt modelId="{0378CCBA-BC9B-45DE-843D-B75206E2353E}" type="sibTrans" cxnId="{E7C1D456-20C8-4C52-ABDA-6ACDC499BB42}">
      <dgm:prSet/>
      <dgm:spPr/>
      <dgm:t>
        <a:bodyPr/>
        <a:lstStyle/>
        <a:p>
          <a:endParaRPr lang="es-MX"/>
        </a:p>
      </dgm:t>
    </dgm:pt>
    <dgm:pt modelId="{13E94C36-4118-44E8-AE63-BDE15CFBFD0F}">
      <dgm:prSet custT="1"/>
      <dgm:spPr/>
      <dgm:t>
        <a:bodyPr/>
        <a:lstStyle/>
        <a:p>
          <a:r>
            <a:rPr lang="es-MX" sz="1600" b="0" i="0" u="none" dirty="0" smtClean="0"/>
            <a:t>p63. La materia concluye con una certificación profesional validada por un tercero.</a:t>
          </a:r>
        </a:p>
      </dgm:t>
    </dgm:pt>
    <dgm:pt modelId="{DC4CA411-D989-4580-B701-B24E9B8FA375}" type="parTrans" cxnId="{E66058DF-D941-428C-A5C0-78084B5ECD3E}">
      <dgm:prSet/>
      <dgm:spPr/>
      <dgm:t>
        <a:bodyPr/>
        <a:lstStyle/>
        <a:p>
          <a:endParaRPr lang="es-MX"/>
        </a:p>
      </dgm:t>
    </dgm:pt>
    <dgm:pt modelId="{4AB216AD-4555-476B-A2A0-901915F1634C}" type="sibTrans" cxnId="{E66058DF-D941-428C-A5C0-78084B5ECD3E}">
      <dgm:prSet/>
      <dgm:spPr/>
      <dgm:t>
        <a:bodyPr/>
        <a:lstStyle/>
        <a:p>
          <a:endParaRPr lang="es-MX"/>
        </a:p>
      </dgm:t>
    </dgm:pt>
    <dgm:pt modelId="{4C18E07A-7412-4703-9068-B924E5558889}">
      <dgm:prSet custT="1"/>
      <dgm:spPr/>
      <dgm:t>
        <a:bodyPr/>
        <a:lstStyle/>
        <a:p>
          <a:endParaRPr lang="es-MX" sz="1600" b="0" i="0" u="none" dirty="0" smtClean="0"/>
        </a:p>
      </dgm:t>
    </dgm:pt>
    <dgm:pt modelId="{F8AC2A9D-7C7B-4B6D-BA50-559C0025A085}" type="parTrans" cxnId="{36DEB576-BBFB-4C16-9FE2-E448396B1E2A}">
      <dgm:prSet/>
      <dgm:spPr/>
      <dgm:t>
        <a:bodyPr/>
        <a:lstStyle/>
        <a:p>
          <a:endParaRPr lang="es-MX"/>
        </a:p>
      </dgm:t>
    </dgm:pt>
    <dgm:pt modelId="{6EA2C73B-5571-49CC-8953-F3B7CFD59D22}" type="sibTrans" cxnId="{36DEB576-BBFB-4C16-9FE2-E448396B1E2A}">
      <dgm:prSet/>
      <dgm:spPr/>
      <dgm:t>
        <a:bodyPr/>
        <a:lstStyle/>
        <a:p>
          <a:endParaRPr lang="es-MX"/>
        </a:p>
      </dgm:t>
    </dgm:pt>
    <dgm:pt modelId="{45A55386-CEDD-43CB-87B7-E1195C4E89C3}">
      <dgm:prSet custT="1"/>
      <dgm:spPr/>
      <dgm:t>
        <a:bodyPr/>
        <a:lstStyle/>
        <a:p>
          <a:r>
            <a:rPr lang="es-MX" sz="1600" dirty="0" smtClean="0"/>
            <a:t>p65. Me hace participar de manera comprometida en las actividades universitarias por ejemplo, encuentro académico, acciones sociales, torneos deportivos, GENES o proyectos de apoyo a otras personas.</a:t>
          </a:r>
        </a:p>
      </dgm:t>
    </dgm:pt>
    <dgm:pt modelId="{4B684159-FB96-4C07-B774-0CAA9C0C5B62}" type="parTrans" cxnId="{5C90C98A-C204-45B6-8C34-997DF661B2B4}">
      <dgm:prSet/>
      <dgm:spPr/>
      <dgm:t>
        <a:bodyPr/>
        <a:lstStyle/>
        <a:p>
          <a:endParaRPr lang="es-MX"/>
        </a:p>
      </dgm:t>
    </dgm:pt>
    <dgm:pt modelId="{1AC89D59-45CF-4AFC-89CC-7B54B80071DD}" type="sibTrans" cxnId="{5C90C98A-C204-45B6-8C34-997DF661B2B4}">
      <dgm:prSet/>
      <dgm:spPr/>
      <dgm:t>
        <a:bodyPr/>
        <a:lstStyle/>
        <a:p>
          <a:endParaRPr lang="es-MX"/>
        </a:p>
      </dgm:t>
    </dgm:pt>
    <dgm:pt modelId="{33D6893B-7D5A-4E62-9B00-513EEC9F751F}">
      <dgm:prSet custT="1"/>
      <dgm:spPr/>
      <dgm:t>
        <a:bodyPr/>
        <a:lstStyle/>
        <a:p>
          <a:r>
            <a:rPr lang="es-MX" sz="1600" dirty="0" smtClean="0"/>
            <a:t>p66. Me ayuda a entender la manera en que aprendo.</a:t>
          </a:r>
        </a:p>
      </dgm:t>
    </dgm:pt>
    <dgm:pt modelId="{EE3636EA-7583-4733-8DB2-8EE05CC12672}" type="parTrans" cxnId="{A8AF3689-C21D-4C4C-AD14-D5C63EE4D4DE}">
      <dgm:prSet/>
      <dgm:spPr/>
      <dgm:t>
        <a:bodyPr/>
        <a:lstStyle/>
        <a:p>
          <a:endParaRPr lang="es-MX"/>
        </a:p>
      </dgm:t>
    </dgm:pt>
    <dgm:pt modelId="{28F88766-71B0-462C-A5B0-E87F907637E2}" type="sibTrans" cxnId="{A8AF3689-C21D-4C4C-AD14-D5C63EE4D4DE}">
      <dgm:prSet/>
      <dgm:spPr/>
      <dgm:t>
        <a:bodyPr/>
        <a:lstStyle/>
        <a:p>
          <a:endParaRPr lang="es-MX"/>
        </a:p>
      </dgm:t>
    </dgm:pt>
    <dgm:pt modelId="{3109AABA-4609-4F6A-8985-4D32E3B4D97E}">
      <dgm:prSet custT="1"/>
      <dgm:spPr/>
      <dgm:t>
        <a:bodyPr/>
        <a:lstStyle/>
        <a:p>
          <a:r>
            <a:rPr lang="es-MX" sz="1600" dirty="0" smtClean="0"/>
            <a:t>p67. Me ayuda a usar el conocimiento de mi profesión en problemas complejos para tomar decisiones y resolverlos. </a:t>
          </a:r>
        </a:p>
      </dgm:t>
    </dgm:pt>
    <dgm:pt modelId="{7D82DEDE-E6B6-423A-A98D-D4E613292FA1}" type="parTrans" cxnId="{DD183AAC-FE08-4951-90C4-FED77E2209F7}">
      <dgm:prSet/>
      <dgm:spPr/>
      <dgm:t>
        <a:bodyPr/>
        <a:lstStyle/>
        <a:p>
          <a:endParaRPr lang="es-MX"/>
        </a:p>
      </dgm:t>
    </dgm:pt>
    <dgm:pt modelId="{C3674BFF-497B-4932-994D-853CAE324BC9}" type="sibTrans" cxnId="{DD183AAC-FE08-4951-90C4-FED77E2209F7}">
      <dgm:prSet/>
      <dgm:spPr/>
      <dgm:t>
        <a:bodyPr/>
        <a:lstStyle/>
        <a:p>
          <a:endParaRPr lang="es-MX"/>
        </a:p>
      </dgm:t>
    </dgm:pt>
    <dgm:pt modelId="{18817366-F2D6-486B-92A9-E174BF7E6C9F}">
      <dgm:prSet custT="1"/>
      <dgm:spPr/>
      <dgm:t>
        <a:bodyPr/>
        <a:lstStyle/>
        <a:p>
          <a:r>
            <a:rPr lang="es-MX" sz="1600" dirty="0" smtClean="0"/>
            <a:t>p68. Me solicita ensayos o proyectos que requieren un alto nivel de pensamiento. </a:t>
          </a:r>
        </a:p>
      </dgm:t>
    </dgm:pt>
    <dgm:pt modelId="{DD1A18AA-CB97-4AAD-9D25-CA4B387020CB}" type="parTrans" cxnId="{E2259C37-F237-4E52-9B32-2113A20055D8}">
      <dgm:prSet/>
      <dgm:spPr/>
      <dgm:t>
        <a:bodyPr/>
        <a:lstStyle/>
        <a:p>
          <a:endParaRPr lang="es-MX"/>
        </a:p>
      </dgm:t>
    </dgm:pt>
    <dgm:pt modelId="{112B44B7-27D2-4EEA-9CF7-A7FC87E1AB3E}" type="sibTrans" cxnId="{E2259C37-F237-4E52-9B32-2113A20055D8}">
      <dgm:prSet/>
      <dgm:spPr/>
      <dgm:t>
        <a:bodyPr/>
        <a:lstStyle/>
        <a:p>
          <a:endParaRPr lang="es-MX"/>
        </a:p>
      </dgm:t>
    </dgm:pt>
    <dgm:pt modelId="{5D7A9228-E665-4E0B-9115-3AD4FCD9E89C}">
      <dgm:prSet custT="1"/>
      <dgm:spPr/>
      <dgm:t>
        <a:bodyPr/>
        <a:lstStyle/>
        <a:p>
          <a:r>
            <a:rPr lang="es-MX" sz="1600" dirty="0" smtClean="0"/>
            <a:t>p69. Al dialogar en clase se me exige argumentar mi postura ante el tema, no solo expresar una opinión.</a:t>
          </a:r>
        </a:p>
      </dgm:t>
    </dgm:pt>
    <dgm:pt modelId="{6647C822-0581-410F-94B0-2E4164168FF6}" type="parTrans" cxnId="{C9CA8412-BAF2-4255-8245-32AAD9248A86}">
      <dgm:prSet/>
      <dgm:spPr/>
      <dgm:t>
        <a:bodyPr/>
        <a:lstStyle/>
        <a:p>
          <a:endParaRPr lang="es-MX"/>
        </a:p>
      </dgm:t>
    </dgm:pt>
    <dgm:pt modelId="{6CC46DE6-AD79-49AE-8604-A5A45838808D}" type="sibTrans" cxnId="{C9CA8412-BAF2-4255-8245-32AAD9248A86}">
      <dgm:prSet/>
      <dgm:spPr/>
      <dgm:t>
        <a:bodyPr/>
        <a:lstStyle/>
        <a:p>
          <a:endParaRPr lang="es-MX"/>
        </a:p>
      </dgm:t>
    </dgm:pt>
    <dgm:pt modelId="{ABB23A05-E490-4728-9662-32961958894F}">
      <dgm:prSet custT="1"/>
      <dgm:spPr/>
      <dgm:t>
        <a:bodyPr/>
        <a:lstStyle/>
        <a:p>
          <a:endParaRPr lang="es-MX" sz="1600" dirty="0" smtClean="0"/>
        </a:p>
      </dgm:t>
    </dgm:pt>
    <dgm:pt modelId="{53ED0934-24A1-4C6D-A089-C96C26716FF9}" type="parTrans" cxnId="{8FCD9998-3C77-400F-93C5-89D52F6252E3}">
      <dgm:prSet/>
      <dgm:spPr/>
      <dgm:t>
        <a:bodyPr/>
        <a:lstStyle/>
        <a:p>
          <a:endParaRPr lang="es-MX"/>
        </a:p>
      </dgm:t>
    </dgm:pt>
    <dgm:pt modelId="{6E1BFC78-EE15-4638-BE48-1A4DB18028B8}" type="sibTrans" cxnId="{8FCD9998-3C77-400F-93C5-89D52F6252E3}">
      <dgm:prSet/>
      <dgm:spPr/>
      <dgm:t>
        <a:bodyPr/>
        <a:lstStyle/>
        <a:p>
          <a:endParaRPr lang="es-MX"/>
        </a:p>
      </dgm:t>
    </dgm:pt>
    <dgm:pt modelId="{3B87E31C-5E22-45A7-8010-248D4EEC5601}" type="pres">
      <dgm:prSet presAssocID="{A593582C-1E55-4945-A636-98441E9D3E8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B633825E-3DF2-4E49-8362-B2E32863D7C9}" type="pres">
      <dgm:prSet presAssocID="{D7CFC847-A15E-4860-9E66-2D78DEB333B4}" presName="composite" presStyleCnt="0"/>
      <dgm:spPr/>
    </dgm:pt>
    <dgm:pt modelId="{98783E26-EB65-49CC-A00F-C116B19D183A}" type="pres">
      <dgm:prSet presAssocID="{D7CFC847-A15E-4860-9E66-2D78DEB333B4}" presName="parTx" presStyleLbl="alignNode1" presStyleIdx="0" presStyleCnt="2" custScaleX="134594" custLinFactNeighborX="4433" custLinFactNeighborY="-4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BBE3CE0-B415-49FF-9ACC-283993D948B5}" type="pres">
      <dgm:prSet presAssocID="{D7CFC847-A15E-4860-9E66-2D78DEB333B4}" presName="desTx" presStyleLbl="alignAccFollowNode1" presStyleIdx="0" presStyleCnt="2" custScaleX="133817" custLinFactNeighborX="443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16F1403-0AE9-4AAB-B849-519DE9AFCC12}" type="pres">
      <dgm:prSet presAssocID="{53E500D6-8E98-4AAF-81CA-E2E7FFA72916}" presName="space" presStyleCnt="0"/>
      <dgm:spPr/>
    </dgm:pt>
    <dgm:pt modelId="{0B6556B7-DF6D-4019-9E57-EF1FEF6FA686}" type="pres">
      <dgm:prSet presAssocID="{EF2C9C51-5D88-4A9A-96C2-ACFBAB212B26}" presName="composite" presStyleCnt="0"/>
      <dgm:spPr/>
    </dgm:pt>
    <dgm:pt modelId="{4AEC9442-B83F-4C8D-A266-BBD3C6B9AEB2}" type="pres">
      <dgm:prSet presAssocID="{EF2C9C51-5D88-4A9A-96C2-ACFBAB212B26}" presName="parTx" presStyleLbl="alignNode1" presStyleIdx="1" presStyleCnt="2" custScaleX="146990" custLinFactNeighborX="-30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E050D66-A7F1-4FE4-9CA4-14AAD156241F}" type="pres">
      <dgm:prSet presAssocID="{EF2C9C51-5D88-4A9A-96C2-ACFBAB212B26}" presName="desTx" presStyleLbl="alignAccFollowNode1" presStyleIdx="1" presStyleCnt="2" custScaleX="146990" custLinFactNeighborX="-305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23D5E8C2-CB12-4D3A-B87B-AA19DE8F7B12}" srcId="{EF2C9C51-5D88-4A9A-96C2-ACFBAB212B26}" destId="{E35906EA-B30A-4E3C-980D-BE199E5493D8}" srcOrd="0" destOrd="0" parTransId="{28010403-7980-4649-BF58-0B9C8713774A}" sibTransId="{236F095A-F743-405C-8433-D286DB3D3976}"/>
    <dgm:cxn modelId="{4A3DB33F-B49A-4984-B3BF-AAE5F5E38B16}" type="presOf" srcId="{33D6893B-7D5A-4E62-9B00-513EEC9F751F}" destId="{AE050D66-A7F1-4FE4-9CA4-14AAD156241F}" srcOrd="0" destOrd="2" presId="urn:microsoft.com/office/officeart/2005/8/layout/hList1"/>
    <dgm:cxn modelId="{F239B60B-D768-44AC-B5F2-337140D13A92}" type="presOf" srcId="{5D7A9228-E665-4E0B-9115-3AD4FCD9E89C}" destId="{AE050D66-A7F1-4FE4-9CA4-14AAD156241F}" srcOrd="0" destOrd="5" presId="urn:microsoft.com/office/officeart/2005/8/layout/hList1"/>
    <dgm:cxn modelId="{E7C1D456-20C8-4C52-ABDA-6ACDC499BB42}" srcId="{D7CFC847-A15E-4860-9E66-2D78DEB333B4}" destId="{C21D5B16-2F82-4AE9-B5C9-EEF080AB5294}" srcOrd="3" destOrd="0" parTransId="{DA231816-36EC-4356-A1C2-C53CFCA53415}" sibTransId="{0378CCBA-BC9B-45DE-843D-B75206E2353E}"/>
    <dgm:cxn modelId="{5C90C98A-C204-45B6-8C34-997DF661B2B4}" srcId="{EF2C9C51-5D88-4A9A-96C2-ACFBAB212B26}" destId="{45A55386-CEDD-43CB-87B7-E1195C4E89C3}" srcOrd="1" destOrd="0" parTransId="{4B684159-FB96-4C07-B774-0CAA9C0C5B62}" sibTransId="{1AC89D59-45CF-4AFC-89CC-7B54B80071DD}"/>
    <dgm:cxn modelId="{58A9C831-6A7D-4717-9599-7D1663CDF956}" type="presOf" srcId="{3109AABA-4609-4F6A-8985-4D32E3B4D97E}" destId="{AE050D66-A7F1-4FE4-9CA4-14AAD156241F}" srcOrd="0" destOrd="3" presId="urn:microsoft.com/office/officeart/2005/8/layout/hList1"/>
    <dgm:cxn modelId="{09A54622-318E-4237-8F72-6E1013068AFB}" srcId="{A593582C-1E55-4945-A636-98441E9D3E8B}" destId="{D7CFC847-A15E-4860-9E66-2D78DEB333B4}" srcOrd="0" destOrd="0" parTransId="{8918891B-4728-49B6-BDB2-59A625BDCB27}" sibTransId="{53E500D6-8E98-4AAF-81CA-E2E7FFA72916}"/>
    <dgm:cxn modelId="{F1A03CD6-4143-428C-9CCE-4123B72BDD17}" type="presOf" srcId="{45A55386-CEDD-43CB-87B7-E1195C4E89C3}" destId="{AE050D66-A7F1-4FE4-9CA4-14AAD156241F}" srcOrd="0" destOrd="1" presId="urn:microsoft.com/office/officeart/2005/8/layout/hList1"/>
    <dgm:cxn modelId="{E66058DF-D941-428C-A5C0-78084B5ECD3E}" srcId="{D7CFC847-A15E-4860-9E66-2D78DEB333B4}" destId="{13E94C36-4118-44E8-AE63-BDE15CFBFD0F}" srcOrd="4" destOrd="0" parTransId="{DC4CA411-D989-4580-B701-B24E9B8FA375}" sibTransId="{4AB216AD-4555-476B-A2A0-901915F1634C}"/>
    <dgm:cxn modelId="{64AF82F1-4C6B-4B94-80D0-46FC1CE7130A}" type="presOf" srcId="{4C18E07A-7412-4703-9068-B924E5558889}" destId="{4BBE3CE0-B415-49FF-9ACC-283993D948B5}" srcOrd="0" destOrd="5" presId="urn:microsoft.com/office/officeart/2005/8/layout/hList1"/>
    <dgm:cxn modelId="{3A0A7212-0842-46A0-9362-8FF7242375AE}" srcId="{D7CFC847-A15E-4860-9E66-2D78DEB333B4}" destId="{CB5B87A3-9CBD-4B60-B12F-BAF98FE71448}" srcOrd="2" destOrd="0" parTransId="{D7A003B1-1CC3-4C6B-8E90-18847D7E2F4E}" sibTransId="{CCB33D65-0AEF-40E1-BAB5-0E25CBF00CC8}"/>
    <dgm:cxn modelId="{FB240985-1AB0-4E93-B8E7-965862ADB2F1}" type="presOf" srcId="{A593582C-1E55-4945-A636-98441E9D3E8B}" destId="{3B87E31C-5E22-45A7-8010-248D4EEC5601}" srcOrd="0" destOrd="0" presId="urn:microsoft.com/office/officeart/2005/8/layout/hList1"/>
    <dgm:cxn modelId="{64574A39-367C-4D33-B4FB-875C3EA5BE09}" srcId="{A593582C-1E55-4945-A636-98441E9D3E8B}" destId="{EF2C9C51-5D88-4A9A-96C2-ACFBAB212B26}" srcOrd="1" destOrd="0" parTransId="{8C18CAFC-D6EF-410E-8623-8CFF31EDA68B}" sibTransId="{50C55099-E8E6-47B3-BF89-4F7DD908D359}"/>
    <dgm:cxn modelId="{DD183AAC-FE08-4951-90C4-FED77E2209F7}" srcId="{EF2C9C51-5D88-4A9A-96C2-ACFBAB212B26}" destId="{3109AABA-4609-4F6A-8985-4D32E3B4D97E}" srcOrd="3" destOrd="0" parTransId="{7D82DEDE-E6B6-423A-A98D-D4E613292FA1}" sibTransId="{C3674BFF-497B-4932-994D-853CAE324BC9}"/>
    <dgm:cxn modelId="{E2259C37-F237-4E52-9B32-2113A20055D8}" srcId="{EF2C9C51-5D88-4A9A-96C2-ACFBAB212B26}" destId="{18817366-F2D6-486B-92A9-E174BF7E6C9F}" srcOrd="4" destOrd="0" parTransId="{DD1A18AA-CB97-4AAD-9D25-CA4B387020CB}" sibTransId="{112B44B7-27D2-4EEA-9CF7-A7FC87E1AB3E}"/>
    <dgm:cxn modelId="{B4326352-E358-44D9-B167-D32B4087A636}" type="presOf" srcId="{ABB23A05-E490-4728-9662-32961958894F}" destId="{AE050D66-A7F1-4FE4-9CA4-14AAD156241F}" srcOrd="0" destOrd="6" presId="urn:microsoft.com/office/officeart/2005/8/layout/hList1"/>
    <dgm:cxn modelId="{54B47F61-F1CA-443D-A029-4F41FB1F80E7}" type="presOf" srcId="{C21D5B16-2F82-4AE9-B5C9-EEF080AB5294}" destId="{4BBE3CE0-B415-49FF-9ACC-283993D948B5}" srcOrd="0" destOrd="3" presId="urn:microsoft.com/office/officeart/2005/8/layout/hList1"/>
    <dgm:cxn modelId="{EB546A67-4F1A-4C35-B766-B7CCE8DA3A9F}" type="presOf" srcId="{18817366-F2D6-486B-92A9-E174BF7E6C9F}" destId="{AE050D66-A7F1-4FE4-9CA4-14AAD156241F}" srcOrd="0" destOrd="4" presId="urn:microsoft.com/office/officeart/2005/8/layout/hList1"/>
    <dgm:cxn modelId="{C9CA8412-BAF2-4255-8245-32AAD9248A86}" srcId="{EF2C9C51-5D88-4A9A-96C2-ACFBAB212B26}" destId="{5D7A9228-E665-4E0B-9115-3AD4FCD9E89C}" srcOrd="5" destOrd="0" parTransId="{6647C822-0581-410F-94B0-2E4164168FF6}" sibTransId="{6CC46DE6-AD79-49AE-8604-A5A45838808D}"/>
    <dgm:cxn modelId="{B99453B5-1611-4869-B47F-CAE455220D03}" type="presOf" srcId="{28D8ECC3-EA2C-4289-AED9-86F428F68233}" destId="{4BBE3CE0-B415-49FF-9ACC-283993D948B5}" srcOrd="0" destOrd="0" presId="urn:microsoft.com/office/officeart/2005/8/layout/hList1"/>
    <dgm:cxn modelId="{12512764-877A-4F51-80D6-09C5646EEFC7}" type="presOf" srcId="{CB5B87A3-9CBD-4B60-B12F-BAF98FE71448}" destId="{4BBE3CE0-B415-49FF-9ACC-283993D948B5}" srcOrd="0" destOrd="2" presId="urn:microsoft.com/office/officeart/2005/8/layout/hList1"/>
    <dgm:cxn modelId="{A8AF3689-C21D-4C4C-AD14-D5C63EE4D4DE}" srcId="{EF2C9C51-5D88-4A9A-96C2-ACFBAB212B26}" destId="{33D6893B-7D5A-4E62-9B00-513EEC9F751F}" srcOrd="2" destOrd="0" parTransId="{EE3636EA-7583-4733-8DB2-8EE05CC12672}" sibTransId="{28F88766-71B0-462C-A5B0-E87F907637E2}"/>
    <dgm:cxn modelId="{FE45625D-378E-4147-B9FF-7C42A795C94E}" type="presOf" srcId="{EF2C9C51-5D88-4A9A-96C2-ACFBAB212B26}" destId="{4AEC9442-B83F-4C8D-A266-BBD3C6B9AEB2}" srcOrd="0" destOrd="0" presId="urn:microsoft.com/office/officeart/2005/8/layout/hList1"/>
    <dgm:cxn modelId="{F8BCCE86-2A8B-4E1C-B399-915048346F65}" type="presOf" srcId="{5EAD8F30-0570-4C6E-ADBE-1832EBF536E6}" destId="{4BBE3CE0-B415-49FF-9ACC-283993D948B5}" srcOrd="0" destOrd="1" presId="urn:microsoft.com/office/officeart/2005/8/layout/hList1"/>
    <dgm:cxn modelId="{8FCD9998-3C77-400F-93C5-89D52F6252E3}" srcId="{EF2C9C51-5D88-4A9A-96C2-ACFBAB212B26}" destId="{ABB23A05-E490-4728-9662-32961958894F}" srcOrd="6" destOrd="0" parTransId="{53ED0934-24A1-4C6D-A089-C96C26716FF9}" sibTransId="{6E1BFC78-EE15-4638-BE48-1A4DB18028B8}"/>
    <dgm:cxn modelId="{3BAEC321-B748-482A-90C3-B803A32E8CA5}" srcId="{D7CFC847-A15E-4860-9E66-2D78DEB333B4}" destId="{28D8ECC3-EA2C-4289-AED9-86F428F68233}" srcOrd="0" destOrd="0" parTransId="{4B021B68-294F-4248-A9EE-C2764A82002D}" sibTransId="{CEA40219-9651-4BFF-8765-7831653633F4}"/>
    <dgm:cxn modelId="{CDA74DDB-37CF-4A17-AA4A-E9E38DEAA630}" type="presOf" srcId="{13E94C36-4118-44E8-AE63-BDE15CFBFD0F}" destId="{4BBE3CE0-B415-49FF-9ACC-283993D948B5}" srcOrd="0" destOrd="4" presId="urn:microsoft.com/office/officeart/2005/8/layout/hList1"/>
    <dgm:cxn modelId="{A0A3AD9A-711E-48B2-A36A-094FF6D83962}" type="presOf" srcId="{D7CFC847-A15E-4860-9E66-2D78DEB333B4}" destId="{98783E26-EB65-49CC-A00F-C116B19D183A}" srcOrd="0" destOrd="0" presId="urn:microsoft.com/office/officeart/2005/8/layout/hList1"/>
    <dgm:cxn modelId="{FE979401-C8C5-4140-BC36-2A7F586AEC5B}" srcId="{D7CFC847-A15E-4860-9E66-2D78DEB333B4}" destId="{5EAD8F30-0570-4C6E-ADBE-1832EBF536E6}" srcOrd="1" destOrd="0" parTransId="{C46CEBAE-1BBA-4899-97CB-BD1DAE6C8E50}" sibTransId="{B2B79366-93A4-4A9A-B635-E8BA2D82FEC5}"/>
    <dgm:cxn modelId="{36DEB576-BBFB-4C16-9FE2-E448396B1E2A}" srcId="{D7CFC847-A15E-4860-9E66-2D78DEB333B4}" destId="{4C18E07A-7412-4703-9068-B924E5558889}" srcOrd="5" destOrd="0" parTransId="{F8AC2A9D-7C7B-4B6D-BA50-559C0025A085}" sibTransId="{6EA2C73B-5571-49CC-8953-F3B7CFD59D22}"/>
    <dgm:cxn modelId="{131E41F7-5923-4955-ACAE-C1EEB22F78A1}" type="presOf" srcId="{E35906EA-B30A-4E3C-980D-BE199E5493D8}" destId="{AE050D66-A7F1-4FE4-9CA4-14AAD156241F}" srcOrd="0" destOrd="0" presId="urn:microsoft.com/office/officeart/2005/8/layout/hList1"/>
    <dgm:cxn modelId="{98A52898-F2AD-4F35-9A20-E40D85C9FE2B}" type="presParOf" srcId="{3B87E31C-5E22-45A7-8010-248D4EEC5601}" destId="{B633825E-3DF2-4E49-8362-B2E32863D7C9}" srcOrd="0" destOrd="0" presId="urn:microsoft.com/office/officeart/2005/8/layout/hList1"/>
    <dgm:cxn modelId="{7D456209-A047-4D11-A5C6-BBCBF923C030}" type="presParOf" srcId="{B633825E-3DF2-4E49-8362-B2E32863D7C9}" destId="{98783E26-EB65-49CC-A00F-C116B19D183A}" srcOrd="0" destOrd="0" presId="urn:microsoft.com/office/officeart/2005/8/layout/hList1"/>
    <dgm:cxn modelId="{B5736549-34F6-465C-927A-6FBA1286216B}" type="presParOf" srcId="{B633825E-3DF2-4E49-8362-B2E32863D7C9}" destId="{4BBE3CE0-B415-49FF-9ACC-283993D948B5}" srcOrd="1" destOrd="0" presId="urn:microsoft.com/office/officeart/2005/8/layout/hList1"/>
    <dgm:cxn modelId="{1179DD82-9821-4045-B7E9-271F7FF331D0}" type="presParOf" srcId="{3B87E31C-5E22-45A7-8010-248D4EEC5601}" destId="{D16F1403-0AE9-4AAB-B849-519DE9AFCC12}" srcOrd="1" destOrd="0" presId="urn:microsoft.com/office/officeart/2005/8/layout/hList1"/>
    <dgm:cxn modelId="{DC461729-804B-4184-85E6-C36959C9B2E5}" type="presParOf" srcId="{3B87E31C-5E22-45A7-8010-248D4EEC5601}" destId="{0B6556B7-DF6D-4019-9E57-EF1FEF6FA686}" srcOrd="2" destOrd="0" presId="urn:microsoft.com/office/officeart/2005/8/layout/hList1"/>
    <dgm:cxn modelId="{93B54325-38F9-49DA-9262-6E4F70BF6023}" type="presParOf" srcId="{0B6556B7-DF6D-4019-9E57-EF1FEF6FA686}" destId="{4AEC9442-B83F-4C8D-A266-BBD3C6B9AEB2}" srcOrd="0" destOrd="0" presId="urn:microsoft.com/office/officeart/2005/8/layout/hList1"/>
    <dgm:cxn modelId="{40F6B0FA-1A98-4500-A915-BBF69618E869}" type="presParOf" srcId="{0B6556B7-DF6D-4019-9E57-EF1FEF6FA686}" destId="{AE050D66-A7F1-4FE4-9CA4-14AAD156241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93582C-1E55-4945-A636-98441E9D3E8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7CFC847-A15E-4860-9E66-2D78DEB333B4}">
      <dgm:prSet phldrT="[Texto]" custT="1"/>
      <dgm:spPr/>
      <dgm:t>
        <a:bodyPr/>
        <a:lstStyle/>
        <a:p>
          <a:r>
            <a:rPr lang="es-MX" sz="2000" b="1" dirty="0" smtClean="0">
              <a:solidFill>
                <a:schemeClr val="tx1"/>
              </a:solidFill>
            </a:rPr>
            <a:t>Metacognición</a:t>
          </a:r>
          <a:endParaRPr lang="es-MX" sz="2400" b="1" dirty="0">
            <a:solidFill>
              <a:schemeClr val="tx1"/>
            </a:solidFill>
          </a:endParaRPr>
        </a:p>
      </dgm:t>
    </dgm:pt>
    <dgm:pt modelId="{8918891B-4728-49B6-BDB2-59A625BDCB27}" type="parTrans" cxnId="{09A54622-318E-4237-8F72-6E1013068AFB}">
      <dgm:prSet/>
      <dgm:spPr/>
      <dgm:t>
        <a:bodyPr/>
        <a:lstStyle/>
        <a:p>
          <a:endParaRPr lang="es-MX" sz="1600"/>
        </a:p>
      </dgm:t>
    </dgm:pt>
    <dgm:pt modelId="{53E500D6-8E98-4AAF-81CA-E2E7FFA72916}" type="sibTrans" cxnId="{09A54622-318E-4237-8F72-6E1013068AFB}">
      <dgm:prSet/>
      <dgm:spPr/>
      <dgm:t>
        <a:bodyPr/>
        <a:lstStyle/>
        <a:p>
          <a:endParaRPr lang="es-MX" sz="1600"/>
        </a:p>
      </dgm:t>
    </dgm:pt>
    <dgm:pt modelId="{28D8ECC3-EA2C-4289-AED9-86F428F68233}">
      <dgm:prSet phldrT="[Texto]" custT="1"/>
      <dgm:spPr/>
      <dgm:t>
        <a:bodyPr/>
        <a:lstStyle/>
        <a:p>
          <a:r>
            <a:rPr lang="es-MX" sz="1600" b="0" i="0" u="none" smtClean="0"/>
            <a:t>p70. Me ayuda a poner atención en cómo aprendo.</a:t>
          </a:r>
          <a:endParaRPr lang="es-MX" sz="1600" dirty="0"/>
        </a:p>
      </dgm:t>
    </dgm:pt>
    <dgm:pt modelId="{4B021B68-294F-4248-A9EE-C2764A82002D}" type="parTrans" cxnId="{3BAEC321-B748-482A-90C3-B803A32E8CA5}">
      <dgm:prSet/>
      <dgm:spPr/>
      <dgm:t>
        <a:bodyPr/>
        <a:lstStyle/>
        <a:p>
          <a:endParaRPr lang="es-MX" sz="1600"/>
        </a:p>
      </dgm:t>
    </dgm:pt>
    <dgm:pt modelId="{CEA40219-9651-4BFF-8765-7831653633F4}" type="sibTrans" cxnId="{3BAEC321-B748-482A-90C3-B803A32E8CA5}">
      <dgm:prSet/>
      <dgm:spPr/>
      <dgm:t>
        <a:bodyPr/>
        <a:lstStyle/>
        <a:p>
          <a:endParaRPr lang="es-MX" sz="1600"/>
        </a:p>
      </dgm:t>
    </dgm:pt>
    <dgm:pt modelId="{9F9D5110-755A-468D-B526-7D9E6A9EF1E6}">
      <dgm:prSet custT="1"/>
      <dgm:spPr/>
      <dgm:t>
        <a:bodyPr/>
        <a:lstStyle/>
        <a:p>
          <a:r>
            <a:rPr lang="es-MX" sz="1600" b="0" i="0" u="none" dirty="0" smtClean="0"/>
            <a:t>p71. Me ayuda a darme cuenta si he aprendido un tema.</a:t>
          </a:r>
        </a:p>
      </dgm:t>
    </dgm:pt>
    <dgm:pt modelId="{7569EA17-D65E-4964-A37F-71FA3554411C}" type="parTrans" cxnId="{8DEC6965-6313-4576-AC48-BF1888822513}">
      <dgm:prSet/>
      <dgm:spPr/>
      <dgm:t>
        <a:bodyPr/>
        <a:lstStyle/>
        <a:p>
          <a:endParaRPr lang="es-MX" sz="2000"/>
        </a:p>
      </dgm:t>
    </dgm:pt>
    <dgm:pt modelId="{57B8A9FB-2871-4724-B746-B598ED68E608}" type="sibTrans" cxnId="{8DEC6965-6313-4576-AC48-BF1888822513}">
      <dgm:prSet/>
      <dgm:spPr/>
      <dgm:t>
        <a:bodyPr/>
        <a:lstStyle/>
        <a:p>
          <a:endParaRPr lang="es-MX" sz="2000"/>
        </a:p>
      </dgm:t>
    </dgm:pt>
    <dgm:pt modelId="{F1BD32DC-6D3C-4878-99C3-A4F3851B92B5}">
      <dgm:prSet custT="1"/>
      <dgm:spPr/>
      <dgm:t>
        <a:bodyPr/>
        <a:lstStyle/>
        <a:p>
          <a:r>
            <a:rPr lang="es-MX" sz="1600" b="0" i="0" u="none" dirty="0" smtClean="0"/>
            <a:t>p72. Me ayuda a reconocer  mis posibilidades y dificultades para aprender.</a:t>
          </a:r>
        </a:p>
      </dgm:t>
    </dgm:pt>
    <dgm:pt modelId="{93E17355-7C9D-4E1C-9BC0-AE45A5A19764}" type="parTrans" cxnId="{DFF1587F-E6EE-4409-BF6A-DD9D2E5F3E3E}">
      <dgm:prSet/>
      <dgm:spPr/>
      <dgm:t>
        <a:bodyPr/>
        <a:lstStyle/>
        <a:p>
          <a:endParaRPr lang="es-MX" sz="2000"/>
        </a:p>
      </dgm:t>
    </dgm:pt>
    <dgm:pt modelId="{4C498CC2-434C-4580-B999-00E8B8708B85}" type="sibTrans" cxnId="{DFF1587F-E6EE-4409-BF6A-DD9D2E5F3E3E}">
      <dgm:prSet/>
      <dgm:spPr/>
      <dgm:t>
        <a:bodyPr/>
        <a:lstStyle/>
        <a:p>
          <a:endParaRPr lang="es-MX" sz="2000"/>
        </a:p>
      </dgm:t>
    </dgm:pt>
    <dgm:pt modelId="{C81FD65F-FF57-4444-AD3A-E3571371FF28}">
      <dgm:prSet custT="1"/>
      <dgm:spPr/>
      <dgm:t>
        <a:bodyPr/>
        <a:lstStyle/>
        <a:p>
          <a:r>
            <a:rPr lang="es-MX" sz="1600" b="0" i="0" u="none" dirty="0" smtClean="0"/>
            <a:t>p73. Hace que me de cuenta de que algunas formas de realizar mis tareas y trabajos son mejores que otras</a:t>
          </a:r>
        </a:p>
      </dgm:t>
    </dgm:pt>
    <dgm:pt modelId="{333114B7-6DE2-4C94-8B11-21393C72CB64}" type="parTrans" cxnId="{4FF3E4D1-BEF8-4ABB-93DA-6A5DCF997812}">
      <dgm:prSet/>
      <dgm:spPr/>
      <dgm:t>
        <a:bodyPr/>
        <a:lstStyle/>
        <a:p>
          <a:endParaRPr lang="es-MX" sz="2000"/>
        </a:p>
      </dgm:t>
    </dgm:pt>
    <dgm:pt modelId="{593A893F-339E-45B1-A7F0-4E31E8F449A2}" type="sibTrans" cxnId="{4FF3E4D1-BEF8-4ABB-93DA-6A5DCF997812}">
      <dgm:prSet/>
      <dgm:spPr/>
      <dgm:t>
        <a:bodyPr/>
        <a:lstStyle/>
        <a:p>
          <a:endParaRPr lang="es-MX" sz="2000"/>
        </a:p>
      </dgm:t>
    </dgm:pt>
    <dgm:pt modelId="{B7C44F2C-1E6F-408D-834B-5C1F0DB041AA}">
      <dgm:prSet custT="1"/>
      <dgm:spPr/>
      <dgm:t>
        <a:bodyPr/>
        <a:lstStyle/>
        <a:p>
          <a:r>
            <a:rPr lang="es-MX" sz="1600" b="0" i="0" u="none" dirty="0" smtClean="0"/>
            <a:t>p74. Me ayuda a buscar nuevas y mejores formas para aprender.</a:t>
          </a:r>
        </a:p>
      </dgm:t>
    </dgm:pt>
    <dgm:pt modelId="{9969F644-3536-4602-B2FF-499D6AB3584A}" type="parTrans" cxnId="{0A7B0E41-3B56-4EE1-842A-F61B4C737E31}">
      <dgm:prSet/>
      <dgm:spPr/>
      <dgm:t>
        <a:bodyPr/>
        <a:lstStyle/>
        <a:p>
          <a:endParaRPr lang="es-MX" sz="2000"/>
        </a:p>
      </dgm:t>
    </dgm:pt>
    <dgm:pt modelId="{BB2B3CBC-FE4E-4F46-83D1-3F9F947F8D63}" type="sibTrans" cxnId="{0A7B0E41-3B56-4EE1-842A-F61B4C737E31}">
      <dgm:prSet/>
      <dgm:spPr/>
      <dgm:t>
        <a:bodyPr/>
        <a:lstStyle/>
        <a:p>
          <a:endParaRPr lang="es-MX" sz="2000"/>
        </a:p>
      </dgm:t>
    </dgm:pt>
    <dgm:pt modelId="{C56C8916-FEC5-4F6E-A1C0-CE7D23DE97A7}">
      <dgm:prSet custT="1"/>
      <dgm:spPr/>
      <dgm:t>
        <a:bodyPr/>
        <a:lstStyle/>
        <a:p>
          <a:r>
            <a:rPr lang="es-MX" sz="1600" b="0" i="0" u="none" dirty="0" smtClean="0"/>
            <a:t>p75. Ha favorecido que yo sepa cuales son los mecanismos o procesos que facilitan mi aprendizaje, por ejemplo: tomar apuntes, hacer esquemas o mapas, aclarar dudas, entre otros. </a:t>
          </a:r>
        </a:p>
      </dgm:t>
    </dgm:pt>
    <dgm:pt modelId="{7BCAB4F6-D921-4B2B-AA07-340C0BF8E03F}" type="parTrans" cxnId="{8D203C6F-C9EA-42E6-A511-D6A91EB77C83}">
      <dgm:prSet/>
      <dgm:spPr/>
      <dgm:t>
        <a:bodyPr/>
        <a:lstStyle/>
        <a:p>
          <a:endParaRPr lang="es-MX" sz="2000"/>
        </a:p>
      </dgm:t>
    </dgm:pt>
    <dgm:pt modelId="{8928FDB7-26B9-4481-9BDB-E4650279231E}" type="sibTrans" cxnId="{8D203C6F-C9EA-42E6-A511-D6A91EB77C83}">
      <dgm:prSet/>
      <dgm:spPr/>
      <dgm:t>
        <a:bodyPr/>
        <a:lstStyle/>
        <a:p>
          <a:endParaRPr lang="es-MX" sz="2000"/>
        </a:p>
      </dgm:t>
    </dgm:pt>
    <dgm:pt modelId="{823E2BE9-99D3-42B0-A1C9-F1787F8AED44}">
      <dgm:prSet custT="1"/>
      <dgm:spPr/>
      <dgm:t>
        <a:bodyPr/>
        <a:lstStyle/>
        <a:p>
          <a:r>
            <a:rPr lang="es-MX" sz="1600" b="0" i="0" u="none" dirty="0" smtClean="0"/>
            <a:t>p76. La manera en que trabaja la materia me sirve para darme cuenta de mi avance en función de los objetivos de aprendizaje. </a:t>
          </a:r>
        </a:p>
      </dgm:t>
    </dgm:pt>
    <dgm:pt modelId="{B15B8699-3F82-4CBA-81FA-F5CB434B0D58}" type="parTrans" cxnId="{A4B4C06E-8651-42A1-816C-2A371154D39D}">
      <dgm:prSet/>
      <dgm:spPr/>
      <dgm:t>
        <a:bodyPr/>
        <a:lstStyle/>
        <a:p>
          <a:endParaRPr lang="es-MX" sz="2000"/>
        </a:p>
      </dgm:t>
    </dgm:pt>
    <dgm:pt modelId="{37E1A66D-CD22-469A-B1F3-C0503121EC95}" type="sibTrans" cxnId="{A4B4C06E-8651-42A1-816C-2A371154D39D}">
      <dgm:prSet/>
      <dgm:spPr/>
      <dgm:t>
        <a:bodyPr/>
        <a:lstStyle/>
        <a:p>
          <a:endParaRPr lang="es-MX" sz="2000"/>
        </a:p>
      </dgm:t>
    </dgm:pt>
    <dgm:pt modelId="{D951B298-FC51-4658-9B0E-9B512611B717}">
      <dgm:prSet custT="1"/>
      <dgm:spPr/>
      <dgm:t>
        <a:bodyPr/>
        <a:lstStyle/>
        <a:p>
          <a:r>
            <a:rPr lang="es-MX" sz="1600" b="0" i="0" u="none" dirty="0" smtClean="0"/>
            <a:t>p77. Me ayuda a revisar si lo que hago cuando estudio o realizo alguna actividad, es adecuado para aprender mejor.</a:t>
          </a:r>
        </a:p>
      </dgm:t>
    </dgm:pt>
    <dgm:pt modelId="{5DEC8703-4EEB-4F82-A1C2-592DE8D4A33B}" type="parTrans" cxnId="{E67ADF9C-E541-45F8-82DC-0EFBFE5BC188}">
      <dgm:prSet/>
      <dgm:spPr/>
      <dgm:t>
        <a:bodyPr/>
        <a:lstStyle/>
        <a:p>
          <a:endParaRPr lang="es-MX" sz="2000"/>
        </a:p>
      </dgm:t>
    </dgm:pt>
    <dgm:pt modelId="{1CAE5468-BB04-450D-969F-5A317481A68F}" type="sibTrans" cxnId="{E67ADF9C-E541-45F8-82DC-0EFBFE5BC188}">
      <dgm:prSet/>
      <dgm:spPr/>
      <dgm:t>
        <a:bodyPr/>
        <a:lstStyle/>
        <a:p>
          <a:endParaRPr lang="es-MX" sz="2000"/>
        </a:p>
      </dgm:t>
    </dgm:pt>
    <dgm:pt modelId="{75698236-757B-4564-85F1-C98B81BB1E94}">
      <dgm:prSet custT="1"/>
      <dgm:spPr/>
      <dgm:t>
        <a:bodyPr/>
        <a:lstStyle/>
        <a:p>
          <a:r>
            <a:rPr lang="es-MX" sz="1600" b="0" i="0" u="none" dirty="0" smtClean="0"/>
            <a:t>p78. Me hace darme cuenta de lo que debo corregir y tomar medidas apropiadas para aprender mejor. </a:t>
          </a:r>
        </a:p>
      </dgm:t>
    </dgm:pt>
    <dgm:pt modelId="{40EF3611-5CEC-4F27-A537-86B6ACBCBB5C}" type="parTrans" cxnId="{A9FC15A1-F99A-4484-97B3-F001E9390560}">
      <dgm:prSet/>
      <dgm:spPr/>
      <dgm:t>
        <a:bodyPr/>
        <a:lstStyle/>
        <a:p>
          <a:endParaRPr lang="es-MX" sz="2000"/>
        </a:p>
      </dgm:t>
    </dgm:pt>
    <dgm:pt modelId="{6764635C-E926-4E93-856D-30D772ABFBC3}" type="sibTrans" cxnId="{A9FC15A1-F99A-4484-97B3-F001E9390560}">
      <dgm:prSet/>
      <dgm:spPr/>
      <dgm:t>
        <a:bodyPr/>
        <a:lstStyle/>
        <a:p>
          <a:endParaRPr lang="es-MX" sz="2000"/>
        </a:p>
      </dgm:t>
    </dgm:pt>
    <dgm:pt modelId="{23879988-4D73-4CCA-9BF9-B517FF0CAB84}">
      <dgm:prSet custT="1"/>
      <dgm:spPr/>
      <dgm:t>
        <a:bodyPr/>
        <a:lstStyle/>
        <a:p>
          <a:r>
            <a:rPr lang="es-MX" sz="1600" b="0" i="0" u="none" dirty="0" smtClean="0"/>
            <a:t>p79. Me permite reconocer que yo soy el responsable de mi aprendizaje. </a:t>
          </a:r>
        </a:p>
      </dgm:t>
    </dgm:pt>
    <dgm:pt modelId="{AEB295EF-0136-489E-839D-A2C6C23AE704}" type="parTrans" cxnId="{541729DC-F192-42CF-8963-8248E6166E55}">
      <dgm:prSet/>
      <dgm:spPr/>
      <dgm:t>
        <a:bodyPr/>
        <a:lstStyle/>
        <a:p>
          <a:endParaRPr lang="es-MX" sz="2000"/>
        </a:p>
      </dgm:t>
    </dgm:pt>
    <dgm:pt modelId="{86E1F8FE-311A-4313-9095-76A32BFF5791}" type="sibTrans" cxnId="{541729DC-F192-42CF-8963-8248E6166E55}">
      <dgm:prSet/>
      <dgm:spPr/>
      <dgm:t>
        <a:bodyPr/>
        <a:lstStyle/>
        <a:p>
          <a:endParaRPr lang="es-MX" sz="2000"/>
        </a:p>
      </dgm:t>
    </dgm:pt>
    <dgm:pt modelId="{3B87E31C-5E22-45A7-8010-248D4EEC5601}" type="pres">
      <dgm:prSet presAssocID="{A593582C-1E55-4945-A636-98441E9D3E8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B633825E-3DF2-4E49-8362-B2E32863D7C9}" type="pres">
      <dgm:prSet presAssocID="{D7CFC847-A15E-4860-9E66-2D78DEB333B4}" presName="composite" presStyleCnt="0"/>
      <dgm:spPr/>
    </dgm:pt>
    <dgm:pt modelId="{98783E26-EB65-49CC-A00F-C116B19D183A}" type="pres">
      <dgm:prSet presAssocID="{D7CFC847-A15E-4860-9E66-2D78DEB333B4}" presName="parTx" presStyleLbl="alignNode1" presStyleIdx="0" presStyleCnt="1" custFlipVert="0" custScaleY="90500" custLinFactNeighborY="-177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BBE3CE0-B415-49FF-9ACC-283993D948B5}" type="pres">
      <dgm:prSet presAssocID="{D7CFC847-A15E-4860-9E66-2D78DEB333B4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165AF70-30E0-4BB1-8FF9-13CB43732973}" type="presOf" srcId="{75698236-757B-4564-85F1-C98B81BB1E94}" destId="{4BBE3CE0-B415-49FF-9ACC-283993D948B5}" srcOrd="0" destOrd="8" presId="urn:microsoft.com/office/officeart/2005/8/layout/hList1"/>
    <dgm:cxn modelId="{A9FC15A1-F99A-4484-97B3-F001E9390560}" srcId="{D7CFC847-A15E-4860-9E66-2D78DEB333B4}" destId="{75698236-757B-4564-85F1-C98B81BB1E94}" srcOrd="8" destOrd="0" parTransId="{40EF3611-5CEC-4F27-A537-86B6ACBCBB5C}" sibTransId="{6764635C-E926-4E93-856D-30D772ABFBC3}"/>
    <dgm:cxn modelId="{09A54622-318E-4237-8F72-6E1013068AFB}" srcId="{A593582C-1E55-4945-A636-98441E9D3E8B}" destId="{D7CFC847-A15E-4860-9E66-2D78DEB333B4}" srcOrd="0" destOrd="0" parTransId="{8918891B-4728-49B6-BDB2-59A625BDCB27}" sibTransId="{53E500D6-8E98-4AAF-81CA-E2E7FFA72916}"/>
    <dgm:cxn modelId="{0A7B0E41-3B56-4EE1-842A-F61B4C737E31}" srcId="{D7CFC847-A15E-4860-9E66-2D78DEB333B4}" destId="{B7C44F2C-1E6F-408D-834B-5C1F0DB041AA}" srcOrd="4" destOrd="0" parTransId="{9969F644-3536-4602-B2FF-499D6AB3584A}" sibTransId="{BB2B3CBC-FE4E-4F46-83D1-3F9F947F8D63}"/>
    <dgm:cxn modelId="{8DEC6965-6313-4576-AC48-BF1888822513}" srcId="{D7CFC847-A15E-4860-9E66-2D78DEB333B4}" destId="{9F9D5110-755A-468D-B526-7D9E6A9EF1E6}" srcOrd="1" destOrd="0" parTransId="{7569EA17-D65E-4964-A37F-71FA3554411C}" sibTransId="{57B8A9FB-2871-4724-B746-B598ED68E608}"/>
    <dgm:cxn modelId="{8324A46D-8692-40AA-9F2A-E52AE7604E38}" type="presOf" srcId="{D7CFC847-A15E-4860-9E66-2D78DEB333B4}" destId="{98783E26-EB65-49CC-A00F-C116B19D183A}" srcOrd="0" destOrd="0" presId="urn:microsoft.com/office/officeart/2005/8/layout/hList1"/>
    <dgm:cxn modelId="{E2578628-13E8-4DF1-8A81-6434639C3B9F}" type="presOf" srcId="{23879988-4D73-4CCA-9BF9-B517FF0CAB84}" destId="{4BBE3CE0-B415-49FF-9ACC-283993D948B5}" srcOrd="0" destOrd="9" presId="urn:microsoft.com/office/officeart/2005/8/layout/hList1"/>
    <dgm:cxn modelId="{8D203C6F-C9EA-42E6-A511-D6A91EB77C83}" srcId="{D7CFC847-A15E-4860-9E66-2D78DEB333B4}" destId="{C56C8916-FEC5-4F6E-A1C0-CE7D23DE97A7}" srcOrd="5" destOrd="0" parTransId="{7BCAB4F6-D921-4B2B-AA07-340C0BF8E03F}" sibTransId="{8928FDB7-26B9-4481-9BDB-E4650279231E}"/>
    <dgm:cxn modelId="{F3C2F10D-9C5C-442E-8A50-2764F1AB51B1}" type="presOf" srcId="{D951B298-FC51-4658-9B0E-9B512611B717}" destId="{4BBE3CE0-B415-49FF-9ACC-283993D948B5}" srcOrd="0" destOrd="7" presId="urn:microsoft.com/office/officeart/2005/8/layout/hList1"/>
    <dgm:cxn modelId="{DFF1587F-E6EE-4409-BF6A-DD9D2E5F3E3E}" srcId="{D7CFC847-A15E-4860-9E66-2D78DEB333B4}" destId="{F1BD32DC-6D3C-4878-99C3-A4F3851B92B5}" srcOrd="2" destOrd="0" parTransId="{93E17355-7C9D-4E1C-9BC0-AE45A5A19764}" sibTransId="{4C498CC2-434C-4580-B999-00E8B8708B85}"/>
    <dgm:cxn modelId="{B4B479D0-5830-46A6-9CB3-A572F518C677}" type="presOf" srcId="{28D8ECC3-EA2C-4289-AED9-86F428F68233}" destId="{4BBE3CE0-B415-49FF-9ACC-283993D948B5}" srcOrd="0" destOrd="0" presId="urn:microsoft.com/office/officeart/2005/8/layout/hList1"/>
    <dgm:cxn modelId="{CF61E023-F613-4C62-99BF-5E6B5D8CADEC}" type="presOf" srcId="{F1BD32DC-6D3C-4878-99C3-A4F3851B92B5}" destId="{4BBE3CE0-B415-49FF-9ACC-283993D948B5}" srcOrd="0" destOrd="2" presId="urn:microsoft.com/office/officeart/2005/8/layout/hList1"/>
    <dgm:cxn modelId="{F0DCC4D2-F48F-4C3C-A413-F1519437EE82}" type="presOf" srcId="{9F9D5110-755A-468D-B526-7D9E6A9EF1E6}" destId="{4BBE3CE0-B415-49FF-9ACC-283993D948B5}" srcOrd="0" destOrd="1" presId="urn:microsoft.com/office/officeart/2005/8/layout/hList1"/>
    <dgm:cxn modelId="{D79680BC-69BC-40AF-A403-5D105878AAC2}" type="presOf" srcId="{B7C44F2C-1E6F-408D-834B-5C1F0DB041AA}" destId="{4BBE3CE0-B415-49FF-9ACC-283993D948B5}" srcOrd="0" destOrd="4" presId="urn:microsoft.com/office/officeart/2005/8/layout/hList1"/>
    <dgm:cxn modelId="{A4B4C06E-8651-42A1-816C-2A371154D39D}" srcId="{D7CFC847-A15E-4860-9E66-2D78DEB333B4}" destId="{823E2BE9-99D3-42B0-A1C9-F1787F8AED44}" srcOrd="6" destOrd="0" parTransId="{B15B8699-3F82-4CBA-81FA-F5CB434B0D58}" sibTransId="{37E1A66D-CD22-469A-B1F3-C0503121EC95}"/>
    <dgm:cxn modelId="{72E52CB1-A700-4180-874C-A1C1EF85FDB2}" type="presOf" srcId="{C56C8916-FEC5-4F6E-A1C0-CE7D23DE97A7}" destId="{4BBE3CE0-B415-49FF-9ACC-283993D948B5}" srcOrd="0" destOrd="5" presId="urn:microsoft.com/office/officeart/2005/8/layout/hList1"/>
    <dgm:cxn modelId="{157F9176-70D0-412B-8756-C296740FA315}" type="presOf" srcId="{C81FD65F-FF57-4444-AD3A-E3571371FF28}" destId="{4BBE3CE0-B415-49FF-9ACC-283993D948B5}" srcOrd="0" destOrd="3" presId="urn:microsoft.com/office/officeart/2005/8/layout/hList1"/>
    <dgm:cxn modelId="{3BAEC321-B748-482A-90C3-B803A32E8CA5}" srcId="{D7CFC847-A15E-4860-9E66-2D78DEB333B4}" destId="{28D8ECC3-EA2C-4289-AED9-86F428F68233}" srcOrd="0" destOrd="0" parTransId="{4B021B68-294F-4248-A9EE-C2764A82002D}" sibTransId="{CEA40219-9651-4BFF-8765-7831653633F4}"/>
    <dgm:cxn modelId="{541729DC-F192-42CF-8963-8248E6166E55}" srcId="{D7CFC847-A15E-4860-9E66-2D78DEB333B4}" destId="{23879988-4D73-4CCA-9BF9-B517FF0CAB84}" srcOrd="9" destOrd="0" parTransId="{AEB295EF-0136-489E-839D-A2C6C23AE704}" sibTransId="{86E1F8FE-311A-4313-9095-76A32BFF5791}"/>
    <dgm:cxn modelId="{E67ADF9C-E541-45F8-82DC-0EFBFE5BC188}" srcId="{D7CFC847-A15E-4860-9E66-2D78DEB333B4}" destId="{D951B298-FC51-4658-9B0E-9B512611B717}" srcOrd="7" destOrd="0" parTransId="{5DEC8703-4EEB-4F82-A1C2-592DE8D4A33B}" sibTransId="{1CAE5468-BB04-450D-969F-5A317481A68F}"/>
    <dgm:cxn modelId="{F4A562F3-E243-44B4-A977-C9A33A0C30E3}" type="presOf" srcId="{A593582C-1E55-4945-A636-98441E9D3E8B}" destId="{3B87E31C-5E22-45A7-8010-248D4EEC5601}" srcOrd="0" destOrd="0" presId="urn:microsoft.com/office/officeart/2005/8/layout/hList1"/>
    <dgm:cxn modelId="{E5089814-7D87-4C89-BEC1-63D191526188}" type="presOf" srcId="{823E2BE9-99D3-42B0-A1C9-F1787F8AED44}" destId="{4BBE3CE0-B415-49FF-9ACC-283993D948B5}" srcOrd="0" destOrd="6" presId="urn:microsoft.com/office/officeart/2005/8/layout/hList1"/>
    <dgm:cxn modelId="{4FF3E4D1-BEF8-4ABB-93DA-6A5DCF997812}" srcId="{D7CFC847-A15E-4860-9E66-2D78DEB333B4}" destId="{C81FD65F-FF57-4444-AD3A-E3571371FF28}" srcOrd="3" destOrd="0" parTransId="{333114B7-6DE2-4C94-8B11-21393C72CB64}" sibTransId="{593A893F-339E-45B1-A7F0-4E31E8F449A2}"/>
    <dgm:cxn modelId="{788FDBD1-A20C-43A2-AC7D-1CE4EE43897C}" type="presParOf" srcId="{3B87E31C-5E22-45A7-8010-248D4EEC5601}" destId="{B633825E-3DF2-4E49-8362-B2E32863D7C9}" srcOrd="0" destOrd="0" presId="urn:microsoft.com/office/officeart/2005/8/layout/hList1"/>
    <dgm:cxn modelId="{58578AE1-6861-430C-B256-F7FF73C67646}" type="presParOf" srcId="{B633825E-3DF2-4E49-8362-B2E32863D7C9}" destId="{98783E26-EB65-49CC-A00F-C116B19D183A}" srcOrd="0" destOrd="0" presId="urn:microsoft.com/office/officeart/2005/8/layout/hList1"/>
    <dgm:cxn modelId="{80023BFE-6116-4AC7-8A87-04C4A6E89779}" type="presParOf" srcId="{B633825E-3DF2-4E49-8362-B2E32863D7C9}" destId="{4BBE3CE0-B415-49FF-9ACC-283993D948B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4722B4A-DD17-41D3-9BEA-A48ECAA02A3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B15B76C-5E7A-4AAB-83B1-4D0634B02625}">
      <dgm:prSet phldrT="[Texto]" custT="1"/>
      <dgm:spPr/>
      <dgm:t>
        <a:bodyPr/>
        <a:lstStyle/>
        <a:p>
          <a:r>
            <a:rPr lang="es-MX" sz="2800" b="1" dirty="0" smtClean="0"/>
            <a:t>EPDR DIC 2016</a:t>
          </a:r>
          <a:endParaRPr lang="es-MX" sz="2800" b="1" dirty="0"/>
        </a:p>
      </dgm:t>
    </dgm:pt>
    <dgm:pt modelId="{52A4A347-EAEB-4392-B6E3-73FB393C9202}" type="parTrans" cxnId="{A9029FE7-D3CE-42A4-9B12-8ABEF2FC9176}">
      <dgm:prSet/>
      <dgm:spPr/>
      <dgm:t>
        <a:bodyPr/>
        <a:lstStyle/>
        <a:p>
          <a:endParaRPr lang="es-MX" sz="2800"/>
        </a:p>
      </dgm:t>
    </dgm:pt>
    <dgm:pt modelId="{B2DDFBF5-1250-4006-84E4-EBFA6DD25E4F}" type="sibTrans" cxnId="{A9029FE7-D3CE-42A4-9B12-8ABEF2FC9176}">
      <dgm:prSet/>
      <dgm:spPr/>
      <dgm:t>
        <a:bodyPr/>
        <a:lstStyle/>
        <a:p>
          <a:endParaRPr lang="es-MX" sz="2800"/>
        </a:p>
      </dgm:t>
    </dgm:pt>
    <dgm:pt modelId="{C345D7A4-43AA-4D4B-A9EE-24487B22A6E7}">
      <dgm:prSet phldrT="[Texto]" custT="1"/>
      <dgm:spPr/>
      <dgm:t>
        <a:bodyPr/>
        <a:lstStyle/>
        <a:p>
          <a:pPr algn="l"/>
          <a:r>
            <a:rPr lang="es-MX" sz="1400" dirty="0" smtClean="0"/>
            <a:t>1. No toma medidas de nivelación.</a:t>
          </a:r>
        </a:p>
        <a:p>
          <a:pPr algn="l"/>
          <a:r>
            <a:rPr lang="es-MX" sz="1400" dirty="0" smtClean="0"/>
            <a:t>2. No trabajo en equipo</a:t>
          </a:r>
        </a:p>
        <a:p>
          <a:pPr algn="l"/>
          <a:r>
            <a:rPr lang="es-MX" sz="1400" dirty="0" smtClean="0"/>
            <a:t>3. No investigación</a:t>
          </a:r>
        </a:p>
        <a:p>
          <a:pPr algn="l"/>
          <a:r>
            <a:rPr lang="es-MX" sz="1400" dirty="0" smtClean="0"/>
            <a:t>4. No sabe como enfrentar dificultades de aprendizaje</a:t>
          </a:r>
          <a:endParaRPr lang="es-MX" sz="1400" dirty="0"/>
        </a:p>
      </dgm:t>
    </dgm:pt>
    <dgm:pt modelId="{02820123-5385-4EEB-86F8-476467EBC451}" type="parTrans" cxnId="{18711FB2-506C-4A11-BD81-A8D9E9546B22}">
      <dgm:prSet/>
      <dgm:spPr/>
      <dgm:t>
        <a:bodyPr/>
        <a:lstStyle/>
        <a:p>
          <a:endParaRPr lang="es-MX" sz="2800"/>
        </a:p>
      </dgm:t>
    </dgm:pt>
    <dgm:pt modelId="{6E55BF78-04F2-4BB4-9BE4-484A2AC36066}" type="sibTrans" cxnId="{18711FB2-506C-4A11-BD81-A8D9E9546B22}">
      <dgm:prSet/>
      <dgm:spPr/>
      <dgm:t>
        <a:bodyPr/>
        <a:lstStyle/>
        <a:p>
          <a:endParaRPr lang="es-MX" sz="2800"/>
        </a:p>
      </dgm:t>
    </dgm:pt>
    <dgm:pt modelId="{F12B1832-4220-4199-A54F-69450EB81B87}">
      <dgm:prSet custT="1"/>
      <dgm:spPr/>
      <dgm:t>
        <a:bodyPr/>
        <a:lstStyle/>
        <a:p>
          <a:pPr algn="l"/>
          <a:r>
            <a:rPr lang="es-MX" sz="1400" b="0" i="0" u="none" dirty="0" smtClean="0"/>
            <a:t>5. No hay rescate de conocimientos previos.</a:t>
          </a:r>
        </a:p>
        <a:p>
          <a:pPr algn="l"/>
          <a:r>
            <a:rPr lang="es-MX" sz="1400" b="0" i="0" u="none" dirty="0" smtClean="0"/>
            <a:t>6. No se apoya de alumnos aventajados</a:t>
          </a:r>
        </a:p>
        <a:p>
          <a:pPr algn="l"/>
          <a:r>
            <a:rPr lang="es-MX" sz="1400" dirty="0" smtClean="0"/>
            <a:t>7. Alumnos no exponen</a:t>
          </a:r>
        </a:p>
        <a:p>
          <a:pPr algn="l"/>
          <a:r>
            <a:rPr lang="es-MX" sz="1400" dirty="0" smtClean="0"/>
            <a:t>8. No invita a expertos</a:t>
          </a:r>
        </a:p>
        <a:p>
          <a:pPr algn="l"/>
          <a:r>
            <a:rPr lang="es-MX" sz="1400" dirty="0" smtClean="0"/>
            <a:t>9. No aplica estrategias para evitar el rezago</a:t>
          </a:r>
          <a:endParaRPr lang="es-MX" sz="1400" dirty="0"/>
        </a:p>
      </dgm:t>
    </dgm:pt>
    <dgm:pt modelId="{988A24EB-3D8E-4A6C-B3F0-A91D94E1DC26}" type="parTrans" cxnId="{1D56ECBE-F41A-4EF8-94ED-9FC290326E2E}">
      <dgm:prSet/>
      <dgm:spPr/>
      <dgm:t>
        <a:bodyPr/>
        <a:lstStyle/>
        <a:p>
          <a:endParaRPr lang="es-MX" sz="2800"/>
        </a:p>
      </dgm:t>
    </dgm:pt>
    <dgm:pt modelId="{DFE7BE5C-7879-49DC-A150-0042EE3571EC}" type="sibTrans" cxnId="{1D56ECBE-F41A-4EF8-94ED-9FC290326E2E}">
      <dgm:prSet/>
      <dgm:spPr/>
      <dgm:t>
        <a:bodyPr/>
        <a:lstStyle/>
        <a:p>
          <a:endParaRPr lang="es-MX" sz="2800"/>
        </a:p>
      </dgm:t>
    </dgm:pt>
    <dgm:pt modelId="{B3BB7E52-7FAC-4FF8-B38F-F0EED4E798C1}">
      <dgm:prSet custT="1"/>
      <dgm:spPr/>
      <dgm:t>
        <a:bodyPr/>
        <a:lstStyle/>
        <a:p>
          <a:pPr algn="l"/>
          <a:r>
            <a:rPr lang="es-MX" sz="1400" b="0" i="0" u="none" dirty="0" smtClean="0"/>
            <a:t>10. No hay repaso del tema visto</a:t>
          </a:r>
        </a:p>
        <a:p>
          <a:pPr algn="l"/>
          <a:r>
            <a:rPr lang="es-MX" sz="1400" b="0" i="0" u="none" dirty="0" smtClean="0"/>
            <a:t>11. No promueve la asesoría fuera de clase</a:t>
          </a:r>
        </a:p>
        <a:p>
          <a:pPr algn="l"/>
          <a:r>
            <a:rPr lang="es-MX" sz="1400" b="0" i="0" u="none" dirty="0" smtClean="0"/>
            <a:t>12. No organiza el contenido para facilitar el aprendizaje </a:t>
          </a:r>
        </a:p>
      </dgm:t>
    </dgm:pt>
    <dgm:pt modelId="{23DB5299-E6EB-42F1-9FA8-B1F6D57B56D5}" type="parTrans" cxnId="{E2B8600C-BF71-42F7-AE70-2D54A237F8D8}">
      <dgm:prSet/>
      <dgm:spPr/>
      <dgm:t>
        <a:bodyPr/>
        <a:lstStyle/>
        <a:p>
          <a:endParaRPr lang="es-MX" sz="2800"/>
        </a:p>
      </dgm:t>
    </dgm:pt>
    <dgm:pt modelId="{54B4715A-4BE6-4C90-9465-E8B8EBF6C0B3}" type="sibTrans" cxnId="{E2B8600C-BF71-42F7-AE70-2D54A237F8D8}">
      <dgm:prSet/>
      <dgm:spPr/>
      <dgm:t>
        <a:bodyPr/>
        <a:lstStyle/>
        <a:p>
          <a:endParaRPr lang="es-MX" sz="2800"/>
        </a:p>
      </dgm:t>
    </dgm:pt>
    <dgm:pt modelId="{1F7CA3CB-6173-4248-90ED-2677540433A0}">
      <dgm:prSet custT="1"/>
      <dgm:spPr/>
      <dgm:t>
        <a:bodyPr/>
        <a:lstStyle/>
        <a:p>
          <a:pPr algn="l"/>
          <a:r>
            <a:rPr lang="es-MX" sz="1400" dirty="0" smtClean="0"/>
            <a:t>13. No autoevaluación ni coevaluación</a:t>
          </a:r>
        </a:p>
        <a:p>
          <a:pPr algn="l"/>
          <a:r>
            <a:rPr lang="es-MX" sz="1400" dirty="0" smtClean="0"/>
            <a:t>14. No glosario</a:t>
          </a:r>
        </a:p>
        <a:p>
          <a:pPr algn="l"/>
          <a:r>
            <a:rPr lang="es-MX" sz="1400" dirty="0" smtClean="0"/>
            <a:t>15. No incide en la metacognición: no ayuda a identificar las posibilidades y dificultades para aprender </a:t>
          </a:r>
          <a:endParaRPr lang="es-MX" sz="1400" dirty="0"/>
        </a:p>
      </dgm:t>
    </dgm:pt>
    <dgm:pt modelId="{38D41338-671F-4164-9FDA-9D4716E42366}" type="parTrans" cxnId="{D750B400-2B4A-4212-BFAA-040106547E00}">
      <dgm:prSet/>
      <dgm:spPr/>
      <dgm:t>
        <a:bodyPr/>
        <a:lstStyle/>
        <a:p>
          <a:endParaRPr lang="es-MX" sz="2800"/>
        </a:p>
      </dgm:t>
    </dgm:pt>
    <dgm:pt modelId="{6BFE5522-FB83-49EC-AEE5-602072FABE04}" type="sibTrans" cxnId="{D750B400-2B4A-4212-BFAA-040106547E00}">
      <dgm:prSet/>
      <dgm:spPr/>
      <dgm:t>
        <a:bodyPr/>
        <a:lstStyle/>
        <a:p>
          <a:endParaRPr lang="es-MX" sz="2800"/>
        </a:p>
      </dgm:t>
    </dgm:pt>
    <dgm:pt modelId="{3FD17C29-09FF-43CF-84DD-F8CDAAF22459}" type="pres">
      <dgm:prSet presAssocID="{D4722B4A-DD17-41D3-9BEA-A48ECAA02A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03CBE8A3-8B8C-4376-84E2-1E696773C1C6}" type="pres">
      <dgm:prSet presAssocID="{9B15B76C-5E7A-4AAB-83B1-4D0634B02625}" presName="root" presStyleCnt="0"/>
      <dgm:spPr/>
    </dgm:pt>
    <dgm:pt modelId="{77174537-5A71-4267-AE6B-B95873BBC187}" type="pres">
      <dgm:prSet presAssocID="{9B15B76C-5E7A-4AAB-83B1-4D0634B02625}" presName="rootComposite" presStyleCnt="0"/>
      <dgm:spPr/>
    </dgm:pt>
    <dgm:pt modelId="{E3D52889-1A03-488B-918B-1EFD92E66C66}" type="pres">
      <dgm:prSet presAssocID="{9B15B76C-5E7A-4AAB-83B1-4D0634B02625}" presName="rootText" presStyleLbl="node1" presStyleIdx="0" presStyleCnt="1" custScaleX="257722" custLinFactNeighborY="10140"/>
      <dgm:spPr/>
      <dgm:t>
        <a:bodyPr/>
        <a:lstStyle/>
        <a:p>
          <a:endParaRPr lang="es-MX"/>
        </a:p>
      </dgm:t>
    </dgm:pt>
    <dgm:pt modelId="{3D31F736-4B63-4723-A629-6144205A4285}" type="pres">
      <dgm:prSet presAssocID="{9B15B76C-5E7A-4AAB-83B1-4D0634B02625}" presName="rootConnector" presStyleLbl="node1" presStyleIdx="0" presStyleCnt="1"/>
      <dgm:spPr/>
      <dgm:t>
        <a:bodyPr/>
        <a:lstStyle/>
        <a:p>
          <a:endParaRPr lang="es-MX"/>
        </a:p>
      </dgm:t>
    </dgm:pt>
    <dgm:pt modelId="{95BDED85-DA21-48DB-97F9-B9CE72993AE0}" type="pres">
      <dgm:prSet presAssocID="{9B15B76C-5E7A-4AAB-83B1-4D0634B02625}" presName="childShape" presStyleCnt="0"/>
      <dgm:spPr/>
    </dgm:pt>
    <dgm:pt modelId="{4F03B999-9B78-42FA-A90B-20B0CFCED6AE}" type="pres">
      <dgm:prSet presAssocID="{02820123-5385-4EEB-86F8-476467EBC451}" presName="Name13" presStyleLbl="parChTrans1D2" presStyleIdx="0" presStyleCnt="4"/>
      <dgm:spPr/>
      <dgm:t>
        <a:bodyPr/>
        <a:lstStyle/>
        <a:p>
          <a:endParaRPr lang="es-MX"/>
        </a:p>
      </dgm:t>
    </dgm:pt>
    <dgm:pt modelId="{D6D25E5F-355F-42E8-A01A-2659461C5DAD}" type="pres">
      <dgm:prSet presAssocID="{C345D7A4-43AA-4D4B-A9EE-24487B22A6E7}" presName="childText" presStyleLbl="bgAcc1" presStyleIdx="0" presStyleCnt="4" custScaleX="836704" custScaleY="149434" custLinFactNeighborY="1014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A53CD4F-FBD5-452E-AB6D-68D817F22BFF}" type="pres">
      <dgm:prSet presAssocID="{988A24EB-3D8E-4A6C-B3F0-A91D94E1DC26}" presName="Name13" presStyleLbl="parChTrans1D2" presStyleIdx="1" presStyleCnt="4"/>
      <dgm:spPr/>
      <dgm:t>
        <a:bodyPr/>
        <a:lstStyle/>
        <a:p>
          <a:endParaRPr lang="es-MX"/>
        </a:p>
      </dgm:t>
    </dgm:pt>
    <dgm:pt modelId="{86CF842D-A325-445F-9514-DD03EDD7F7FF}" type="pres">
      <dgm:prSet presAssocID="{F12B1832-4220-4199-A54F-69450EB81B87}" presName="childText" presStyleLbl="bgAcc1" presStyleIdx="1" presStyleCnt="4" custScaleX="836704" custScaleY="198887" custLinFactNeighborY="1014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C301603-6E93-4E2B-B4CA-623530F9159F}" type="pres">
      <dgm:prSet presAssocID="{23DB5299-E6EB-42F1-9FA8-B1F6D57B56D5}" presName="Name13" presStyleLbl="parChTrans1D2" presStyleIdx="2" presStyleCnt="4"/>
      <dgm:spPr/>
      <dgm:t>
        <a:bodyPr/>
        <a:lstStyle/>
        <a:p>
          <a:endParaRPr lang="es-MX"/>
        </a:p>
      </dgm:t>
    </dgm:pt>
    <dgm:pt modelId="{474CDF9B-F9E2-4B32-AEA1-D7D8D03D3069}" type="pres">
      <dgm:prSet presAssocID="{B3BB7E52-7FAC-4FF8-B38F-F0EED4E798C1}" presName="childText" presStyleLbl="bgAcc1" presStyleIdx="2" presStyleCnt="4" custScaleX="836704" custScaleY="149434" custLinFactNeighborY="1014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22DD0D4-6054-4B9F-843C-2D89CAC7660C}" type="pres">
      <dgm:prSet presAssocID="{38D41338-671F-4164-9FDA-9D4716E42366}" presName="Name13" presStyleLbl="parChTrans1D2" presStyleIdx="3" presStyleCnt="4"/>
      <dgm:spPr/>
      <dgm:t>
        <a:bodyPr/>
        <a:lstStyle/>
        <a:p>
          <a:endParaRPr lang="es-MX"/>
        </a:p>
      </dgm:t>
    </dgm:pt>
    <dgm:pt modelId="{89FFA456-E0B3-4E6E-A205-EC6B3C2D29A7}" type="pres">
      <dgm:prSet presAssocID="{1F7CA3CB-6173-4248-90ED-2677540433A0}" presName="childText" presStyleLbl="bgAcc1" presStyleIdx="3" presStyleCnt="4" custScaleX="836704" custScaleY="149434" custLinFactNeighborY="1014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82B657BA-3528-4CC7-80A1-824DCC04923D}" type="presOf" srcId="{9B15B76C-5E7A-4AAB-83B1-4D0634B02625}" destId="{E3D52889-1A03-488B-918B-1EFD92E66C66}" srcOrd="0" destOrd="0" presId="urn:microsoft.com/office/officeart/2005/8/layout/hierarchy3"/>
    <dgm:cxn modelId="{1D56ECBE-F41A-4EF8-94ED-9FC290326E2E}" srcId="{9B15B76C-5E7A-4AAB-83B1-4D0634B02625}" destId="{F12B1832-4220-4199-A54F-69450EB81B87}" srcOrd="1" destOrd="0" parTransId="{988A24EB-3D8E-4A6C-B3F0-A91D94E1DC26}" sibTransId="{DFE7BE5C-7879-49DC-A150-0042EE3571EC}"/>
    <dgm:cxn modelId="{D750B400-2B4A-4212-BFAA-040106547E00}" srcId="{9B15B76C-5E7A-4AAB-83B1-4D0634B02625}" destId="{1F7CA3CB-6173-4248-90ED-2677540433A0}" srcOrd="3" destOrd="0" parTransId="{38D41338-671F-4164-9FDA-9D4716E42366}" sibTransId="{6BFE5522-FB83-49EC-AEE5-602072FABE04}"/>
    <dgm:cxn modelId="{15A796C1-326F-4A5B-92AC-F722E2710498}" type="presOf" srcId="{9B15B76C-5E7A-4AAB-83B1-4D0634B02625}" destId="{3D31F736-4B63-4723-A629-6144205A4285}" srcOrd="1" destOrd="0" presId="urn:microsoft.com/office/officeart/2005/8/layout/hierarchy3"/>
    <dgm:cxn modelId="{18ABC21F-FD57-4DF9-8D79-147F166C8385}" type="presOf" srcId="{988A24EB-3D8E-4A6C-B3F0-A91D94E1DC26}" destId="{BA53CD4F-FBD5-452E-AB6D-68D817F22BFF}" srcOrd="0" destOrd="0" presId="urn:microsoft.com/office/officeart/2005/8/layout/hierarchy3"/>
    <dgm:cxn modelId="{D99A1B46-9752-43C0-BE22-9FB6116DB035}" type="presOf" srcId="{C345D7A4-43AA-4D4B-A9EE-24487B22A6E7}" destId="{D6D25E5F-355F-42E8-A01A-2659461C5DAD}" srcOrd="0" destOrd="0" presId="urn:microsoft.com/office/officeart/2005/8/layout/hierarchy3"/>
    <dgm:cxn modelId="{820D0D28-DFE0-4CD1-B30A-AEE2C8791618}" type="presOf" srcId="{B3BB7E52-7FAC-4FF8-B38F-F0EED4E798C1}" destId="{474CDF9B-F9E2-4B32-AEA1-D7D8D03D3069}" srcOrd="0" destOrd="0" presId="urn:microsoft.com/office/officeart/2005/8/layout/hierarchy3"/>
    <dgm:cxn modelId="{D68D8306-CD25-4139-A8AC-558931BF7311}" type="presOf" srcId="{23DB5299-E6EB-42F1-9FA8-B1F6D57B56D5}" destId="{CC301603-6E93-4E2B-B4CA-623530F9159F}" srcOrd="0" destOrd="0" presId="urn:microsoft.com/office/officeart/2005/8/layout/hierarchy3"/>
    <dgm:cxn modelId="{FADF2529-7D9F-4121-BE02-9BFCFFB6F37E}" type="presOf" srcId="{D4722B4A-DD17-41D3-9BEA-A48ECAA02A3B}" destId="{3FD17C29-09FF-43CF-84DD-F8CDAAF22459}" srcOrd="0" destOrd="0" presId="urn:microsoft.com/office/officeart/2005/8/layout/hierarchy3"/>
    <dgm:cxn modelId="{F9611828-76AB-412D-982E-0855171F2714}" type="presOf" srcId="{38D41338-671F-4164-9FDA-9D4716E42366}" destId="{822DD0D4-6054-4B9F-843C-2D89CAC7660C}" srcOrd="0" destOrd="0" presId="urn:microsoft.com/office/officeart/2005/8/layout/hierarchy3"/>
    <dgm:cxn modelId="{E7BB9256-C861-4987-8664-D66F766DEE8C}" type="presOf" srcId="{02820123-5385-4EEB-86F8-476467EBC451}" destId="{4F03B999-9B78-42FA-A90B-20B0CFCED6AE}" srcOrd="0" destOrd="0" presId="urn:microsoft.com/office/officeart/2005/8/layout/hierarchy3"/>
    <dgm:cxn modelId="{A9029FE7-D3CE-42A4-9B12-8ABEF2FC9176}" srcId="{D4722B4A-DD17-41D3-9BEA-A48ECAA02A3B}" destId="{9B15B76C-5E7A-4AAB-83B1-4D0634B02625}" srcOrd="0" destOrd="0" parTransId="{52A4A347-EAEB-4392-B6E3-73FB393C9202}" sibTransId="{B2DDFBF5-1250-4006-84E4-EBFA6DD25E4F}"/>
    <dgm:cxn modelId="{18711FB2-506C-4A11-BD81-A8D9E9546B22}" srcId="{9B15B76C-5E7A-4AAB-83B1-4D0634B02625}" destId="{C345D7A4-43AA-4D4B-A9EE-24487B22A6E7}" srcOrd="0" destOrd="0" parTransId="{02820123-5385-4EEB-86F8-476467EBC451}" sibTransId="{6E55BF78-04F2-4BB4-9BE4-484A2AC36066}"/>
    <dgm:cxn modelId="{26CFA3E1-D42B-4291-A49B-E3D674D69C0D}" type="presOf" srcId="{F12B1832-4220-4199-A54F-69450EB81B87}" destId="{86CF842D-A325-445F-9514-DD03EDD7F7FF}" srcOrd="0" destOrd="0" presId="urn:microsoft.com/office/officeart/2005/8/layout/hierarchy3"/>
    <dgm:cxn modelId="{E2B8600C-BF71-42F7-AE70-2D54A237F8D8}" srcId="{9B15B76C-5E7A-4AAB-83B1-4D0634B02625}" destId="{B3BB7E52-7FAC-4FF8-B38F-F0EED4E798C1}" srcOrd="2" destOrd="0" parTransId="{23DB5299-E6EB-42F1-9FA8-B1F6D57B56D5}" sibTransId="{54B4715A-4BE6-4C90-9465-E8B8EBF6C0B3}"/>
    <dgm:cxn modelId="{B7191CD4-A187-4F1B-89A1-9529B8382700}" type="presOf" srcId="{1F7CA3CB-6173-4248-90ED-2677540433A0}" destId="{89FFA456-E0B3-4E6E-A205-EC6B3C2D29A7}" srcOrd="0" destOrd="0" presId="urn:microsoft.com/office/officeart/2005/8/layout/hierarchy3"/>
    <dgm:cxn modelId="{73A43694-2CB7-4ECE-995A-19EEB2AA63F9}" type="presParOf" srcId="{3FD17C29-09FF-43CF-84DD-F8CDAAF22459}" destId="{03CBE8A3-8B8C-4376-84E2-1E696773C1C6}" srcOrd="0" destOrd="0" presId="urn:microsoft.com/office/officeart/2005/8/layout/hierarchy3"/>
    <dgm:cxn modelId="{6F99CB80-E7A8-4903-9A4B-1B19276F2267}" type="presParOf" srcId="{03CBE8A3-8B8C-4376-84E2-1E696773C1C6}" destId="{77174537-5A71-4267-AE6B-B95873BBC187}" srcOrd="0" destOrd="0" presId="urn:microsoft.com/office/officeart/2005/8/layout/hierarchy3"/>
    <dgm:cxn modelId="{F67C9D75-2120-4A4A-B689-1DEA453D7805}" type="presParOf" srcId="{77174537-5A71-4267-AE6B-B95873BBC187}" destId="{E3D52889-1A03-488B-918B-1EFD92E66C66}" srcOrd="0" destOrd="0" presId="urn:microsoft.com/office/officeart/2005/8/layout/hierarchy3"/>
    <dgm:cxn modelId="{8F9F4584-B06E-4267-B64C-7018D5BDF306}" type="presParOf" srcId="{77174537-5A71-4267-AE6B-B95873BBC187}" destId="{3D31F736-4B63-4723-A629-6144205A4285}" srcOrd="1" destOrd="0" presId="urn:microsoft.com/office/officeart/2005/8/layout/hierarchy3"/>
    <dgm:cxn modelId="{DCB94C55-CBA4-464D-B909-04A0089B18AF}" type="presParOf" srcId="{03CBE8A3-8B8C-4376-84E2-1E696773C1C6}" destId="{95BDED85-DA21-48DB-97F9-B9CE72993AE0}" srcOrd="1" destOrd="0" presId="urn:microsoft.com/office/officeart/2005/8/layout/hierarchy3"/>
    <dgm:cxn modelId="{F601BEDA-8691-46D2-A695-B7E87F409FA6}" type="presParOf" srcId="{95BDED85-DA21-48DB-97F9-B9CE72993AE0}" destId="{4F03B999-9B78-42FA-A90B-20B0CFCED6AE}" srcOrd="0" destOrd="0" presId="urn:microsoft.com/office/officeart/2005/8/layout/hierarchy3"/>
    <dgm:cxn modelId="{5501AAC9-0002-445F-96A4-F293CA113381}" type="presParOf" srcId="{95BDED85-DA21-48DB-97F9-B9CE72993AE0}" destId="{D6D25E5F-355F-42E8-A01A-2659461C5DAD}" srcOrd="1" destOrd="0" presId="urn:microsoft.com/office/officeart/2005/8/layout/hierarchy3"/>
    <dgm:cxn modelId="{C21871BB-8CC7-48BF-A4D4-98823A0DCA12}" type="presParOf" srcId="{95BDED85-DA21-48DB-97F9-B9CE72993AE0}" destId="{BA53CD4F-FBD5-452E-AB6D-68D817F22BFF}" srcOrd="2" destOrd="0" presId="urn:microsoft.com/office/officeart/2005/8/layout/hierarchy3"/>
    <dgm:cxn modelId="{9319B2CC-DE7B-42DA-97FA-840851CCDD7B}" type="presParOf" srcId="{95BDED85-DA21-48DB-97F9-B9CE72993AE0}" destId="{86CF842D-A325-445F-9514-DD03EDD7F7FF}" srcOrd="3" destOrd="0" presId="urn:microsoft.com/office/officeart/2005/8/layout/hierarchy3"/>
    <dgm:cxn modelId="{D2861420-31FC-4DF1-8D00-03D20BFEFB51}" type="presParOf" srcId="{95BDED85-DA21-48DB-97F9-B9CE72993AE0}" destId="{CC301603-6E93-4E2B-B4CA-623530F9159F}" srcOrd="4" destOrd="0" presId="urn:microsoft.com/office/officeart/2005/8/layout/hierarchy3"/>
    <dgm:cxn modelId="{A833C427-D623-41C6-A3A2-F1E028DBD1AC}" type="presParOf" srcId="{95BDED85-DA21-48DB-97F9-B9CE72993AE0}" destId="{474CDF9B-F9E2-4B32-AEA1-D7D8D03D3069}" srcOrd="5" destOrd="0" presId="urn:microsoft.com/office/officeart/2005/8/layout/hierarchy3"/>
    <dgm:cxn modelId="{51DB81C7-AD34-4D42-B2EC-52F87B91A247}" type="presParOf" srcId="{95BDED85-DA21-48DB-97F9-B9CE72993AE0}" destId="{822DD0D4-6054-4B9F-843C-2D89CAC7660C}" srcOrd="6" destOrd="0" presId="urn:microsoft.com/office/officeart/2005/8/layout/hierarchy3"/>
    <dgm:cxn modelId="{86DC5A54-B364-43C7-A48F-860345F01448}" type="presParOf" srcId="{95BDED85-DA21-48DB-97F9-B9CE72993AE0}" destId="{89FFA456-E0B3-4E6E-A205-EC6B3C2D29A7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52889-1A03-488B-918B-1EFD92E66C66}">
      <dsp:nvSpPr>
        <dsp:cNvPr id="0" name=""/>
        <dsp:cNvSpPr/>
      </dsp:nvSpPr>
      <dsp:spPr>
        <a:xfrm>
          <a:off x="909121" y="71218"/>
          <a:ext cx="3611087" cy="7005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b="1" kern="1200" dirty="0" smtClean="0"/>
            <a:t>EPDR DIC 2016</a:t>
          </a:r>
          <a:endParaRPr lang="es-MX" sz="2800" b="1" kern="1200" dirty="0"/>
        </a:p>
      </dsp:txBody>
      <dsp:txXfrm>
        <a:off x="929640" y="91737"/>
        <a:ext cx="3570049" cy="659540"/>
      </dsp:txXfrm>
    </dsp:sp>
    <dsp:sp modelId="{4F03B999-9B78-42FA-A90B-20B0CFCED6AE}">
      <dsp:nvSpPr>
        <dsp:cNvPr id="0" name=""/>
        <dsp:cNvSpPr/>
      </dsp:nvSpPr>
      <dsp:spPr>
        <a:xfrm>
          <a:off x="1270230" y="771796"/>
          <a:ext cx="361108" cy="698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595"/>
              </a:lnTo>
              <a:lnTo>
                <a:pt x="361108" y="69859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25E5F-355F-42E8-A01A-2659461C5DAD}">
      <dsp:nvSpPr>
        <dsp:cNvPr id="0" name=""/>
        <dsp:cNvSpPr/>
      </dsp:nvSpPr>
      <dsp:spPr>
        <a:xfrm>
          <a:off x="1631339" y="946940"/>
          <a:ext cx="9378823" cy="10469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 smtClean="0"/>
            <a:t>1. Alumnos dicen tener estrategias de aprendizaje. Se reconocen responsables de su aprendizaje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2. Los docentes enfatizan los aprendizaje esperados. Excepto medicina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3. Los docentes reflejan altas expectativas. Excepto Medicina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4. El clima de la clase y los materiales apoyan el aprendizaje. Excepto en medicina</a:t>
          </a:r>
          <a:endParaRPr lang="es-MX" sz="1400" kern="1200" dirty="0"/>
        </a:p>
      </dsp:txBody>
      <dsp:txXfrm>
        <a:off x="1662002" y="977603"/>
        <a:ext cx="9317497" cy="985575"/>
      </dsp:txXfrm>
    </dsp:sp>
    <dsp:sp modelId="{BA53CD4F-FBD5-452E-AB6D-68D817F22BFF}">
      <dsp:nvSpPr>
        <dsp:cNvPr id="0" name=""/>
        <dsp:cNvSpPr/>
      </dsp:nvSpPr>
      <dsp:spPr>
        <a:xfrm>
          <a:off x="1270230" y="771796"/>
          <a:ext cx="361108" cy="209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3870"/>
              </a:lnTo>
              <a:lnTo>
                <a:pt x="361108" y="209387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F842D-A325-445F-9514-DD03EDD7F7FF}">
      <dsp:nvSpPr>
        <dsp:cNvPr id="0" name=""/>
        <dsp:cNvSpPr/>
      </dsp:nvSpPr>
      <dsp:spPr>
        <a:xfrm>
          <a:off x="1631339" y="2168986"/>
          <a:ext cx="9378823" cy="1393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5. Se expone con material visual,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6. Se supervisa el trabajo en clase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7. Se generan discusiones críticas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8. Se pregunta directamente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* Excepto en medicina (AT- ING)</a:t>
          </a:r>
          <a:endParaRPr lang="es-MX" sz="1400" kern="1200" dirty="0"/>
        </a:p>
      </dsp:txBody>
      <dsp:txXfrm>
        <a:off x="1672149" y="2209796"/>
        <a:ext cx="9297203" cy="1311738"/>
      </dsp:txXfrm>
    </dsp:sp>
    <dsp:sp modelId="{CC301603-6E93-4E2B-B4CA-623530F9159F}">
      <dsp:nvSpPr>
        <dsp:cNvPr id="0" name=""/>
        <dsp:cNvSpPr/>
      </dsp:nvSpPr>
      <dsp:spPr>
        <a:xfrm>
          <a:off x="1270230" y="771796"/>
          <a:ext cx="361108" cy="3489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9144"/>
              </a:lnTo>
              <a:lnTo>
                <a:pt x="361108" y="3489144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CDF9B-F9E2-4B32-AEA1-D7D8D03D3069}">
      <dsp:nvSpPr>
        <dsp:cNvPr id="0" name=""/>
        <dsp:cNvSpPr/>
      </dsp:nvSpPr>
      <dsp:spPr>
        <a:xfrm>
          <a:off x="1631339" y="3737490"/>
          <a:ext cx="9378823" cy="10469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10. Se resuelven dudas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11. Resolución individual de actividades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12. Permiten externar dudas</a:t>
          </a:r>
        </a:p>
      </dsp:txBody>
      <dsp:txXfrm>
        <a:off x="1662002" y="3768153"/>
        <a:ext cx="9317497" cy="985575"/>
      </dsp:txXfrm>
    </dsp:sp>
    <dsp:sp modelId="{822DD0D4-6054-4B9F-843C-2D89CAC7660C}">
      <dsp:nvSpPr>
        <dsp:cNvPr id="0" name=""/>
        <dsp:cNvSpPr/>
      </dsp:nvSpPr>
      <dsp:spPr>
        <a:xfrm>
          <a:off x="1270230" y="771796"/>
          <a:ext cx="361108" cy="4640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0331"/>
              </a:lnTo>
              <a:lnTo>
                <a:pt x="361108" y="4640331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FA456-E0B3-4E6E-A205-EC6B3C2D29A7}">
      <dsp:nvSpPr>
        <dsp:cNvPr id="0" name=""/>
        <dsp:cNvSpPr/>
      </dsp:nvSpPr>
      <dsp:spPr>
        <a:xfrm>
          <a:off x="1631339" y="4888677"/>
          <a:ext cx="9378823" cy="10469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13. La evaluación y retroalimentación son en general pertinentes aunque para los alumnos de medicina y derecho, no es así. </a:t>
          </a:r>
          <a:endParaRPr lang="es-MX" sz="1400" kern="1200" dirty="0"/>
        </a:p>
      </dsp:txBody>
      <dsp:txXfrm>
        <a:off x="1662002" y="4919340"/>
        <a:ext cx="9317497" cy="98557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52889-1A03-488B-918B-1EFD92E66C66}">
      <dsp:nvSpPr>
        <dsp:cNvPr id="0" name=""/>
        <dsp:cNvSpPr/>
      </dsp:nvSpPr>
      <dsp:spPr>
        <a:xfrm>
          <a:off x="1494024" y="65170"/>
          <a:ext cx="3215826" cy="623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b="1" kern="1200" dirty="0" smtClean="0"/>
            <a:t>EPDR MAY 2017</a:t>
          </a:r>
          <a:endParaRPr lang="es-MX" sz="2800" b="1" kern="1200" dirty="0"/>
        </a:p>
      </dsp:txBody>
      <dsp:txXfrm>
        <a:off x="1512297" y="83443"/>
        <a:ext cx="3179280" cy="587348"/>
      </dsp:txXfrm>
    </dsp:sp>
    <dsp:sp modelId="{4F03B999-9B78-42FA-A90B-20B0CFCED6AE}">
      <dsp:nvSpPr>
        <dsp:cNvPr id="0" name=""/>
        <dsp:cNvSpPr/>
      </dsp:nvSpPr>
      <dsp:spPr>
        <a:xfrm>
          <a:off x="1815607" y="689064"/>
          <a:ext cx="321582" cy="457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794"/>
              </a:lnTo>
              <a:lnTo>
                <a:pt x="321582" y="45779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25E5F-355F-42E8-A01A-2659461C5DAD}">
      <dsp:nvSpPr>
        <dsp:cNvPr id="0" name=""/>
        <dsp:cNvSpPr/>
      </dsp:nvSpPr>
      <dsp:spPr>
        <a:xfrm>
          <a:off x="2137189" y="845038"/>
          <a:ext cx="8352238" cy="603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1. No investigación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2. No sabe como enfrentar dificultades de aprendizaje</a:t>
          </a:r>
        </a:p>
      </dsp:txBody>
      <dsp:txXfrm>
        <a:off x="2154869" y="862718"/>
        <a:ext cx="8316878" cy="568282"/>
      </dsp:txXfrm>
    </dsp:sp>
    <dsp:sp modelId="{BA53CD4F-FBD5-452E-AB6D-68D817F22BFF}">
      <dsp:nvSpPr>
        <dsp:cNvPr id="0" name=""/>
        <dsp:cNvSpPr/>
      </dsp:nvSpPr>
      <dsp:spPr>
        <a:xfrm>
          <a:off x="1815607" y="689064"/>
          <a:ext cx="321582" cy="2014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4037"/>
              </a:lnTo>
              <a:lnTo>
                <a:pt x="321582" y="201403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F842D-A325-445F-9514-DD03EDD7F7FF}">
      <dsp:nvSpPr>
        <dsp:cNvPr id="0" name=""/>
        <dsp:cNvSpPr/>
      </dsp:nvSpPr>
      <dsp:spPr>
        <a:xfrm>
          <a:off x="2137189" y="1502535"/>
          <a:ext cx="8352238" cy="2401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3. No hay énfasis en los aprendizajes esperados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4. No hay rescate de conocimientos previos.</a:t>
          </a:r>
          <a:endParaRPr lang="es-MX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5. Los materiales de apoyo no ayudan al aprendizaje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6. No vuelve a explicar temas difíciles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7. No se apoya de alumnos aventajados para que ayuden a compañeros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8. No se revisa en casa teoría ni se profundiza en clase 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9. No hay exposición de alumnos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10. No hay invitados en clase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11. No aplica estrategias para evitar el rezago</a:t>
          </a:r>
          <a:endParaRPr lang="es-MX" sz="1400" kern="1200" dirty="0"/>
        </a:p>
      </dsp:txBody>
      <dsp:txXfrm>
        <a:off x="2207516" y="1572862"/>
        <a:ext cx="8211584" cy="2260478"/>
      </dsp:txXfrm>
    </dsp:sp>
    <dsp:sp modelId="{CC301603-6E93-4E2B-B4CA-623530F9159F}">
      <dsp:nvSpPr>
        <dsp:cNvPr id="0" name=""/>
        <dsp:cNvSpPr/>
      </dsp:nvSpPr>
      <dsp:spPr>
        <a:xfrm>
          <a:off x="1815607" y="689064"/>
          <a:ext cx="330107" cy="4681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157"/>
              </a:lnTo>
              <a:lnTo>
                <a:pt x="330107" y="468115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CDF9B-F9E2-4B32-AEA1-D7D8D03D3069}">
      <dsp:nvSpPr>
        <dsp:cNvPr id="0" name=""/>
        <dsp:cNvSpPr/>
      </dsp:nvSpPr>
      <dsp:spPr>
        <a:xfrm>
          <a:off x="2145714" y="3991425"/>
          <a:ext cx="8352238" cy="2757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12. </a:t>
          </a:r>
          <a:r>
            <a:rPr lang="es-MX" sz="1400" kern="1200" dirty="0" smtClean="0"/>
            <a:t>No se externan opiniones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13. Los alumnos no exponen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14. No se repasa el tema 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15. No promueve la solicitud de asesorías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16. No se organiza el contenido para facilitar su aprendizaje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17. No hay colaboración para hacer actividades 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18. La evaluación y retroalimentación no son del todo pertinentes: no autoevaluación ni coevaluación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19. Se aligeró la disciplina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20. No se enfatizó en la validación profesional, ni el liderazgo y habilidades de pensamiento, mucho menos en metacognición.  </a:t>
          </a:r>
        </a:p>
      </dsp:txBody>
      <dsp:txXfrm>
        <a:off x="2226481" y="4072192"/>
        <a:ext cx="8190704" cy="25960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52889-1A03-488B-918B-1EFD92E66C66}">
      <dsp:nvSpPr>
        <dsp:cNvPr id="0" name=""/>
        <dsp:cNvSpPr/>
      </dsp:nvSpPr>
      <dsp:spPr>
        <a:xfrm>
          <a:off x="641648" y="76365"/>
          <a:ext cx="3802328" cy="737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b="1" kern="1200" dirty="0" smtClean="0"/>
            <a:t>EPDR MAY 2017</a:t>
          </a:r>
          <a:endParaRPr lang="es-MX" sz="2800" b="1" kern="1200" dirty="0"/>
        </a:p>
      </dsp:txBody>
      <dsp:txXfrm>
        <a:off x="663254" y="97971"/>
        <a:ext cx="3759116" cy="694468"/>
      </dsp:txXfrm>
    </dsp:sp>
    <dsp:sp modelId="{4F03B999-9B78-42FA-A90B-20B0CFCED6AE}">
      <dsp:nvSpPr>
        <dsp:cNvPr id="0" name=""/>
        <dsp:cNvSpPr/>
      </dsp:nvSpPr>
      <dsp:spPr>
        <a:xfrm>
          <a:off x="1021881" y="814046"/>
          <a:ext cx="380232" cy="735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5592"/>
              </a:lnTo>
              <a:lnTo>
                <a:pt x="380232" y="735592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25E5F-355F-42E8-A01A-2659461C5DAD}">
      <dsp:nvSpPr>
        <dsp:cNvPr id="0" name=""/>
        <dsp:cNvSpPr/>
      </dsp:nvSpPr>
      <dsp:spPr>
        <a:xfrm>
          <a:off x="1402114" y="998466"/>
          <a:ext cx="9875520" cy="11023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 smtClean="0"/>
            <a:t>1. Alumnos dicen tener estrategias de aprendizaje. Se reconocen responsables de su aprendizaje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2. Los docentes reflejan altas expectativas. Excepto Derecho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3. El clima de la clase apoyan el aprendizaje. Excepto en derecho, psicología y medicina</a:t>
          </a:r>
          <a:endParaRPr lang="es-MX" sz="1400" kern="1200" dirty="0"/>
        </a:p>
      </dsp:txBody>
      <dsp:txXfrm>
        <a:off x="1434401" y="1030753"/>
        <a:ext cx="9810946" cy="1037771"/>
      </dsp:txXfrm>
    </dsp:sp>
    <dsp:sp modelId="{BA53CD4F-FBD5-452E-AB6D-68D817F22BFF}">
      <dsp:nvSpPr>
        <dsp:cNvPr id="0" name=""/>
        <dsp:cNvSpPr/>
      </dsp:nvSpPr>
      <dsp:spPr>
        <a:xfrm>
          <a:off x="1021881" y="814046"/>
          <a:ext cx="380232" cy="2036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6971"/>
              </a:lnTo>
              <a:lnTo>
                <a:pt x="380232" y="2036971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F842D-A325-445F-9514-DD03EDD7F7FF}">
      <dsp:nvSpPr>
        <dsp:cNvPr id="0" name=""/>
        <dsp:cNvSpPr/>
      </dsp:nvSpPr>
      <dsp:spPr>
        <a:xfrm>
          <a:off x="1402114" y="2219843"/>
          <a:ext cx="9875520" cy="1262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4. Se supervisa el trabajo en clase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5. Se generan discusiones críticas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6. Se pregunta directamente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* </a:t>
          </a:r>
          <a:r>
            <a:rPr lang="es-MX" sz="1400" kern="1200" dirty="0" smtClean="0"/>
            <a:t>Excepto en derecho, psicología y medicina</a:t>
          </a:r>
          <a:endParaRPr lang="es-MX" sz="1400" kern="1200" dirty="0"/>
        </a:p>
      </dsp:txBody>
      <dsp:txXfrm>
        <a:off x="1439087" y="2256816"/>
        <a:ext cx="9801574" cy="1188402"/>
      </dsp:txXfrm>
    </dsp:sp>
    <dsp:sp modelId="{CC301603-6E93-4E2B-B4CA-623530F9159F}">
      <dsp:nvSpPr>
        <dsp:cNvPr id="0" name=""/>
        <dsp:cNvSpPr/>
      </dsp:nvSpPr>
      <dsp:spPr>
        <a:xfrm>
          <a:off x="1021881" y="814046"/>
          <a:ext cx="380232" cy="3403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3730"/>
              </a:lnTo>
              <a:lnTo>
                <a:pt x="380232" y="340373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CDF9B-F9E2-4B32-AEA1-D7D8D03D3069}">
      <dsp:nvSpPr>
        <dsp:cNvPr id="0" name=""/>
        <dsp:cNvSpPr/>
      </dsp:nvSpPr>
      <dsp:spPr>
        <a:xfrm>
          <a:off x="1402114" y="3666604"/>
          <a:ext cx="9875520" cy="11023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7. Se resuelven dudas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8. Resolución individual de actividades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9. Permiten externar dudas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10. Evalúa conforme lo visto en clase</a:t>
          </a:r>
        </a:p>
      </dsp:txBody>
      <dsp:txXfrm>
        <a:off x="1434401" y="3698891"/>
        <a:ext cx="9810946" cy="1037771"/>
      </dsp:txXfrm>
    </dsp:sp>
    <dsp:sp modelId="{822DD0D4-6054-4B9F-843C-2D89CAC7660C}">
      <dsp:nvSpPr>
        <dsp:cNvPr id="0" name=""/>
        <dsp:cNvSpPr/>
      </dsp:nvSpPr>
      <dsp:spPr>
        <a:xfrm>
          <a:off x="1021881" y="814046"/>
          <a:ext cx="380232" cy="4682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2655"/>
              </a:lnTo>
              <a:lnTo>
                <a:pt x="380232" y="468265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FA456-E0B3-4E6E-A205-EC6B3C2D29A7}">
      <dsp:nvSpPr>
        <dsp:cNvPr id="0" name=""/>
        <dsp:cNvSpPr/>
      </dsp:nvSpPr>
      <dsp:spPr>
        <a:xfrm>
          <a:off x="1402114" y="4945528"/>
          <a:ext cx="9875520" cy="11023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11. Algunos puntos de la evaluación y retroalimentación se perciben pertinentes. Aplicación a la realidad y actitud del alumno en actividades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12. La disciplina, el rigor para medicina y el trabajo colaborativo son en general pertinentes pero para medicina, psicología y derecho no.</a:t>
          </a:r>
        </a:p>
      </dsp:txBody>
      <dsp:txXfrm>
        <a:off x="1434401" y="4977815"/>
        <a:ext cx="9810946" cy="103777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52889-1A03-488B-918B-1EFD92E66C66}">
      <dsp:nvSpPr>
        <dsp:cNvPr id="0" name=""/>
        <dsp:cNvSpPr/>
      </dsp:nvSpPr>
      <dsp:spPr>
        <a:xfrm>
          <a:off x="785" y="539133"/>
          <a:ext cx="3534349" cy="685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200" b="1" kern="1200" dirty="0" smtClean="0"/>
            <a:t>EPDR DIC 2017</a:t>
          </a:r>
          <a:endParaRPr lang="es-MX" sz="3200" b="1" kern="1200" dirty="0"/>
        </a:p>
      </dsp:txBody>
      <dsp:txXfrm>
        <a:off x="20868" y="559216"/>
        <a:ext cx="3494183" cy="645524"/>
      </dsp:txXfrm>
    </dsp:sp>
    <dsp:sp modelId="{4F03B999-9B78-42FA-A90B-20B0CFCED6AE}">
      <dsp:nvSpPr>
        <dsp:cNvPr id="0" name=""/>
        <dsp:cNvSpPr/>
      </dsp:nvSpPr>
      <dsp:spPr>
        <a:xfrm>
          <a:off x="354220" y="1224823"/>
          <a:ext cx="353434" cy="739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695"/>
              </a:lnTo>
              <a:lnTo>
                <a:pt x="353434" y="73969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25E5F-355F-42E8-A01A-2659461C5DAD}">
      <dsp:nvSpPr>
        <dsp:cNvPr id="0" name=""/>
        <dsp:cNvSpPr/>
      </dsp:nvSpPr>
      <dsp:spPr>
        <a:xfrm>
          <a:off x="707655" y="1344202"/>
          <a:ext cx="10392695" cy="12406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1. No toma medidas de nivelación.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2. No trabajo en equipo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3. No sabe como enfrentar dificultades de aprendizaje</a:t>
          </a:r>
          <a:endParaRPr lang="es-MX" sz="1600" kern="1200" dirty="0"/>
        </a:p>
      </dsp:txBody>
      <dsp:txXfrm>
        <a:off x="743992" y="1380539"/>
        <a:ext cx="10320021" cy="1167959"/>
      </dsp:txXfrm>
    </dsp:sp>
    <dsp:sp modelId="{BA53CD4F-FBD5-452E-AB6D-68D817F22BFF}">
      <dsp:nvSpPr>
        <dsp:cNvPr id="0" name=""/>
        <dsp:cNvSpPr/>
      </dsp:nvSpPr>
      <dsp:spPr>
        <a:xfrm>
          <a:off x="354220" y="1224823"/>
          <a:ext cx="353434" cy="2897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7977"/>
              </a:lnTo>
              <a:lnTo>
                <a:pt x="353434" y="289797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F842D-A325-445F-9514-DD03EDD7F7FF}">
      <dsp:nvSpPr>
        <dsp:cNvPr id="0" name=""/>
        <dsp:cNvSpPr/>
      </dsp:nvSpPr>
      <dsp:spPr>
        <a:xfrm>
          <a:off x="707655" y="2759199"/>
          <a:ext cx="10392695" cy="2727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0" i="0" u="none" kern="1200" dirty="0" smtClean="0"/>
            <a:t>4. No hay rescate de conocimientos previos.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0" i="0" u="none" kern="1200" dirty="0" smtClean="0"/>
            <a:t>5. No hay claridad en los aprendizajes esperados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6. No perciben que el docente tenga altas expectativas de los alumnos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7. El clima de la clase y los materiales  no apoyan el aprendizaje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8. No vuelve a explicar un tema difícil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9. No favorece el trabajo de pares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10. No invita a expertos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11. No aplica estrategias para evitar el rezago</a:t>
          </a:r>
          <a:endParaRPr lang="es-MX" sz="1600" kern="1200" dirty="0"/>
        </a:p>
      </dsp:txBody>
      <dsp:txXfrm>
        <a:off x="787532" y="2839076"/>
        <a:ext cx="10232941" cy="256744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52889-1A03-488B-918B-1EFD92E66C66}">
      <dsp:nvSpPr>
        <dsp:cNvPr id="0" name=""/>
        <dsp:cNvSpPr/>
      </dsp:nvSpPr>
      <dsp:spPr>
        <a:xfrm>
          <a:off x="750" y="389500"/>
          <a:ext cx="3376019" cy="654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200" b="1" kern="1200" dirty="0" smtClean="0"/>
            <a:t>EPDR DIC 2017</a:t>
          </a:r>
          <a:endParaRPr lang="es-MX" sz="3200" b="1" kern="1200" dirty="0"/>
        </a:p>
      </dsp:txBody>
      <dsp:txXfrm>
        <a:off x="19934" y="408684"/>
        <a:ext cx="3337651" cy="616605"/>
      </dsp:txXfrm>
    </dsp:sp>
    <dsp:sp modelId="{CC301603-6E93-4E2B-B4CA-623530F9159F}">
      <dsp:nvSpPr>
        <dsp:cNvPr id="0" name=""/>
        <dsp:cNvSpPr/>
      </dsp:nvSpPr>
      <dsp:spPr>
        <a:xfrm>
          <a:off x="338352" y="1044473"/>
          <a:ext cx="337601" cy="765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833"/>
              </a:lnTo>
              <a:lnTo>
                <a:pt x="337601" y="76583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CDF9B-F9E2-4B32-AEA1-D7D8D03D3069}">
      <dsp:nvSpPr>
        <dsp:cNvPr id="0" name=""/>
        <dsp:cNvSpPr/>
      </dsp:nvSpPr>
      <dsp:spPr>
        <a:xfrm>
          <a:off x="675954" y="1130045"/>
          <a:ext cx="9927127" cy="1360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0" i="0" u="none" kern="1200" dirty="0" smtClean="0"/>
            <a:t>12. No hay repaso del tema visto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0" i="0" u="none" kern="1200" dirty="0" smtClean="0"/>
            <a:t>13. No promueve la asesoría fuera de clase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0" i="0" u="none" kern="1200" dirty="0" smtClean="0"/>
            <a:t>14. No organiza el contenido para facilitar el aprendizaje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0" i="0" u="none" kern="1200" dirty="0" smtClean="0"/>
            <a:t>15. No aclara dudas </a:t>
          </a:r>
        </a:p>
      </dsp:txBody>
      <dsp:txXfrm>
        <a:off x="715802" y="1169893"/>
        <a:ext cx="9847431" cy="1280827"/>
      </dsp:txXfrm>
    </dsp:sp>
    <dsp:sp modelId="{822DD0D4-6054-4B9F-843C-2D89CAC7660C}">
      <dsp:nvSpPr>
        <dsp:cNvPr id="0" name=""/>
        <dsp:cNvSpPr/>
      </dsp:nvSpPr>
      <dsp:spPr>
        <a:xfrm>
          <a:off x="338352" y="1044473"/>
          <a:ext cx="337601" cy="3008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8821"/>
              </a:lnTo>
              <a:lnTo>
                <a:pt x="337601" y="300882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FA456-E0B3-4E6E-A205-EC6B3C2D29A7}">
      <dsp:nvSpPr>
        <dsp:cNvPr id="0" name=""/>
        <dsp:cNvSpPr/>
      </dsp:nvSpPr>
      <dsp:spPr>
        <a:xfrm>
          <a:off x="675954" y="2732483"/>
          <a:ext cx="9927127" cy="2641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16. No autoevaluación ni coevaluación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17. La validación profesional no se cumple, No vinculación del conocimiento a la realidad laboral.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18. No glosario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19. La evaluación y la retroalimentación no son efectivas ni oportunas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20. Poca incidencia en el liderazgo y las habilidades de pensamiento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21. No incide en la metacognición: no ayuda a identificar las posibilidades y dificultades para aprender</a:t>
          </a:r>
          <a:endParaRPr lang="es-MX" sz="1600" kern="1200" dirty="0"/>
        </a:p>
      </dsp:txBody>
      <dsp:txXfrm>
        <a:off x="753325" y="2809854"/>
        <a:ext cx="9772385" cy="24868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52889-1A03-488B-918B-1EFD92E66C66}">
      <dsp:nvSpPr>
        <dsp:cNvPr id="0" name=""/>
        <dsp:cNvSpPr/>
      </dsp:nvSpPr>
      <dsp:spPr>
        <a:xfrm>
          <a:off x="1682" y="1968432"/>
          <a:ext cx="3955945" cy="7674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b="1" kern="1200" dirty="0" smtClean="0"/>
            <a:t>EPDR DIC 2017</a:t>
          </a:r>
          <a:endParaRPr lang="es-MX" sz="2800" b="1" kern="1200" dirty="0"/>
        </a:p>
      </dsp:txBody>
      <dsp:txXfrm>
        <a:off x="24161" y="1990911"/>
        <a:ext cx="3910987" cy="722525"/>
      </dsp:txXfrm>
    </dsp:sp>
    <dsp:sp modelId="{4F03B999-9B78-42FA-A90B-20B0CFCED6AE}">
      <dsp:nvSpPr>
        <dsp:cNvPr id="0" name=""/>
        <dsp:cNvSpPr/>
      </dsp:nvSpPr>
      <dsp:spPr>
        <a:xfrm>
          <a:off x="397276" y="2735915"/>
          <a:ext cx="395594" cy="765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311"/>
              </a:lnTo>
              <a:lnTo>
                <a:pt x="395594" y="765311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25E5F-355F-42E8-A01A-2659461C5DAD}">
      <dsp:nvSpPr>
        <dsp:cNvPr id="0" name=""/>
        <dsp:cNvSpPr/>
      </dsp:nvSpPr>
      <dsp:spPr>
        <a:xfrm>
          <a:off x="792871" y="2927785"/>
          <a:ext cx="10274498" cy="1146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kern="1200" dirty="0" smtClean="0"/>
            <a:t>1. La disciplina y rigor académico es pertinente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kern="1200" dirty="0" smtClean="0"/>
            <a:t>2. La comunicación y el trabajo colaborativo es pertinente. </a:t>
          </a:r>
          <a:endParaRPr lang="es-MX" sz="1400" b="0" kern="1200" dirty="0"/>
        </a:p>
      </dsp:txBody>
      <dsp:txXfrm>
        <a:off x="826462" y="2961376"/>
        <a:ext cx="10207316" cy="1079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52889-1A03-488B-918B-1EFD92E66C66}">
      <dsp:nvSpPr>
        <dsp:cNvPr id="0" name=""/>
        <dsp:cNvSpPr/>
      </dsp:nvSpPr>
      <dsp:spPr>
        <a:xfrm>
          <a:off x="909121" y="71218"/>
          <a:ext cx="3611087" cy="7005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b="1" kern="1200" dirty="0" smtClean="0"/>
            <a:t>EPDR DIC 2016</a:t>
          </a:r>
          <a:endParaRPr lang="es-MX" sz="2800" b="1" kern="1200" dirty="0"/>
        </a:p>
      </dsp:txBody>
      <dsp:txXfrm>
        <a:off x="929640" y="91737"/>
        <a:ext cx="3570049" cy="659540"/>
      </dsp:txXfrm>
    </dsp:sp>
    <dsp:sp modelId="{4F03B999-9B78-42FA-A90B-20B0CFCED6AE}">
      <dsp:nvSpPr>
        <dsp:cNvPr id="0" name=""/>
        <dsp:cNvSpPr/>
      </dsp:nvSpPr>
      <dsp:spPr>
        <a:xfrm>
          <a:off x="1270230" y="771796"/>
          <a:ext cx="361108" cy="698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595"/>
              </a:lnTo>
              <a:lnTo>
                <a:pt x="361108" y="69859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25E5F-355F-42E8-A01A-2659461C5DAD}">
      <dsp:nvSpPr>
        <dsp:cNvPr id="0" name=""/>
        <dsp:cNvSpPr/>
      </dsp:nvSpPr>
      <dsp:spPr>
        <a:xfrm>
          <a:off x="1631339" y="946940"/>
          <a:ext cx="9378823" cy="10469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1. No toma medidas de nivelación.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2. No trabajo en equipo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3. No investigación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4. No sabe como enfrentar dificultades de aprendizaje</a:t>
          </a:r>
          <a:endParaRPr lang="es-MX" sz="1400" kern="1200" dirty="0"/>
        </a:p>
      </dsp:txBody>
      <dsp:txXfrm>
        <a:off x="1662002" y="977603"/>
        <a:ext cx="9317497" cy="985575"/>
      </dsp:txXfrm>
    </dsp:sp>
    <dsp:sp modelId="{BA53CD4F-FBD5-452E-AB6D-68D817F22BFF}">
      <dsp:nvSpPr>
        <dsp:cNvPr id="0" name=""/>
        <dsp:cNvSpPr/>
      </dsp:nvSpPr>
      <dsp:spPr>
        <a:xfrm>
          <a:off x="1270230" y="771796"/>
          <a:ext cx="361108" cy="209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3870"/>
              </a:lnTo>
              <a:lnTo>
                <a:pt x="361108" y="209387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F842D-A325-445F-9514-DD03EDD7F7FF}">
      <dsp:nvSpPr>
        <dsp:cNvPr id="0" name=""/>
        <dsp:cNvSpPr/>
      </dsp:nvSpPr>
      <dsp:spPr>
        <a:xfrm>
          <a:off x="1631339" y="2168986"/>
          <a:ext cx="9378823" cy="1393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5. No hay rescate de conocimientos previos.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6. No se apoya de alumnos aventajados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7. Alumnos no exponen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8. No invita a expertos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9. No aplica estrategias para evitar el rezago</a:t>
          </a:r>
          <a:endParaRPr lang="es-MX" sz="1400" kern="1200" dirty="0"/>
        </a:p>
      </dsp:txBody>
      <dsp:txXfrm>
        <a:off x="1672149" y="2209796"/>
        <a:ext cx="9297203" cy="1311738"/>
      </dsp:txXfrm>
    </dsp:sp>
    <dsp:sp modelId="{CC301603-6E93-4E2B-B4CA-623530F9159F}">
      <dsp:nvSpPr>
        <dsp:cNvPr id="0" name=""/>
        <dsp:cNvSpPr/>
      </dsp:nvSpPr>
      <dsp:spPr>
        <a:xfrm>
          <a:off x="1270230" y="771796"/>
          <a:ext cx="361108" cy="3489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9144"/>
              </a:lnTo>
              <a:lnTo>
                <a:pt x="361108" y="348914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CDF9B-F9E2-4B32-AEA1-D7D8D03D3069}">
      <dsp:nvSpPr>
        <dsp:cNvPr id="0" name=""/>
        <dsp:cNvSpPr/>
      </dsp:nvSpPr>
      <dsp:spPr>
        <a:xfrm>
          <a:off x="1631339" y="3737490"/>
          <a:ext cx="9378823" cy="10469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10. No hay repaso del tema visto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11. No promueve la asesoría fuera de clase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0" i="0" u="none" kern="1200" dirty="0" smtClean="0"/>
            <a:t>12. No organiza el contenido para facilitar el aprendizaje </a:t>
          </a:r>
        </a:p>
      </dsp:txBody>
      <dsp:txXfrm>
        <a:off x="1662002" y="3768153"/>
        <a:ext cx="9317497" cy="985575"/>
      </dsp:txXfrm>
    </dsp:sp>
    <dsp:sp modelId="{822DD0D4-6054-4B9F-843C-2D89CAC7660C}">
      <dsp:nvSpPr>
        <dsp:cNvPr id="0" name=""/>
        <dsp:cNvSpPr/>
      </dsp:nvSpPr>
      <dsp:spPr>
        <a:xfrm>
          <a:off x="1270230" y="771796"/>
          <a:ext cx="361108" cy="4640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0331"/>
              </a:lnTo>
              <a:lnTo>
                <a:pt x="361108" y="464033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FA456-E0B3-4E6E-A205-EC6B3C2D29A7}">
      <dsp:nvSpPr>
        <dsp:cNvPr id="0" name=""/>
        <dsp:cNvSpPr/>
      </dsp:nvSpPr>
      <dsp:spPr>
        <a:xfrm>
          <a:off x="1631339" y="4888677"/>
          <a:ext cx="9378823" cy="10469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13. No autoevaluación ni coevaluación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14. No glosario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15. No incide en la metacognición: no ayuda a identificar las posibilidades y dificultades para aprender </a:t>
          </a:r>
          <a:endParaRPr lang="es-MX" sz="1400" kern="1200" dirty="0"/>
        </a:p>
      </dsp:txBody>
      <dsp:txXfrm>
        <a:off x="1662002" y="4919340"/>
        <a:ext cx="9317497" cy="985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586A33A-4C50-493B-A746-B798A9B920AB}" type="datetimeFigureOut">
              <a:rPr lang="es-MX" smtClean="0"/>
              <a:t>20/03/2018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BFD5CAA-1D83-428C-8073-3F43D804B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307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A33A-4C50-493B-A746-B798A9B920AB}" type="datetimeFigureOut">
              <a:rPr lang="es-MX" smtClean="0"/>
              <a:t>20/03/2018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5CAA-1D83-428C-8073-3F43D804B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5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A33A-4C50-493B-A746-B798A9B920AB}" type="datetimeFigureOut">
              <a:rPr lang="es-MX" smtClean="0"/>
              <a:t>20/03/2018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5CAA-1D83-428C-8073-3F43D804B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9521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A33A-4C50-493B-A746-B798A9B920AB}" type="datetimeFigureOut">
              <a:rPr lang="es-MX" smtClean="0"/>
              <a:t>20/03/2018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5CAA-1D83-428C-8073-3F43D804B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553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A33A-4C50-493B-A746-B798A9B920AB}" type="datetimeFigureOut">
              <a:rPr lang="es-MX" smtClean="0"/>
              <a:t>20/03/2018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5CAA-1D83-428C-8073-3F43D804B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9076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A33A-4C50-493B-A746-B798A9B920AB}" type="datetimeFigureOut">
              <a:rPr lang="es-MX" smtClean="0"/>
              <a:t>20/03/2018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5CAA-1D83-428C-8073-3F43D804B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996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A33A-4C50-493B-A746-B798A9B920AB}" type="datetimeFigureOut">
              <a:rPr lang="es-MX" smtClean="0"/>
              <a:t>20/03/2018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5CAA-1D83-428C-8073-3F43D804B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4799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586A33A-4C50-493B-A746-B798A9B920AB}" type="datetimeFigureOut">
              <a:rPr lang="es-MX" smtClean="0"/>
              <a:t>20/03/2018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5CAA-1D83-428C-8073-3F43D804B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2681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586A33A-4C50-493B-A746-B798A9B920AB}" type="datetimeFigureOut">
              <a:rPr lang="es-MX" smtClean="0"/>
              <a:t>20/03/2018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5CAA-1D83-428C-8073-3F43D804B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700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A33A-4C50-493B-A746-B798A9B920AB}" type="datetimeFigureOut">
              <a:rPr lang="es-MX" smtClean="0"/>
              <a:t>20/03/2018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5CAA-1D83-428C-8073-3F43D804B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251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A33A-4C50-493B-A746-B798A9B920AB}" type="datetimeFigureOut">
              <a:rPr lang="es-MX" smtClean="0"/>
              <a:t>20/03/2018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5CAA-1D83-428C-8073-3F43D804B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993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A33A-4C50-493B-A746-B798A9B920AB}" type="datetimeFigureOut">
              <a:rPr lang="es-MX" smtClean="0"/>
              <a:t>20/03/2018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5CAA-1D83-428C-8073-3F43D804B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40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A33A-4C50-493B-A746-B798A9B920AB}" type="datetimeFigureOut">
              <a:rPr lang="es-MX" smtClean="0"/>
              <a:t>20/03/2018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5CAA-1D83-428C-8073-3F43D804B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197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A33A-4C50-493B-A746-B798A9B920AB}" type="datetimeFigureOut">
              <a:rPr lang="es-MX" smtClean="0"/>
              <a:t>20/03/2018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5CAA-1D83-428C-8073-3F43D804B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96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A33A-4C50-493B-A746-B798A9B920AB}" type="datetimeFigureOut">
              <a:rPr lang="es-MX" smtClean="0"/>
              <a:t>20/03/2018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5CAA-1D83-428C-8073-3F43D804B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388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A33A-4C50-493B-A746-B798A9B920AB}" type="datetimeFigureOut">
              <a:rPr lang="es-MX" smtClean="0"/>
              <a:t>20/03/2018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5CAA-1D83-428C-8073-3F43D804B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885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A33A-4C50-493B-A746-B798A9B920AB}" type="datetimeFigureOut">
              <a:rPr lang="es-MX" smtClean="0"/>
              <a:t>20/03/2018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5CAA-1D83-428C-8073-3F43D804B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586A33A-4C50-493B-A746-B798A9B920AB}" type="datetimeFigureOut">
              <a:rPr lang="es-MX" smtClean="0"/>
              <a:t>20/03/2018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BFD5CAA-1D83-428C-8073-3F43D804BA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79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/>
              <a:t>EPD RENOVADA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2800" b="1" cap="none" dirty="0" smtClean="0"/>
              <a:t>Estructura y función </a:t>
            </a:r>
            <a:endParaRPr lang="es-MX" sz="2800" b="1" cap="none" dirty="0"/>
          </a:p>
        </p:txBody>
      </p:sp>
    </p:spTree>
    <p:extLst>
      <p:ext uri="{BB962C8B-B14F-4D97-AF65-F5344CB8AC3E}">
        <p14:creationId xmlns:p14="http://schemas.microsoft.com/office/powerpoint/2010/main" val="29059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Reactivos que componen a la EPDR</a:t>
            </a:r>
            <a:endParaRPr lang="es-MX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190145"/>
              </p:ext>
            </p:extLst>
          </p:nvPr>
        </p:nvGraphicFramePr>
        <p:xfrm>
          <a:off x="751113" y="2400300"/>
          <a:ext cx="11103430" cy="429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39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Reactivos que componen a la EPDR</a:t>
            </a:r>
            <a:endParaRPr lang="es-MX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426693"/>
              </p:ext>
            </p:extLst>
          </p:nvPr>
        </p:nvGraphicFramePr>
        <p:xfrm>
          <a:off x="0" y="2465614"/>
          <a:ext cx="12192000" cy="4163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791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038" y="829289"/>
            <a:ext cx="8761413" cy="706964"/>
          </a:xfrm>
        </p:spPr>
        <p:txBody>
          <a:bodyPr/>
          <a:lstStyle/>
          <a:p>
            <a:r>
              <a:rPr lang="es-MX" b="1" dirty="0" smtClean="0"/>
              <a:t>Reactivos que componen a la EPDR</a:t>
            </a:r>
            <a:endParaRPr lang="es-MX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110600"/>
              </p:ext>
            </p:extLst>
          </p:nvPr>
        </p:nvGraphicFramePr>
        <p:xfrm>
          <a:off x="0" y="2465614"/>
          <a:ext cx="12192000" cy="4163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08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Reactivos que componen a la EPDR</a:t>
            </a:r>
            <a:endParaRPr lang="es-MX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854429"/>
              </p:ext>
            </p:extLst>
          </p:nvPr>
        </p:nvGraphicFramePr>
        <p:xfrm>
          <a:off x="751113" y="2400300"/>
          <a:ext cx="11103430" cy="429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7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0" y="0"/>
            <a:ext cx="12192000" cy="6629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3364122"/>
              </p:ext>
            </p:extLst>
          </p:nvPr>
        </p:nvGraphicFramePr>
        <p:xfrm>
          <a:off x="785811" y="-7144"/>
          <a:ext cx="10620377" cy="6872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32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186" y="202561"/>
            <a:ext cx="6766803" cy="846161"/>
          </a:xfrm>
        </p:spPr>
        <p:txBody>
          <a:bodyPr/>
          <a:lstStyle/>
          <a:p>
            <a:pPr algn="ctr"/>
            <a:r>
              <a:rPr lang="es-MX" sz="2800" dirty="0" smtClean="0">
                <a:solidFill>
                  <a:schemeClr val="tx1"/>
                </a:solidFill>
              </a:rPr>
              <a:t>Aspectos relevantes: debilidades</a:t>
            </a:r>
            <a:br>
              <a:rPr lang="es-MX" sz="2800" dirty="0" smtClean="0">
                <a:solidFill>
                  <a:schemeClr val="tx1"/>
                </a:solidFill>
              </a:rPr>
            </a:br>
            <a:endParaRPr lang="es-MX" sz="2800" dirty="0">
              <a:solidFill>
                <a:schemeClr val="tx1"/>
              </a:solidFill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202384"/>
              </p:ext>
            </p:extLst>
          </p:nvPr>
        </p:nvGraphicFramePr>
        <p:xfrm>
          <a:off x="0" y="625642"/>
          <a:ext cx="11919284" cy="5935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408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186" y="202561"/>
            <a:ext cx="6766803" cy="846161"/>
          </a:xfrm>
        </p:spPr>
        <p:txBody>
          <a:bodyPr/>
          <a:lstStyle/>
          <a:p>
            <a:pPr algn="ctr"/>
            <a:r>
              <a:rPr lang="es-MX" sz="2800" dirty="0" smtClean="0">
                <a:solidFill>
                  <a:schemeClr val="tx1"/>
                </a:solidFill>
              </a:rPr>
              <a:t>Aspectos relevantes: fortalezas</a:t>
            </a:r>
            <a:endParaRPr lang="es-MX" sz="2800" dirty="0">
              <a:solidFill>
                <a:schemeClr val="tx1"/>
              </a:solidFill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951139"/>
              </p:ext>
            </p:extLst>
          </p:nvPr>
        </p:nvGraphicFramePr>
        <p:xfrm>
          <a:off x="0" y="625642"/>
          <a:ext cx="11919284" cy="5935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26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186" y="202561"/>
            <a:ext cx="6766803" cy="846161"/>
          </a:xfrm>
        </p:spPr>
        <p:txBody>
          <a:bodyPr/>
          <a:lstStyle/>
          <a:p>
            <a:pPr algn="ctr"/>
            <a:r>
              <a:rPr lang="es-MX" sz="2800" dirty="0" smtClean="0">
                <a:solidFill>
                  <a:schemeClr val="tx1"/>
                </a:solidFill>
              </a:rPr>
              <a:t>Aspectos relevantes: debilidades</a:t>
            </a:r>
            <a:br>
              <a:rPr lang="es-MX" sz="2800" dirty="0" smtClean="0">
                <a:solidFill>
                  <a:schemeClr val="tx1"/>
                </a:solidFill>
              </a:rPr>
            </a:br>
            <a:endParaRPr lang="es-MX" sz="2800" dirty="0">
              <a:solidFill>
                <a:schemeClr val="tx1"/>
              </a:solidFill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87152"/>
              </p:ext>
            </p:extLst>
          </p:nvPr>
        </p:nvGraphicFramePr>
        <p:xfrm>
          <a:off x="-705853" y="0"/>
          <a:ext cx="1198345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82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186" y="202561"/>
            <a:ext cx="6766803" cy="846161"/>
          </a:xfrm>
        </p:spPr>
        <p:txBody>
          <a:bodyPr/>
          <a:lstStyle/>
          <a:p>
            <a:pPr algn="ctr"/>
            <a:r>
              <a:rPr lang="es-MX" sz="2800" dirty="0" smtClean="0">
                <a:solidFill>
                  <a:schemeClr val="tx1"/>
                </a:solidFill>
              </a:rPr>
              <a:t>Aspectos relevantes: fortalezas</a:t>
            </a:r>
            <a:endParaRPr lang="es-MX" sz="2800" dirty="0">
              <a:solidFill>
                <a:schemeClr val="tx1"/>
              </a:solidFill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259964"/>
              </p:ext>
            </p:extLst>
          </p:nvPr>
        </p:nvGraphicFramePr>
        <p:xfrm>
          <a:off x="0" y="625642"/>
          <a:ext cx="11919284" cy="6047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6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186" y="202561"/>
            <a:ext cx="6766803" cy="846161"/>
          </a:xfrm>
        </p:spPr>
        <p:txBody>
          <a:bodyPr/>
          <a:lstStyle/>
          <a:p>
            <a:pPr algn="ctr"/>
            <a:r>
              <a:rPr lang="es-MX" sz="2800" dirty="0" smtClean="0">
                <a:solidFill>
                  <a:schemeClr val="tx1"/>
                </a:solidFill>
              </a:rPr>
              <a:t>Aspectos relevantes: debilidades</a:t>
            </a:r>
            <a:br>
              <a:rPr lang="es-MX" sz="2800" dirty="0" smtClean="0">
                <a:solidFill>
                  <a:schemeClr val="tx1"/>
                </a:solidFill>
              </a:rPr>
            </a:br>
            <a:endParaRPr lang="es-MX" sz="2800" dirty="0">
              <a:solidFill>
                <a:schemeClr val="tx1"/>
              </a:solidFill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622665"/>
              </p:ext>
            </p:extLst>
          </p:nvPr>
        </p:nvGraphicFramePr>
        <p:xfrm>
          <a:off x="497305" y="625641"/>
          <a:ext cx="11101137" cy="5935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058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28160" y="558934"/>
            <a:ext cx="6556951" cy="1406236"/>
          </a:xfrm>
        </p:spPr>
        <p:txBody>
          <a:bodyPr/>
          <a:lstStyle/>
          <a:p>
            <a:pPr algn="ctr"/>
            <a:r>
              <a:rPr lang="es-MX" b="1" dirty="0"/>
              <a:t>Línea estratégica 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0920" y="2852108"/>
            <a:ext cx="8971433" cy="193686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800" dirty="0">
                <a:solidFill>
                  <a:schemeClr val="tx1"/>
                </a:solidFill>
              </a:rPr>
              <a:t>Calidad académica acreditada y reconocida, de acuerdo con los atributos del Modelo Educativo Anáhuac de Formación Integral y los estándares de organismos nacionales e internacionales.</a:t>
            </a:r>
          </a:p>
        </p:txBody>
      </p:sp>
    </p:spTree>
    <p:extLst>
      <p:ext uri="{BB962C8B-B14F-4D97-AF65-F5344CB8AC3E}">
        <p14:creationId xmlns:p14="http://schemas.microsoft.com/office/powerpoint/2010/main" val="147854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186" y="202561"/>
            <a:ext cx="6766803" cy="846161"/>
          </a:xfrm>
        </p:spPr>
        <p:txBody>
          <a:bodyPr/>
          <a:lstStyle/>
          <a:p>
            <a:pPr algn="ctr"/>
            <a:r>
              <a:rPr lang="es-MX" sz="2800" dirty="0" smtClean="0">
                <a:solidFill>
                  <a:schemeClr val="tx1"/>
                </a:solidFill>
              </a:rPr>
              <a:t>Aspectos relevantes: debilidades</a:t>
            </a:r>
            <a:br>
              <a:rPr lang="es-MX" sz="2800" dirty="0" smtClean="0">
                <a:solidFill>
                  <a:schemeClr val="tx1"/>
                </a:solidFill>
              </a:rPr>
            </a:br>
            <a:endParaRPr lang="es-MX" sz="2800" dirty="0">
              <a:solidFill>
                <a:schemeClr val="tx1"/>
              </a:solidFill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454371"/>
              </p:ext>
            </p:extLst>
          </p:nvPr>
        </p:nvGraphicFramePr>
        <p:xfrm>
          <a:off x="497305" y="625641"/>
          <a:ext cx="10603832" cy="5630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72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186" y="202561"/>
            <a:ext cx="6766803" cy="846161"/>
          </a:xfrm>
        </p:spPr>
        <p:txBody>
          <a:bodyPr/>
          <a:lstStyle/>
          <a:p>
            <a:pPr algn="ctr"/>
            <a:r>
              <a:rPr lang="es-MX" sz="2800" dirty="0" smtClean="0">
                <a:solidFill>
                  <a:schemeClr val="tx1"/>
                </a:solidFill>
              </a:rPr>
              <a:t>Aspectos relevantes: fortalezas</a:t>
            </a:r>
            <a:endParaRPr lang="es-MX" sz="2800" dirty="0">
              <a:solidFill>
                <a:schemeClr val="tx1"/>
              </a:solidFill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958949"/>
              </p:ext>
            </p:extLst>
          </p:nvPr>
        </p:nvGraphicFramePr>
        <p:xfrm>
          <a:off x="737937" y="433137"/>
          <a:ext cx="11069052" cy="5887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50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 smtClean="0"/>
              <a:t>Acciones que afectan al aprendizaje </a:t>
            </a:r>
            <a:endParaRPr lang="es-MX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7754" y="2048328"/>
            <a:ext cx="10503646" cy="4597400"/>
          </a:xfrm>
        </p:spPr>
        <p:txBody>
          <a:bodyPr>
            <a:noAutofit/>
          </a:bodyPr>
          <a:lstStyle/>
          <a:p>
            <a:pPr marL="0" indent="0">
              <a:buClr>
                <a:srgbClr val="335A9F"/>
              </a:buClr>
              <a:buSzPct val="122000"/>
              <a:buNone/>
            </a:pPr>
            <a:r>
              <a:rPr lang="es-MX" sz="1600" b="1" dirty="0" smtClean="0">
                <a:solidFill>
                  <a:schemeClr val="tx1"/>
                </a:solidFill>
              </a:rPr>
              <a:t>Del estudiante</a:t>
            </a:r>
          </a:p>
          <a:p>
            <a:pPr>
              <a:buClr>
                <a:srgbClr val="335A9F"/>
              </a:buClr>
              <a:buSzPct val="122000"/>
              <a:buFont typeface="+mj-lt"/>
              <a:buAutoNum type="arabicPeriod"/>
            </a:pPr>
            <a:r>
              <a:rPr lang="es-MX" sz="1600" dirty="0" smtClean="0">
                <a:solidFill>
                  <a:schemeClr val="tx1"/>
                </a:solidFill>
              </a:rPr>
              <a:t>No </a:t>
            </a:r>
            <a:r>
              <a:rPr lang="es-MX" sz="1600" dirty="0">
                <a:solidFill>
                  <a:schemeClr val="tx1"/>
                </a:solidFill>
              </a:rPr>
              <a:t>toma medidas de </a:t>
            </a:r>
            <a:r>
              <a:rPr lang="es-MX" sz="1600" dirty="0" smtClean="0">
                <a:solidFill>
                  <a:schemeClr val="tx1"/>
                </a:solidFill>
              </a:rPr>
              <a:t>nivelación</a:t>
            </a:r>
            <a:endParaRPr lang="es-MX" sz="1600" dirty="0">
              <a:solidFill>
                <a:schemeClr val="tx1"/>
              </a:solidFill>
            </a:endParaRPr>
          </a:p>
          <a:p>
            <a:pPr>
              <a:buClr>
                <a:srgbClr val="335A9F"/>
              </a:buClr>
              <a:buSzPct val="122000"/>
              <a:buFont typeface="+mj-lt"/>
              <a:buAutoNum type="arabicPeriod"/>
            </a:pPr>
            <a:r>
              <a:rPr lang="es-MX" sz="1600" dirty="0" smtClean="0">
                <a:solidFill>
                  <a:schemeClr val="tx1"/>
                </a:solidFill>
              </a:rPr>
              <a:t>No </a:t>
            </a:r>
            <a:r>
              <a:rPr lang="es-MX" sz="1600" dirty="0">
                <a:solidFill>
                  <a:schemeClr val="tx1"/>
                </a:solidFill>
              </a:rPr>
              <a:t>sabe como enfrentar dificultades de </a:t>
            </a:r>
            <a:r>
              <a:rPr lang="es-MX" sz="1600" dirty="0" smtClean="0">
                <a:solidFill>
                  <a:schemeClr val="tx1"/>
                </a:solidFill>
              </a:rPr>
              <a:t>aprendizaje</a:t>
            </a:r>
          </a:p>
          <a:p>
            <a:pPr marL="0" indent="0">
              <a:buClr>
                <a:srgbClr val="335A9F"/>
              </a:buClr>
              <a:buSzPct val="122000"/>
              <a:buNone/>
            </a:pPr>
            <a:r>
              <a:rPr lang="es-MX" sz="1600" b="1" dirty="0" smtClean="0">
                <a:solidFill>
                  <a:schemeClr val="tx1"/>
                </a:solidFill>
              </a:rPr>
              <a:t>Del profesor</a:t>
            </a:r>
          </a:p>
          <a:p>
            <a:pPr>
              <a:buClr>
                <a:srgbClr val="335A9F"/>
              </a:buClr>
              <a:buSzPct val="122000"/>
              <a:buFont typeface="+mj-lt"/>
              <a:buAutoNum type="arabicPeriod"/>
            </a:pPr>
            <a:r>
              <a:rPr lang="es-MX" sz="1600" dirty="0">
                <a:solidFill>
                  <a:schemeClr val="tx1"/>
                </a:solidFill>
              </a:rPr>
              <a:t>No se organiza el contenido para facilitar su aprendizaje</a:t>
            </a:r>
          </a:p>
          <a:p>
            <a:pPr lvl="0">
              <a:buClr>
                <a:srgbClr val="335A9F"/>
              </a:buClr>
              <a:buSzPct val="122000"/>
              <a:buFont typeface="+mj-lt"/>
              <a:buAutoNum type="arabicPeriod"/>
            </a:pPr>
            <a:r>
              <a:rPr lang="es-MX" sz="1600" dirty="0" smtClean="0">
                <a:solidFill>
                  <a:schemeClr val="tx1"/>
                </a:solidFill>
              </a:rPr>
              <a:t>No </a:t>
            </a:r>
            <a:r>
              <a:rPr lang="es-MX" sz="1600" dirty="0">
                <a:solidFill>
                  <a:schemeClr val="tx1"/>
                </a:solidFill>
              </a:rPr>
              <a:t>hay rescate de conocimientos </a:t>
            </a:r>
            <a:r>
              <a:rPr lang="es-MX" sz="1600" dirty="0" smtClean="0">
                <a:solidFill>
                  <a:schemeClr val="tx1"/>
                </a:solidFill>
              </a:rPr>
              <a:t>previos</a:t>
            </a:r>
            <a:endParaRPr lang="es-MX" sz="1600" dirty="0">
              <a:solidFill>
                <a:schemeClr val="tx1"/>
              </a:solidFill>
            </a:endParaRPr>
          </a:p>
          <a:p>
            <a:pPr lvl="0">
              <a:buClr>
                <a:srgbClr val="335A9F"/>
              </a:buClr>
              <a:buSzPct val="122000"/>
              <a:buFont typeface="+mj-lt"/>
              <a:buAutoNum type="arabicPeriod"/>
            </a:pPr>
            <a:r>
              <a:rPr lang="es-MX" sz="1600" dirty="0" smtClean="0">
                <a:solidFill>
                  <a:schemeClr val="tx1"/>
                </a:solidFill>
              </a:rPr>
              <a:t>No </a:t>
            </a:r>
            <a:r>
              <a:rPr lang="es-MX" sz="1600" dirty="0">
                <a:solidFill>
                  <a:schemeClr val="tx1"/>
                </a:solidFill>
              </a:rPr>
              <a:t>hay claridad en los aprendizajes </a:t>
            </a:r>
            <a:r>
              <a:rPr lang="es-MX" sz="1600" dirty="0" smtClean="0">
                <a:solidFill>
                  <a:schemeClr val="tx1"/>
                </a:solidFill>
              </a:rPr>
              <a:t>esperados</a:t>
            </a:r>
          </a:p>
          <a:p>
            <a:pPr lvl="0">
              <a:buClr>
                <a:srgbClr val="335A9F"/>
              </a:buClr>
              <a:buSzPct val="122000"/>
              <a:buFont typeface="+mj-lt"/>
              <a:buAutoNum type="arabicPeriod"/>
            </a:pPr>
            <a:r>
              <a:rPr lang="es-MX" sz="1600" dirty="0" smtClean="0">
                <a:solidFill>
                  <a:schemeClr val="tx1"/>
                </a:solidFill>
              </a:rPr>
              <a:t>No </a:t>
            </a:r>
            <a:r>
              <a:rPr lang="es-MX" sz="1600" dirty="0">
                <a:solidFill>
                  <a:schemeClr val="tx1"/>
                </a:solidFill>
              </a:rPr>
              <a:t>hay rescate de conocimientos </a:t>
            </a:r>
            <a:r>
              <a:rPr lang="es-MX" sz="1600" dirty="0" smtClean="0">
                <a:solidFill>
                  <a:schemeClr val="tx1"/>
                </a:solidFill>
              </a:rPr>
              <a:t>previos</a:t>
            </a:r>
            <a:endParaRPr lang="es-MX" sz="1600" dirty="0">
              <a:solidFill>
                <a:schemeClr val="tx1"/>
              </a:solidFill>
            </a:endParaRPr>
          </a:p>
          <a:p>
            <a:pPr>
              <a:buClr>
                <a:srgbClr val="335A9F"/>
              </a:buClr>
              <a:buSzPct val="122000"/>
              <a:buFont typeface="+mj-lt"/>
              <a:buAutoNum type="arabicPeriod"/>
            </a:pPr>
            <a:r>
              <a:rPr lang="es-MX" sz="1600" dirty="0" smtClean="0">
                <a:solidFill>
                  <a:schemeClr val="tx1"/>
                </a:solidFill>
              </a:rPr>
              <a:t>No </a:t>
            </a:r>
            <a:r>
              <a:rPr lang="es-MX" sz="1600" dirty="0">
                <a:solidFill>
                  <a:schemeClr val="tx1"/>
                </a:solidFill>
              </a:rPr>
              <a:t>hay claridad en los aprendizajes </a:t>
            </a:r>
            <a:r>
              <a:rPr lang="es-MX" sz="1600" dirty="0" smtClean="0">
                <a:solidFill>
                  <a:schemeClr val="tx1"/>
                </a:solidFill>
              </a:rPr>
              <a:t>esperados</a:t>
            </a:r>
          </a:p>
          <a:p>
            <a:pPr>
              <a:buClr>
                <a:srgbClr val="335A9F"/>
              </a:buClr>
              <a:buSzPct val="122000"/>
              <a:buFont typeface="+mj-lt"/>
              <a:buAutoNum type="arabicPeriod"/>
            </a:pPr>
            <a:r>
              <a:rPr lang="es-MX" sz="1600" dirty="0" smtClean="0">
                <a:solidFill>
                  <a:schemeClr val="tx1"/>
                </a:solidFill>
              </a:rPr>
              <a:t>No </a:t>
            </a:r>
            <a:r>
              <a:rPr lang="es-MX" sz="1600" dirty="0">
                <a:solidFill>
                  <a:schemeClr val="tx1"/>
                </a:solidFill>
              </a:rPr>
              <a:t>hay repaso del tema </a:t>
            </a:r>
            <a:r>
              <a:rPr lang="es-MX" sz="1600" dirty="0" smtClean="0">
                <a:solidFill>
                  <a:schemeClr val="tx1"/>
                </a:solidFill>
              </a:rPr>
              <a:t>visto</a:t>
            </a:r>
          </a:p>
          <a:p>
            <a:pPr>
              <a:buClr>
                <a:srgbClr val="335A9F"/>
              </a:buClr>
              <a:buSzPct val="122000"/>
              <a:buFont typeface="+mj-lt"/>
              <a:buAutoNum type="arabicPeriod"/>
            </a:pPr>
            <a:r>
              <a:rPr lang="es-MX" sz="1600" dirty="0" smtClean="0">
                <a:solidFill>
                  <a:schemeClr val="tx1"/>
                </a:solidFill>
              </a:rPr>
              <a:t>La </a:t>
            </a:r>
            <a:r>
              <a:rPr lang="es-MX" sz="1600" dirty="0">
                <a:solidFill>
                  <a:schemeClr val="tx1"/>
                </a:solidFill>
              </a:rPr>
              <a:t>evaluación y retroalimentación no son del todo pertinentes: no autoevaluación ni </a:t>
            </a:r>
            <a:r>
              <a:rPr lang="es-MX" sz="1600" dirty="0" smtClean="0">
                <a:solidFill>
                  <a:schemeClr val="tx1"/>
                </a:solidFill>
              </a:rPr>
              <a:t>coevaluación</a:t>
            </a:r>
          </a:p>
          <a:p>
            <a:pPr>
              <a:buClr>
                <a:srgbClr val="335A9F"/>
              </a:buClr>
              <a:buSzPct val="122000"/>
              <a:buFont typeface="+mj-lt"/>
              <a:buAutoNum type="arabicPeriod"/>
            </a:pPr>
            <a:r>
              <a:rPr lang="es-MX" sz="1600" dirty="0">
                <a:solidFill>
                  <a:schemeClr val="tx1"/>
                </a:solidFill>
              </a:rPr>
              <a:t>No incide en la </a:t>
            </a:r>
            <a:r>
              <a:rPr lang="es-MX" sz="1600" dirty="0" err="1">
                <a:solidFill>
                  <a:schemeClr val="tx1"/>
                </a:solidFill>
              </a:rPr>
              <a:t>metacognición</a:t>
            </a:r>
            <a:r>
              <a:rPr lang="es-MX" sz="1600" dirty="0">
                <a:solidFill>
                  <a:schemeClr val="tx1"/>
                </a:solidFill>
              </a:rPr>
              <a:t>: no ayuda a identificar las posibilidades y dificultades para aprender </a:t>
            </a:r>
          </a:p>
          <a:p>
            <a:pPr>
              <a:buClr>
                <a:srgbClr val="335A9F"/>
              </a:buClr>
              <a:buSzPct val="122000"/>
              <a:buFont typeface="+mj-lt"/>
              <a:buAutoNum type="arabicPeriod"/>
            </a:pPr>
            <a:endParaRPr lang="es-MX" sz="1600" dirty="0">
              <a:solidFill>
                <a:schemeClr val="tx1"/>
              </a:solidFill>
            </a:endParaRPr>
          </a:p>
          <a:p>
            <a:pPr>
              <a:buClr>
                <a:srgbClr val="335A9F"/>
              </a:buClr>
              <a:buSzPct val="122000"/>
              <a:buFont typeface="+mj-lt"/>
              <a:buAutoNum type="arabicPeriod"/>
            </a:pPr>
            <a:endParaRPr lang="es-MX" sz="1600" dirty="0">
              <a:solidFill>
                <a:schemeClr val="tx1"/>
              </a:solidFill>
            </a:endParaRPr>
          </a:p>
          <a:p>
            <a:pPr lvl="0">
              <a:buClr>
                <a:srgbClr val="335A9F"/>
              </a:buClr>
              <a:buSzPct val="122000"/>
              <a:buFont typeface="+mj-lt"/>
              <a:buAutoNum type="arabicPeriod"/>
            </a:pPr>
            <a:endParaRPr lang="es-MX" sz="1600" dirty="0">
              <a:solidFill>
                <a:schemeClr val="tx1"/>
              </a:solidFill>
            </a:endParaRPr>
          </a:p>
          <a:p>
            <a:pPr>
              <a:buClr>
                <a:srgbClr val="335A9F"/>
              </a:buClr>
              <a:buSzPct val="122000"/>
              <a:buFont typeface="+mj-lt"/>
              <a:buAutoNum type="arabicPeriod"/>
            </a:pPr>
            <a:endParaRPr lang="es-MX" sz="1600" dirty="0">
              <a:solidFill>
                <a:schemeClr val="tx1"/>
              </a:solidFill>
            </a:endParaRPr>
          </a:p>
          <a:p>
            <a:pPr>
              <a:buClr>
                <a:srgbClr val="335A9F"/>
              </a:buClr>
              <a:buSzPct val="122000"/>
              <a:buFont typeface="+mj-lt"/>
              <a:buAutoNum type="arabicPeriod"/>
            </a:pPr>
            <a:endParaRPr lang="es-MX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9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2296" y="881313"/>
            <a:ext cx="9197360" cy="1040395"/>
          </a:xfrm>
        </p:spPr>
        <p:txBody>
          <a:bodyPr/>
          <a:lstStyle/>
          <a:p>
            <a:pPr algn="ctr"/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Razón de su origen: ÍTEMS EPD vs EDPR:</a:t>
            </a:r>
            <a:r>
              <a:rPr lang="es-MX" b="1" dirty="0"/>
              <a:t/>
            </a:r>
            <a:br>
              <a:rPr lang="es-MX" b="1" dirty="0"/>
            </a:b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2295" y="2796734"/>
            <a:ext cx="10211813" cy="155067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400" dirty="0"/>
              <a:t>En la actual EPD hay ítems cuya expresión es vaga, un tanto difícil de identificar a qué se refiere o cómo se visualizan las cosas que busca </a:t>
            </a:r>
            <a:r>
              <a:rPr lang="es-MX" sz="2400" dirty="0" smtClean="0"/>
              <a:t>evaluar. Es una evaluación centrada en la enseñanza.</a:t>
            </a:r>
            <a:endParaRPr lang="es-MX" sz="2400" dirty="0"/>
          </a:p>
          <a:p>
            <a:endParaRPr lang="es-MX" sz="2400" dirty="0"/>
          </a:p>
          <a:p>
            <a:endParaRPr lang="es-MX" sz="2400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122296" y="4896279"/>
            <a:ext cx="10211813" cy="15506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es-MX" sz="2400" dirty="0" smtClean="0"/>
              <a:t>La EPDR pretende centrarse en el aprendizaje. Intenta focalizar acciones didácticas concretas a fin de reconocer  lo que hace el docente en sus clases para favorecer aprendizaje. 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76224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2296" y="881313"/>
            <a:ext cx="9197360" cy="1040395"/>
          </a:xfrm>
        </p:spPr>
        <p:txBody>
          <a:bodyPr/>
          <a:lstStyle/>
          <a:p>
            <a:pPr algn="ctr"/>
            <a:r>
              <a:rPr lang="es-MX" sz="3200" b="1" dirty="0" smtClean="0"/>
              <a:t/>
            </a:r>
            <a:br>
              <a:rPr lang="es-MX" sz="3200" b="1" dirty="0" smtClean="0"/>
            </a:br>
            <a:r>
              <a:rPr lang="es-MX" sz="3200" b="1" dirty="0" smtClean="0"/>
              <a:t>Razón de su origen: ÍTEMS EPD vs EDPR:</a:t>
            </a:r>
            <a:r>
              <a:rPr lang="es-MX" sz="3200" b="1" dirty="0"/>
              <a:t/>
            </a:r>
            <a:br>
              <a:rPr lang="es-MX" sz="3200" b="1" dirty="0"/>
            </a:br>
            <a:endParaRPr lang="es-MX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89324" y="2796734"/>
            <a:ext cx="5017245" cy="126748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000" dirty="0" smtClean="0"/>
              <a:t>El profesor propicia que el estudiante sea el responsable de su aprendizaje, de manera: </a:t>
            </a:r>
            <a:r>
              <a:rPr lang="es-MX" sz="2000" b="1" dirty="0"/>
              <a:t>¿CÓMO LO HACE</a:t>
            </a:r>
            <a:r>
              <a:rPr lang="es-MX" sz="2000" b="1" dirty="0" smtClean="0"/>
              <a:t>?</a:t>
            </a:r>
            <a:endParaRPr lang="es-MX" sz="2000" b="1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7" name="Rectángulo 6"/>
          <p:cNvSpPr/>
          <p:nvPr/>
        </p:nvSpPr>
        <p:spPr>
          <a:xfrm>
            <a:off x="6700156" y="4522054"/>
            <a:ext cx="4849585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profesor organiza y guía experiencias y actividades de aprendizaje relevantes, a efectuar dentro y fuera de clase, de manera: </a:t>
            </a:r>
            <a:r>
              <a:rPr lang="es-MX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</a:t>
            </a:r>
            <a:r>
              <a:rPr lang="es-MX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CUÁLES?, ¿CÓMO</a:t>
            </a:r>
            <a:r>
              <a:rPr lang="es-MX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700156" y="2796734"/>
            <a:ext cx="4849585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profesor desarrolla actividades que me motivan a pensar de manera crítica y autónoma </a:t>
            </a:r>
            <a:r>
              <a:rPr lang="es-MX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¿CUÁLES?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89324" y="4522054"/>
            <a:ext cx="5050971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profesor estimula el interés por aprender y aplicar lo aprendido, de manera: </a:t>
            </a:r>
            <a:r>
              <a:rPr lang="es-MX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¿CÓMO?</a:t>
            </a:r>
          </a:p>
        </p:txBody>
      </p:sp>
    </p:spTree>
    <p:extLst>
      <p:ext uri="{BB962C8B-B14F-4D97-AF65-F5344CB8AC3E}">
        <p14:creationId xmlns:p14="http://schemas.microsoft.com/office/powerpoint/2010/main" val="18285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Objetivo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44765" y="3229142"/>
            <a:ext cx="8825659" cy="1936416"/>
          </a:xfrm>
        </p:spPr>
        <p:txBody>
          <a:bodyPr>
            <a:normAutofit/>
          </a:bodyPr>
          <a:lstStyle/>
          <a:p>
            <a:pPr algn="just"/>
            <a:r>
              <a:rPr lang="es-MX" sz="2600" dirty="0" smtClean="0"/>
              <a:t>Obtener información sobre las acciones didácticas que ejecuta el docente a fin de identificar su orientación e incidencia en el aprendizaje. </a:t>
            </a:r>
            <a:endParaRPr lang="es-MX" sz="2600" dirty="0"/>
          </a:p>
          <a:p>
            <a:pPr marL="0" indent="0">
              <a:buNone/>
            </a:pPr>
            <a:endParaRPr lang="es-MX" sz="2600" dirty="0"/>
          </a:p>
        </p:txBody>
      </p:sp>
    </p:spTree>
    <p:extLst>
      <p:ext uri="{BB962C8B-B14F-4D97-AF65-F5344CB8AC3E}">
        <p14:creationId xmlns:p14="http://schemas.microsoft.com/office/powerpoint/2010/main" val="185660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EPDR ESTRUCTURA</a:t>
            </a:r>
            <a:endParaRPr lang="es-MX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519566"/>
              </p:ext>
            </p:extLst>
          </p:nvPr>
        </p:nvGraphicFramePr>
        <p:xfrm>
          <a:off x="-326570" y="2449286"/>
          <a:ext cx="12834256" cy="4278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85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Reactivos que componen a la EPDR</a:t>
            </a:r>
            <a:endParaRPr lang="es-MX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963083"/>
              </p:ext>
            </p:extLst>
          </p:nvPr>
        </p:nvGraphicFramePr>
        <p:xfrm>
          <a:off x="1154954" y="2358571"/>
          <a:ext cx="10225314" cy="414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42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Reactivos que componen a la EPDR</a:t>
            </a:r>
            <a:endParaRPr lang="es-MX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645804"/>
              </p:ext>
            </p:extLst>
          </p:nvPr>
        </p:nvGraphicFramePr>
        <p:xfrm>
          <a:off x="158912" y="2423885"/>
          <a:ext cx="11907904" cy="414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960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Reactivos que componen a la EPDR</a:t>
            </a:r>
            <a:endParaRPr lang="es-MX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231538"/>
              </p:ext>
            </p:extLst>
          </p:nvPr>
        </p:nvGraphicFramePr>
        <p:xfrm>
          <a:off x="0" y="2465614"/>
          <a:ext cx="12192000" cy="4163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92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1061</TotalTime>
  <Words>2706</Words>
  <Application>Microsoft Office PowerPoint</Application>
  <PresentationFormat>Panorámica</PresentationFormat>
  <Paragraphs>250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Sala de reuniones Ion</vt:lpstr>
      <vt:lpstr>EPD RENOVADA</vt:lpstr>
      <vt:lpstr>Línea estratégica 3</vt:lpstr>
      <vt:lpstr> Razón de su origen: ÍTEMS EPD vs EDPR: </vt:lpstr>
      <vt:lpstr> Razón de su origen: ÍTEMS EPD vs EDPR: </vt:lpstr>
      <vt:lpstr>Objetivo</vt:lpstr>
      <vt:lpstr>EPDR ESTRUCTURA</vt:lpstr>
      <vt:lpstr>Reactivos que componen a la EPDR</vt:lpstr>
      <vt:lpstr>Reactivos que componen a la EPDR</vt:lpstr>
      <vt:lpstr>Reactivos que componen a la EPDR</vt:lpstr>
      <vt:lpstr>Reactivos que componen a la EPDR</vt:lpstr>
      <vt:lpstr>Reactivos que componen a la EPDR</vt:lpstr>
      <vt:lpstr>Reactivos que componen a la EPDR</vt:lpstr>
      <vt:lpstr>Reactivos que componen a la EPDR</vt:lpstr>
      <vt:lpstr>Presentación de PowerPoint</vt:lpstr>
      <vt:lpstr>Aspectos relevantes: debilidades </vt:lpstr>
      <vt:lpstr>Aspectos relevantes: fortalezas</vt:lpstr>
      <vt:lpstr>Aspectos relevantes: debilidades </vt:lpstr>
      <vt:lpstr>Aspectos relevantes: fortalezas</vt:lpstr>
      <vt:lpstr>Aspectos relevantes: debilidades </vt:lpstr>
      <vt:lpstr>Aspectos relevantes: debilidades </vt:lpstr>
      <vt:lpstr>Aspectos relevantes: fortalezas</vt:lpstr>
      <vt:lpstr>Acciones que afectan al aprendizaje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EPD RENOVADA</dc:title>
  <dc:creator>Irene Osorio Pineda</dc:creator>
  <cp:lastModifiedBy>Irene Osorio Pineda</cp:lastModifiedBy>
  <cp:revision>63</cp:revision>
  <dcterms:created xsi:type="dcterms:W3CDTF">2018-03-13T23:58:59Z</dcterms:created>
  <dcterms:modified xsi:type="dcterms:W3CDTF">2018-03-21T00:16:17Z</dcterms:modified>
</cp:coreProperties>
</file>