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0"/>
  </p:notesMasterIdLst>
  <p:sldIdLst>
    <p:sldId id="377" r:id="rId2"/>
    <p:sldId id="404" r:id="rId3"/>
    <p:sldId id="417" r:id="rId4"/>
    <p:sldId id="381" r:id="rId5"/>
    <p:sldId id="395" r:id="rId6"/>
    <p:sldId id="398" r:id="rId7"/>
    <p:sldId id="399" r:id="rId8"/>
    <p:sldId id="400" r:id="rId9"/>
    <p:sldId id="409" r:id="rId10"/>
    <p:sldId id="384" r:id="rId11"/>
    <p:sldId id="411" r:id="rId12"/>
    <p:sldId id="406" r:id="rId13"/>
    <p:sldId id="410" r:id="rId14"/>
    <p:sldId id="407" r:id="rId15"/>
    <p:sldId id="408" r:id="rId16"/>
    <p:sldId id="412" r:id="rId17"/>
    <p:sldId id="413" r:id="rId18"/>
    <p:sldId id="415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69546"/>
    <a:srgbClr val="78361A"/>
    <a:srgbClr val="FFFFFF"/>
    <a:srgbClr val="F38337"/>
    <a:srgbClr val="FDE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Énfasis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50" autoAdjust="0"/>
    <p:restoredTop sz="95768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BE0F3-0FAD-4F4A-9447-9850FDF9B1F1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_tradnl"/>
        </a:p>
      </dgm:t>
    </dgm:pt>
    <dgm:pt modelId="{5AEE62DB-76B2-894E-810E-71C990E86167}">
      <dgm:prSet phldrT="[Texto]" custT="1"/>
      <dgm:spPr/>
      <dgm:t>
        <a:bodyPr/>
        <a:lstStyle/>
        <a:p>
          <a:r>
            <a:rPr lang="es-ES_tradnl" sz="1200" dirty="0" smtClean="0"/>
            <a:t>DIAGN</a:t>
          </a:r>
          <a:r>
            <a:rPr lang="es-ES" sz="1200" dirty="0" smtClean="0"/>
            <a:t>ÓSTICO Y TRATAMIENTO PSICOLÓGICO</a:t>
          </a:r>
          <a:endParaRPr lang="es-ES_tradnl" sz="1200" dirty="0"/>
        </a:p>
      </dgm:t>
    </dgm:pt>
    <dgm:pt modelId="{4F406BBE-3B21-9147-AAAE-6A9E842C42AB}" type="parTrans" cxnId="{1921C903-70FD-AD48-93B9-E43377877B9D}">
      <dgm:prSet/>
      <dgm:spPr/>
      <dgm:t>
        <a:bodyPr/>
        <a:lstStyle/>
        <a:p>
          <a:endParaRPr lang="es-ES_tradnl"/>
        </a:p>
      </dgm:t>
    </dgm:pt>
    <dgm:pt modelId="{90892F88-D769-A145-8F01-57C76F0E3C1E}" type="sibTrans" cxnId="{1921C903-70FD-AD48-93B9-E43377877B9D}">
      <dgm:prSet/>
      <dgm:spPr/>
      <dgm:t>
        <a:bodyPr/>
        <a:lstStyle/>
        <a:p>
          <a:endParaRPr lang="es-ES_tradnl"/>
        </a:p>
      </dgm:t>
    </dgm:pt>
    <dgm:pt modelId="{D77F3457-52DD-B441-82B7-9169712236C7}">
      <dgm:prSet phldrT="[Texto]" custT="1"/>
      <dgm:spPr/>
      <dgm:t>
        <a:bodyPr/>
        <a:lstStyle/>
        <a:p>
          <a:r>
            <a:rPr lang="es-ES_tradnl" sz="1200" dirty="0" smtClean="0"/>
            <a:t>FASE 1</a:t>
          </a:r>
          <a:br>
            <a:rPr lang="es-ES_tradnl" sz="1200" dirty="0" smtClean="0"/>
          </a:br>
          <a:r>
            <a:rPr lang="es-ES_tradnl" sz="1200" dirty="0" smtClean="0"/>
            <a:t>Comprensión de la persona</a:t>
          </a:r>
          <a:endParaRPr lang="es-ES_tradnl" sz="1200" dirty="0"/>
        </a:p>
      </dgm:t>
    </dgm:pt>
    <dgm:pt modelId="{7B6078DA-8647-6B44-BA71-364A08EF56E9}" type="parTrans" cxnId="{28749934-DA56-324B-A3DD-55FFF1C2EBC6}">
      <dgm:prSet/>
      <dgm:spPr/>
      <dgm:t>
        <a:bodyPr/>
        <a:lstStyle/>
        <a:p>
          <a:endParaRPr lang="es-ES_tradnl"/>
        </a:p>
      </dgm:t>
    </dgm:pt>
    <dgm:pt modelId="{EEEFFA16-5098-BB40-BD25-912DCC242E29}" type="sibTrans" cxnId="{28749934-DA56-324B-A3DD-55FFF1C2EBC6}">
      <dgm:prSet/>
      <dgm:spPr/>
      <dgm:t>
        <a:bodyPr/>
        <a:lstStyle/>
        <a:p>
          <a:endParaRPr lang="es-ES_tradnl"/>
        </a:p>
      </dgm:t>
    </dgm:pt>
    <dgm:pt modelId="{7BC50861-B689-8C4F-B462-8CD7B88DA671}">
      <dgm:prSet phldrT="[Texto]" custT="1"/>
      <dgm:spPr/>
      <dgm:t>
        <a:bodyPr/>
        <a:lstStyle/>
        <a:p>
          <a:r>
            <a:rPr lang="es-ES_tradnl" sz="1200" dirty="0" smtClean="0"/>
            <a:t>Conoce y comprende</a:t>
          </a:r>
          <a:endParaRPr lang="es-ES_tradnl" sz="1200" dirty="0"/>
        </a:p>
      </dgm:t>
    </dgm:pt>
    <dgm:pt modelId="{9F54A37D-DF5B-8445-8CAC-1960E6636C34}" type="parTrans" cxnId="{9312EFCD-B38C-EA4E-A3EE-942EA523283B}">
      <dgm:prSet/>
      <dgm:spPr/>
      <dgm:t>
        <a:bodyPr/>
        <a:lstStyle/>
        <a:p>
          <a:endParaRPr lang="es-ES_tradnl"/>
        </a:p>
      </dgm:t>
    </dgm:pt>
    <dgm:pt modelId="{4EE61CBB-41D1-754F-90C5-AC4685DAF018}" type="sibTrans" cxnId="{9312EFCD-B38C-EA4E-A3EE-942EA523283B}">
      <dgm:prSet/>
      <dgm:spPr/>
      <dgm:t>
        <a:bodyPr/>
        <a:lstStyle/>
        <a:p>
          <a:endParaRPr lang="es-ES_tradnl"/>
        </a:p>
      </dgm:t>
    </dgm:pt>
    <dgm:pt modelId="{05E270C3-ACED-134A-A95B-C0A06CD2FEE8}">
      <dgm:prSet phldrT="[Texto]" custT="1"/>
      <dgm:spPr/>
      <dgm:t>
        <a:bodyPr/>
        <a:lstStyle/>
        <a:p>
          <a:r>
            <a:rPr lang="es-ES" sz="1200" dirty="0" smtClean="0"/>
            <a:t>Dominio</a:t>
          </a:r>
          <a:r>
            <a:rPr lang="es-ES" sz="1200" baseline="0" dirty="0" smtClean="0"/>
            <a:t> de modelos contemporáneos  sobre el desarrollo de la persona humana.</a:t>
          </a:r>
          <a:endParaRPr lang="es-ES_tradnl" sz="1200" dirty="0"/>
        </a:p>
      </dgm:t>
    </dgm:pt>
    <dgm:pt modelId="{B71795AF-8830-F94B-A877-0DA37ED9334C}" type="parTrans" cxnId="{8A2D71D5-6416-9247-9D26-92F08CB26891}">
      <dgm:prSet/>
      <dgm:spPr/>
      <dgm:t>
        <a:bodyPr/>
        <a:lstStyle/>
        <a:p>
          <a:endParaRPr lang="es-ES_tradnl"/>
        </a:p>
      </dgm:t>
    </dgm:pt>
    <dgm:pt modelId="{4400A6B2-9F23-654F-B364-599B4AEA4BA2}" type="sibTrans" cxnId="{8A2D71D5-6416-9247-9D26-92F08CB26891}">
      <dgm:prSet/>
      <dgm:spPr/>
      <dgm:t>
        <a:bodyPr/>
        <a:lstStyle/>
        <a:p>
          <a:endParaRPr lang="es-ES_tradnl"/>
        </a:p>
      </dgm:t>
    </dgm:pt>
    <dgm:pt modelId="{5AF97592-B63F-DC4E-A1A5-99F93274B50D}">
      <dgm:prSet phldrT="[Texto]" custT="1"/>
      <dgm:spPr/>
      <dgm:t>
        <a:bodyPr/>
        <a:lstStyle/>
        <a:p>
          <a:r>
            <a:rPr lang="es-ES_tradnl" sz="1200" dirty="0" smtClean="0"/>
            <a:t>FASE 2</a:t>
          </a:r>
          <a:br>
            <a:rPr lang="es-ES_tradnl" sz="1200" dirty="0" smtClean="0"/>
          </a:br>
          <a:r>
            <a:rPr lang="es-ES_tradnl" sz="1200" dirty="0" smtClean="0"/>
            <a:t>Integración del Proceso </a:t>
          </a:r>
          <a:r>
            <a:rPr lang="es-ES_tradnl" sz="1200" dirty="0" err="1" smtClean="0"/>
            <a:t>psicodiagnóstico</a:t>
          </a:r>
          <a:endParaRPr lang="es-ES_tradnl" sz="1200" dirty="0"/>
        </a:p>
      </dgm:t>
    </dgm:pt>
    <dgm:pt modelId="{5C28D5A6-923C-CF4C-BBC7-26B2BAF76438}" type="parTrans" cxnId="{3105638B-C996-924E-9EE3-5258582BD0E4}">
      <dgm:prSet/>
      <dgm:spPr/>
      <dgm:t>
        <a:bodyPr/>
        <a:lstStyle/>
        <a:p>
          <a:endParaRPr lang="es-ES_tradnl"/>
        </a:p>
      </dgm:t>
    </dgm:pt>
    <dgm:pt modelId="{C0A5D780-3E89-A94E-8CD6-8C2EFA1FBC72}" type="sibTrans" cxnId="{3105638B-C996-924E-9EE3-5258582BD0E4}">
      <dgm:prSet/>
      <dgm:spPr/>
      <dgm:t>
        <a:bodyPr/>
        <a:lstStyle/>
        <a:p>
          <a:endParaRPr lang="es-ES_tradnl"/>
        </a:p>
      </dgm:t>
    </dgm:pt>
    <dgm:pt modelId="{99A512F6-EB18-FD48-B2C0-BF53B37DE7CE}">
      <dgm:prSet phldrT="[Texto]" custT="1"/>
      <dgm:spPr/>
      <dgm:t>
        <a:bodyPr/>
        <a:lstStyle/>
        <a:p>
          <a:r>
            <a:rPr lang="es-ES_tradnl" sz="1200" dirty="0" smtClean="0"/>
            <a:t>Aplica,</a:t>
          </a:r>
          <a:r>
            <a:rPr lang="es-ES_tradnl" sz="1200" baseline="0" dirty="0" smtClean="0"/>
            <a:t> </a:t>
          </a:r>
          <a:r>
            <a:rPr lang="es-ES_tradnl" sz="1200" dirty="0" smtClean="0"/>
            <a:t>analiza y sintetiza</a:t>
          </a:r>
          <a:endParaRPr lang="es-ES_tradnl" sz="1200" dirty="0"/>
        </a:p>
      </dgm:t>
    </dgm:pt>
    <dgm:pt modelId="{41E4AE95-BE22-2446-82B0-6F2FC80CA2F4}" type="parTrans" cxnId="{7B990711-F620-954C-8212-C19B45F87D1D}">
      <dgm:prSet/>
      <dgm:spPr/>
      <dgm:t>
        <a:bodyPr/>
        <a:lstStyle/>
        <a:p>
          <a:endParaRPr lang="es-ES_tradnl"/>
        </a:p>
      </dgm:t>
    </dgm:pt>
    <dgm:pt modelId="{1585F869-285E-334E-A6AC-122BDAE586A0}" type="sibTrans" cxnId="{7B990711-F620-954C-8212-C19B45F87D1D}">
      <dgm:prSet/>
      <dgm:spPr/>
      <dgm:t>
        <a:bodyPr/>
        <a:lstStyle/>
        <a:p>
          <a:endParaRPr lang="es-ES_tradnl"/>
        </a:p>
      </dgm:t>
    </dgm:pt>
    <dgm:pt modelId="{F41B26C1-0ECA-C144-91E9-29F4E38AABC4}">
      <dgm:prSet phldrT="[Texto]" custT="1"/>
      <dgm:spPr/>
      <dgm:t>
        <a:bodyPr/>
        <a:lstStyle/>
        <a:p>
          <a:r>
            <a:rPr lang="es-ES" sz="1200" baseline="0" dirty="0" smtClean="0"/>
            <a:t>Genera  pensamiento critico </a:t>
          </a:r>
        </a:p>
        <a:p>
          <a:r>
            <a:rPr lang="es-ES" sz="1200" baseline="0" dirty="0" smtClean="0"/>
            <a:t>Y habilidad  de investigación.</a:t>
          </a:r>
        </a:p>
      </dgm:t>
    </dgm:pt>
    <dgm:pt modelId="{29582C85-6F1F-8142-8344-41DD045E00FF}" type="parTrans" cxnId="{C7B211BB-CBD8-5542-8C20-AF1CD58B2386}">
      <dgm:prSet/>
      <dgm:spPr/>
      <dgm:t>
        <a:bodyPr/>
        <a:lstStyle/>
        <a:p>
          <a:endParaRPr lang="es-ES_tradnl"/>
        </a:p>
      </dgm:t>
    </dgm:pt>
    <dgm:pt modelId="{D8908F4C-ED30-4646-83CC-50CB99501110}" type="sibTrans" cxnId="{C7B211BB-CBD8-5542-8C20-AF1CD58B2386}">
      <dgm:prSet/>
      <dgm:spPr/>
      <dgm:t>
        <a:bodyPr/>
        <a:lstStyle/>
        <a:p>
          <a:endParaRPr lang="es-ES_tradnl"/>
        </a:p>
      </dgm:t>
    </dgm:pt>
    <dgm:pt modelId="{911E44A2-9945-EF44-9AFC-36A9C45E05F5}">
      <dgm:prSet phldrT="[Texto]" custT="1"/>
      <dgm:spPr/>
      <dgm:t>
        <a:bodyPr/>
        <a:lstStyle/>
        <a:p>
          <a:r>
            <a:rPr lang="es-ES_tradnl" sz="1200" dirty="0" smtClean="0"/>
            <a:t>Capacidad</a:t>
          </a:r>
          <a:r>
            <a:rPr lang="es-ES_tradnl" sz="1200" baseline="0" dirty="0" smtClean="0"/>
            <a:t> para emitir diagnósticos mediante el estudio de casos simulados.</a:t>
          </a:r>
          <a:endParaRPr lang="es-ES_tradnl" sz="1200" dirty="0"/>
        </a:p>
      </dgm:t>
    </dgm:pt>
    <dgm:pt modelId="{5FD9530D-B80E-4A43-801F-6135E03BCAB0}" type="parTrans" cxnId="{9646BB86-E6EA-9D4B-8F83-562E885E2A9E}">
      <dgm:prSet/>
      <dgm:spPr/>
      <dgm:t>
        <a:bodyPr/>
        <a:lstStyle/>
        <a:p>
          <a:endParaRPr lang="es-ES_tradnl"/>
        </a:p>
      </dgm:t>
    </dgm:pt>
    <dgm:pt modelId="{25938C36-2512-FF42-8E6A-678DE38FC947}" type="sibTrans" cxnId="{9646BB86-E6EA-9D4B-8F83-562E885E2A9E}">
      <dgm:prSet/>
      <dgm:spPr/>
      <dgm:t>
        <a:bodyPr/>
        <a:lstStyle/>
        <a:p>
          <a:endParaRPr lang="es-ES_tradnl"/>
        </a:p>
      </dgm:t>
    </dgm:pt>
    <dgm:pt modelId="{D5C6C071-C9AB-6545-8C7A-F780FE047418}">
      <dgm:prSet phldrT="[Texto]" custT="1"/>
      <dgm:spPr/>
      <dgm:t>
        <a:bodyPr/>
        <a:lstStyle/>
        <a:p>
          <a:endParaRPr lang="es-ES" sz="1200" baseline="0" dirty="0" smtClean="0"/>
        </a:p>
        <a:p>
          <a:r>
            <a:rPr lang="es-ES" sz="1200" baseline="0" dirty="0" smtClean="0"/>
            <a:t>Comunica de forma oral y escrita</a:t>
          </a:r>
        </a:p>
        <a:p>
          <a:r>
            <a:rPr lang="es-ES" sz="1200" baseline="0" dirty="0" smtClean="0"/>
            <a:t>Domina e Integra los diferentes modelos contemporáneos con el marco antropológico de la persona humana.</a:t>
          </a:r>
        </a:p>
        <a:p>
          <a:endParaRPr lang="es-ES" sz="1200" baseline="0" dirty="0" smtClean="0"/>
        </a:p>
      </dgm:t>
    </dgm:pt>
    <dgm:pt modelId="{F8D2364B-7134-144F-95B1-723E14109A73}" type="parTrans" cxnId="{7E9E6DBB-6E25-C649-A505-6AA78D6E4B18}">
      <dgm:prSet/>
      <dgm:spPr/>
      <dgm:t>
        <a:bodyPr/>
        <a:lstStyle/>
        <a:p>
          <a:endParaRPr lang="es-ES_tradnl"/>
        </a:p>
      </dgm:t>
    </dgm:pt>
    <dgm:pt modelId="{5976A0B3-DA75-4E4E-BD27-1DCA2D694859}" type="sibTrans" cxnId="{7E9E6DBB-6E25-C649-A505-6AA78D6E4B18}">
      <dgm:prSet/>
      <dgm:spPr/>
      <dgm:t>
        <a:bodyPr/>
        <a:lstStyle/>
        <a:p>
          <a:endParaRPr lang="es-ES_tradnl"/>
        </a:p>
      </dgm:t>
    </dgm:pt>
    <dgm:pt modelId="{6C3E7406-680D-6A49-9527-AA6B4D256EEF}">
      <dgm:prSet phldrT="[Texto]" custT="1"/>
      <dgm:spPr/>
      <dgm:t>
        <a:bodyPr/>
        <a:lstStyle/>
        <a:p>
          <a:r>
            <a:rPr lang="es-ES_tradnl" sz="1200" dirty="0" smtClean="0"/>
            <a:t>FASE 3</a:t>
          </a:r>
          <a:br>
            <a:rPr lang="es-ES_tradnl" sz="1200" dirty="0" smtClean="0"/>
          </a:br>
          <a:r>
            <a:rPr lang="es-ES_tradnl" sz="1200" dirty="0" smtClean="0"/>
            <a:t>Intervención psicológica efectiva</a:t>
          </a:r>
        </a:p>
      </dgm:t>
    </dgm:pt>
    <dgm:pt modelId="{80249E52-FA2C-1F49-AF26-14E715B2EA00}" type="parTrans" cxnId="{16D5A384-98D8-0745-A213-473186F34944}">
      <dgm:prSet/>
      <dgm:spPr/>
      <dgm:t>
        <a:bodyPr/>
        <a:lstStyle/>
        <a:p>
          <a:endParaRPr lang="es-ES_tradnl"/>
        </a:p>
      </dgm:t>
    </dgm:pt>
    <dgm:pt modelId="{3FC1D3FC-2B21-CF46-BCBB-3298BED97349}" type="sibTrans" cxnId="{16D5A384-98D8-0745-A213-473186F34944}">
      <dgm:prSet/>
      <dgm:spPr/>
      <dgm:t>
        <a:bodyPr/>
        <a:lstStyle/>
        <a:p>
          <a:endParaRPr lang="es-ES_tradnl"/>
        </a:p>
      </dgm:t>
    </dgm:pt>
    <dgm:pt modelId="{B323752F-F1FC-704E-9BBD-65EEBA760E21}">
      <dgm:prSet phldrT="[Texto]" custT="1"/>
      <dgm:spPr/>
      <dgm:t>
        <a:bodyPr/>
        <a:lstStyle/>
        <a:p>
          <a:r>
            <a:rPr lang="es-ES_tradnl" sz="1200" dirty="0" smtClean="0"/>
            <a:t>Crea y </a:t>
          </a:r>
          <a:r>
            <a:rPr lang="es-ES_tradnl" sz="1200" dirty="0" err="1" smtClean="0"/>
            <a:t>Eval</a:t>
          </a:r>
          <a:r>
            <a:rPr lang="es-ES" sz="1200" dirty="0" err="1" smtClean="0"/>
            <a:t>úa</a:t>
          </a:r>
          <a:endParaRPr lang="es-ES_tradnl" sz="1200" dirty="0"/>
        </a:p>
      </dgm:t>
    </dgm:pt>
    <dgm:pt modelId="{3DC70268-E6EE-FE40-BA03-F38B8D574DEB}" type="parTrans" cxnId="{2644A327-C126-E64C-9736-0A389A13E208}">
      <dgm:prSet/>
      <dgm:spPr/>
      <dgm:t>
        <a:bodyPr/>
        <a:lstStyle/>
        <a:p>
          <a:endParaRPr lang="es-ES_tradnl"/>
        </a:p>
      </dgm:t>
    </dgm:pt>
    <dgm:pt modelId="{246AEEE5-B476-8343-AD90-A852D46BA55F}" type="sibTrans" cxnId="{2644A327-C126-E64C-9736-0A389A13E208}">
      <dgm:prSet/>
      <dgm:spPr/>
      <dgm:t>
        <a:bodyPr/>
        <a:lstStyle/>
        <a:p>
          <a:endParaRPr lang="es-ES_tradnl"/>
        </a:p>
      </dgm:t>
    </dgm:pt>
    <dgm:pt modelId="{7A73FE2D-F752-344E-91EC-775DD323DBCB}">
      <dgm:prSet phldrT="[Texto]"/>
      <dgm:spPr/>
      <dgm:t>
        <a:bodyPr/>
        <a:lstStyle/>
        <a:p>
          <a:r>
            <a:rPr lang="es-ES_tradnl" dirty="0" smtClean="0"/>
            <a:t>Actúa y resuelve problemas psicológicos </a:t>
          </a:r>
          <a:endParaRPr lang="es-ES" dirty="0" smtClean="0"/>
        </a:p>
      </dgm:t>
    </dgm:pt>
    <dgm:pt modelId="{8D94689B-FB61-474D-8AE3-7A4F3F7CAE4E}" type="parTrans" cxnId="{743EC706-DFF0-4949-9095-4D1F928AB931}">
      <dgm:prSet/>
      <dgm:spPr/>
      <dgm:t>
        <a:bodyPr/>
        <a:lstStyle/>
        <a:p>
          <a:endParaRPr lang="es-ES_tradnl"/>
        </a:p>
      </dgm:t>
    </dgm:pt>
    <dgm:pt modelId="{800AFB92-9EFF-914D-8F4E-E43465983B54}" type="sibTrans" cxnId="{743EC706-DFF0-4949-9095-4D1F928AB931}">
      <dgm:prSet/>
      <dgm:spPr/>
      <dgm:t>
        <a:bodyPr/>
        <a:lstStyle/>
        <a:p>
          <a:endParaRPr lang="es-ES_tradnl"/>
        </a:p>
      </dgm:t>
    </dgm:pt>
    <dgm:pt modelId="{6579376F-831D-9C42-A39E-FBD10AB134F7}">
      <dgm:prSet phldrT="[Texto]" custT="1"/>
      <dgm:spPr/>
      <dgm:t>
        <a:bodyPr/>
        <a:lstStyle/>
        <a:p>
          <a:r>
            <a:rPr lang="es-ES" sz="1200" smtClean="0"/>
            <a:t>Propuesta de </a:t>
          </a:r>
          <a:r>
            <a:rPr lang="es-ES" sz="1200" dirty="0" smtClean="0"/>
            <a:t>tratamiento de intervención en escenarios reales.</a:t>
          </a:r>
          <a:endParaRPr lang="es-ES_tradnl" sz="1200" dirty="0"/>
        </a:p>
      </dgm:t>
    </dgm:pt>
    <dgm:pt modelId="{628492F6-0C86-E548-8230-3D53E2FD3B9E}" type="parTrans" cxnId="{2172F15A-ECB0-3349-B2B2-78276C09D9C7}">
      <dgm:prSet/>
      <dgm:spPr/>
      <dgm:t>
        <a:bodyPr/>
        <a:lstStyle/>
        <a:p>
          <a:endParaRPr lang="es-ES_tradnl"/>
        </a:p>
      </dgm:t>
    </dgm:pt>
    <dgm:pt modelId="{C75AF997-B14D-C748-A34E-0AE9EDA18831}" type="sibTrans" cxnId="{2172F15A-ECB0-3349-B2B2-78276C09D9C7}">
      <dgm:prSet/>
      <dgm:spPr/>
      <dgm:t>
        <a:bodyPr/>
        <a:lstStyle/>
        <a:p>
          <a:endParaRPr lang="es-ES_tradnl"/>
        </a:p>
      </dgm:t>
    </dgm:pt>
    <dgm:pt modelId="{F6797C89-70AD-AF43-BDF6-5BAB94B101F4}">
      <dgm:prSet phldrT="[Texto]" custT="1"/>
      <dgm:spPr/>
      <dgm:t>
        <a:bodyPr/>
        <a:lstStyle/>
        <a:p>
          <a:r>
            <a:rPr lang="es-ES_tradnl" sz="1200" dirty="0" smtClean="0"/>
            <a:t>EJE RECTOR</a:t>
          </a:r>
          <a:endParaRPr lang="es-ES_tradnl" sz="1200" dirty="0"/>
        </a:p>
      </dgm:t>
    </dgm:pt>
    <dgm:pt modelId="{84ABF4BA-0F2C-EB40-B48B-75E378B759D1}" type="parTrans" cxnId="{2680FE0B-777E-BC4D-BF64-B98719D2E611}">
      <dgm:prSet/>
      <dgm:spPr/>
      <dgm:t>
        <a:bodyPr/>
        <a:lstStyle/>
        <a:p>
          <a:endParaRPr lang="es-ES_tradnl"/>
        </a:p>
      </dgm:t>
    </dgm:pt>
    <dgm:pt modelId="{3622F743-5B07-F543-AED8-1E7B1E3AFFDE}" type="sibTrans" cxnId="{2680FE0B-777E-BC4D-BF64-B98719D2E611}">
      <dgm:prSet/>
      <dgm:spPr/>
      <dgm:t>
        <a:bodyPr/>
        <a:lstStyle/>
        <a:p>
          <a:endParaRPr lang="es-ES_tradnl"/>
        </a:p>
      </dgm:t>
    </dgm:pt>
    <dgm:pt modelId="{E312AB42-1F6D-854A-8159-AF97F60735DD}">
      <dgm:prSet phldrT="[Texto]" custT="1"/>
      <dgm:spPr/>
      <dgm:t>
        <a:bodyPr/>
        <a:lstStyle/>
        <a:p>
          <a:r>
            <a:rPr lang="es-ES_tradnl" sz="1200" dirty="0" smtClean="0"/>
            <a:t>Fases</a:t>
          </a:r>
          <a:endParaRPr lang="es-ES_tradnl" sz="1200" dirty="0"/>
        </a:p>
      </dgm:t>
    </dgm:pt>
    <dgm:pt modelId="{84A37B53-751F-7F43-9B8F-E9E44B58567E}" type="parTrans" cxnId="{B7284C21-8C4A-A84B-A483-FD85AD3D6151}">
      <dgm:prSet/>
      <dgm:spPr/>
      <dgm:t>
        <a:bodyPr/>
        <a:lstStyle/>
        <a:p>
          <a:endParaRPr lang="es-ES_tradnl"/>
        </a:p>
      </dgm:t>
    </dgm:pt>
    <dgm:pt modelId="{8480E185-84A4-A646-BB93-49E2FDB3E244}" type="sibTrans" cxnId="{B7284C21-8C4A-A84B-A483-FD85AD3D6151}">
      <dgm:prSet/>
      <dgm:spPr/>
      <dgm:t>
        <a:bodyPr/>
        <a:lstStyle/>
        <a:p>
          <a:endParaRPr lang="es-ES_tradnl"/>
        </a:p>
      </dgm:t>
    </dgm:pt>
    <dgm:pt modelId="{63E8381C-4731-2A47-B844-84C3703E7DDA}">
      <dgm:prSet phldrT="[Texto]" custT="1"/>
      <dgm:spPr/>
      <dgm:t>
        <a:bodyPr/>
        <a:lstStyle/>
        <a:p>
          <a:r>
            <a:rPr lang="es-ES_tradnl" sz="1200" dirty="0" smtClean="0"/>
            <a:t>Nivel </a:t>
          </a:r>
          <a:r>
            <a:rPr lang="es-ES_tradnl" sz="1200" dirty="0" err="1" smtClean="0"/>
            <a:t>taxon</a:t>
          </a:r>
          <a:r>
            <a:rPr lang="es-ES" sz="1200" dirty="0" err="1" smtClean="0"/>
            <a:t>ómico</a:t>
          </a:r>
          <a:endParaRPr lang="es-ES_tradnl" sz="1200" dirty="0"/>
        </a:p>
      </dgm:t>
    </dgm:pt>
    <dgm:pt modelId="{22DD0A0F-8630-EB4B-B1D3-9A4B539328C6}" type="parTrans" cxnId="{48532A79-4345-0446-BB86-BFCB0E31ABFC}">
      <dgm:prSet/>
      <dgm:spPr/>
      <dgm:t>
        <a:bodyPr/>
        <a:lstStyle/>
        <a:p>
          <a:endParaRPr lang="es-ES_tradnl"/>
        </a:p>
      </dgm:t>
    </dgm:pt>
    <dgm:pt modelId="{D2E176F2-41EC-B445-B8B2-4E2648D0CE9E}" type="sibTrans" cxnId="{48532A79-4345-0446-BB86-BFCB0E31ABFC}">
      <dgm:prSet/>
      <dgm:spPr/>
      <dgm:t>
        <a:bodyPr/>
        <a:lstStyle/>
        <a:p>
          <a:endParaRPr lang="es-ES_tradnl"/>
        </a:p>
      </dgm:t>
    </dgm:pt>
    <dgm:pt modelId="{3A7B556F-D3A2-B74F-8046-40C74BDF71E3}">
      <dgm:prSet phldrT="[Texto]" custT="1"/>
      <dgm:spPr/>
      <dgm:t>
        <a:bodyPr/>
        <a:lstStyle/>
        <a:p>
          <a:r>
            <a:rPr lang="es-ES_tradnl" sz="1200" dirty="0" smtClean="0"/>
            <a:t>Competencia</a:t>
          </a:r>
          <a:endParaRPr lang="es-ES_tradnl" sz="1200" dirty="0"/>
        </a:p>
      </dgm:t>
    </dgm:pt>
    <dgm:pt modelId="{BAEED23D-9930-9348-BF11-8B9784FC9441}" type="parTrans" cxnId="{1DD3888B-9ED2-A044-9B2D-58B07A077B5F}">
      <dgm:prSet/>
      <dgm:spPr/>
      <dgm:t>
        <a:bodyPr/>
        <a:lstStyle/>
        <a:p>
          <a:endParaRPr lang="es-ES_tradnl"/>
        </a:p>
      </dgm:t>
    </dgm:pt>
    <dgm:pt modelId="{6B83C23F-32CB-4A4C-BD9D-E2C0A169806D}" type="sibTrans" cxnId="{1DD3888B-9ED2-A044-9B2D-58B07A077B5F}">
      <dgm:prSet/>
      <dgm:spPr/>
      <dgm:t>
        <a:bodyPr/>
        <a:lstStyle/>
        <a:p>
          <a:endParaRPr lang="es-ES_tradnl"/>
        </a:p>
      </dgm:t>
    </dgm:pt>
    <dgm:pt modelId="{F8E356FC-80DF-4847-9E13-B15B6EFC9F33}">
      <dgm:prSet phldrT="[Texto]" custT="1"/>
      <dgm:spPr/>
      <dgm:t>
        <a:bodyPr/>
        <a:lstStyle/>
        <a:p>
          <a:r>
            <a:rPr lang="es-ES_tradnl" sz="1200" smtClean="0"/>
            <a:t>Logro</a:t>
          </a:r>
          <a:endParaRPr lang="es-ES_tradnl" sz="1200" dirty="0"/>
        </a:p>
      </dgm:t>
    </dgm:pt>
    <dgm:pt modelId="{7047CA55-665B-594E-9C6B-C7C5B172E5EB}" type="parTrans" cxnId="{A6F6824E-0629-364D-A5B4-F34DD935128E}">
      <dgm:prSet/>
      <dgm:spPr/>
      <dgm:t>
        <a:bodyPr/>
        <a:lstStyle/>
        <a:p>
          <a:endParaRPr lang="es-ES_tradnl"/>
        </a:p>
      </dgm:t>
    </dgm:pt>
    <dgm:pt modelId="{8D3E93D3-64E5-8142-B905-D1F95FD0CC7F}" type="sibTrans" cxnId="{A6F6824E-0629-364D-A5B4-F34DD935128E}">
      <dgm:prSet/>
      <dgm:spPr/>
      <dgm:t>
        <a:bodyPr/>
        <a:lstStyle/>
        <a:p>
          <a:endParaRPr lang="es-ES_tradnl"/>
        </a:p>
      </dgm:t>
    </dgm:pt>
    <dgm:pt modelId="{CA9E5612-BCFA-224F-8AC4-7F2A6F945592}" type="pres">
      <dgm:prSet presAssocID="{248BE0F3-0FAD-4F4A-9447-9850FDF9B1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5DD6BC0-3AA0-E54D-A1AE-7450D9557E16}" type="pres">
      <dgm:prSet presAssocID="{F6797C89-70AD-AF43-BDF6-5BAB94B101F4}" presName="hierRoot1" presStyleCnt="0"/>
      <dgm:spPr/>
    </dgm:pt>
    <dgm:pt modelId="{16D1DBDC-E5DB-E04E-A199-6D2D02841FC8}" type="pres">
      <dgm:prSet presAssocID="{F6797C89-70AD-AF43-BDF6-5BAB94B101F4}" presName="composite" presStyleCnt="0"/>
      <dgm:spPr/>
    </dgm:pt>
    <dgm:pt modelId="{41A655A4-F2B0-054A-A4EE-36BAEBA6FE14}" type="pres">
      <dgm:prSet presAssocID="{F6797C89-70AD-AF43-BDF6-5BAB94B101F4}" presName="background" presStyleLbl="node0" presStyleIdx="0" presStyleCnt="2"/>
      <dgm:spPr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</dgm:pt>
    <dgm:pt modelId="{547BE14D-E54B-5E4B-B30E-126FF1B988B6}" type="pres">
      <dgm:prSet presAssocID="{F6797C89-70AD-AF43-BDF6-5BAB94B101F4}" presName="text" presStyleLbl="fgAcc0" presStyleIdx="0" presStyleCnt="2" custScaleX="7193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68E9204-7530-BC48-8208-5542F7617B55}" type="pres">
      <dgm:prSet presAssocID="{F6797C89-70AD-AF43-BDF6-5BAB94B101F4}" presName="hierChild2" presStyleCnt="0"/>
      <dgm:spPr/>
    </dgm:pt>
    <dgm:pt modelId="{199C8AB0-90EE-A947-909A-B8F9D96299FE}" type="pres">
      <dgm:prSet presAssocID="{84A37B53-751F-7F43-9B8F-E9E44B58567E}" presName="Name10" presStyleLbl="parChTrans1D2" presStyleIdx="0" presStyleCnt="4"/>
      <dgm:spPr/>
      <dgm:t>
        <a:bodyPr/>
        <a:lstStyle/>
        <a:p>
          <a:endParaRPr lang="es-ES"/>
        </a:p>
      </dgm:t>
    </dgm:pt>
    <dgm:pt modelId="{7E104ADC-0BD3-FB4C-88FE-8500E60C2F70}" type="pres">
      <dgm:prSet presAssocID="{E312AB42-1F6D-854A-8159-AF97F60735DD}" presName="hierRoot2" presStyleCnt="0"/>
      <dgm:spPr/>
    </dgm:pt>
    <dgm:pt modelId="{58B56221-91CE-394A-B9E1-596D8C9E0B3A}" type="pres">
      <dgm:prSet presAssocID="{E312AB42-1F6D-854A-8159-AF97F60735DD}" presName="composite2" presStyleCnt="0"/>
      <dgm:spPr/>
    </dgm:pt>
    <dgm:pt modelId="{D98D7ABB-8B07-AE41-8FBF-B94D090F7D8B}" type="pres">
      <dgm:prSet presAssocID="{E312AB42-1F6D-854A-8159-AF97F60735DD}" presName="background2" presStyleLbl="node2" presStyleIdx="0" presStyleCnt="4"/>
      <dgm:spPr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</dgm:pt>
    <dgm:pt modelId="{439EBA39-53F9-3F4B-83C6-0F7C4E293035}" type="pres">
      <dgm:prSet presAssocID="{E312AB42-1F6D-854A-8159-AF97F60735DD}" presName="text2" presStyleLbl="fgAcc2" presStyleIdx="0" presStyleCnt="4" custScaleX="7193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6B0E1F2-6BBC-9E48-B0F6-8E8694D41269}" type="pres">
      <dgm:prSet presAssocID="{E312AB42-1F6D-854A-8159-AF97F60735DD}" presName="hierChild3" presStyleCnt="0"/>
      <dgm:spPr/>
    </dgm:pt>
    <dgm:pt modelId="{5CC1A08C-C892-DB44-8783-C499B9C18F73}" type="pres">
      <dgm:prSet presAssocID="{22DD0A0F-8630-EB4B-B1D3-9A4B539328C6}" presName="Name17" presStyleLbl="parChTrans1D3" presStyleIdx="0" presStyleCnt="4"/>
      <dgm:spPr/>
      <dgm:t>
        <a:bodyPr/>
        <a:lstStyle/>
        <a:p>
          <a:endParaRPr lang="es-ES"/>
        </a:p>
      </dgm:t>
    </dgm:pt>
    <dgm:pt modelId="{5E170E85-9A90-2F41-910D-02470E77D188}" type="pres">
      <dgm:prSet presAssocID="{63E8381C-4731-2A47-B844-84C3703E7DDA}" presName="hierRoot3" presStyleCnt="0"/>
      <dgm:spPr/>
    </dgm:pt>
    <dgm:pt modelId="{ED980DAE-C8E8-6C45-8739-A6E75307C818}" type="pres">
      <dgm:prSet presAssocID="{63E8381C-4731-2A47-B844-84C3703E7DDA}" presName="composite3" presStyleCnt="0"/>
      <dgm:spPr/>
    </dgm:pt>
    <dgm:pt modelId="{347F16C5-8114-224C-A419-86C6F2C44EE3}" type="pres">
      <dgm:prSet presAssocID="{63E8381C-4731-2A47-B844-84C3703E7DDA}" presName="background3" presStyleLbl="node3" presStyleIdx="0" presStyleCnt="4"/>
      <dgm:spPr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</dgm:pt>
    <dgm:pt modelId="{47BE92DE-B441-B440-94D2-E294A9142083}" type="pres">
      <dgm:prSet presAssocID="{63E8381C-4731-2A47-B844-84C3703E7DDA}" presName="text3" presStyleLbl="fgAcc3" presStyleIdx="0" presStyleCnt="4" custScaleX="7193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8C788EB-9EBA-5A4F-846D-08E2D1C69FC8}" type="pres">
      <dgm:prSet presAssocID="{63E8381C-4731-2A47-B844-84C3703E7DDA}" presName="hierChild4" presStyleCnt="0"/>
      <dgm:spPr/>
    </dgm:pt>
    <dgm:pt modelId="{04EBF0DF-5F20-DA4D-B527-F4CC490402CE}" type="pres">
      <dgm:prSet presAssocID="{BAEED23D-9930-9348-BF11-8B9784FC9441}" presName="Name23" presStyleLbl="parChTrans1D4" presStyleIdx="0" presStyleCnt="8"/>
      <dgm:spPr/>
      <dgm:t>
        <a:bodyPr/>
        <a:lstStyle/>
        <a:p>
          <a:endParaRPr lang="es-ES"/>
        </a:p>
      </dgm:t>
    </dgm:pt>
    <dgm:pt modelId="{E575058A-232E-6C4A-AC6E-AE9F0BFB0155}" type="pres">
      <dgm:prSet presAssocID="{3A7B556F-D3A2-B74F-8046-40C74BDF71E3}" presName="hierRoot4" presStyleCnt="0"/>
      <dgm:spPr/>
    </dgm:pt>
    <dgm:pt modelId="{0679C773-E807-3E44-976D-FBF4CEC7A5B0}" type="pres">
      <dgm:prSet presAssocID="{3A7B556F-D3A2-B74F-8046-40C74BDF71E3}" presName="composite4" presStyleCnt="0"/>
      <dgm:spPr/>
    </dgm:pt>
    <dgm:pt modelId="{FAB153FF-34CF-644E-9773-5064D9DDF1F1}" type="pres">
      <dgm:prSet presAssocID="{3A7B556F-D3A2-B74F-8046-40C74BDF71E3}" presName="background4" presStyleLbl="node4" presStyleIdx="0" presStyleCnt="8"/>
      <dgm:spPr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</dgm:pt>
    <dgm:pt modelId="{CCD8C2B9-1417-5441-93FD-8C92766C3959}" type="pres">
      <dgm:prSet presAssocID="{3A7B556F-D3A2-B74F-8046-40C74BDF71E3}" presName="text4" presStyleLbl="fgAcc4" presStyleIdx="0" presStyleCnt="8" custScaleX="7193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A2A12C5-8C1B-1244-AEF2-1A801A5C38B2}" type="pres">
      <dgm:prSet presAssocID="{3A7B556F-D3A2-B74F-8046-40C74BDF71E3}" presName="hierChild5" presStyleCnt="0"/>
      <dgm:spPr/>
    </dgm:pt>
    <dgm:pt modelId="{598DB275-0552-CC45-BCA1-583BBED12511}" type="pres">
      <dgm:prSet presAssocID="{7047CA55-665B-594E-9C6B-C7C5B172E5EB}" presName="Name23" presStyleLbl="parChTrans1D4" presStyleIdx="1" presStyleCnt="8"/>
      <dgm:spPr/>
      <dgm:t>
        <a:bodyPr/>
        <a:lstStyle/>
        <a:p>
          <a:endParaRPr lang="es-ES"/>
        </a:p>
      </dgm:t>
    </dgm:pt>
    <dgm:pt modelId="{EAD12B8A-86FC-7A4C-834F-38AD3A0A276C}" type="pres">
      <dgm:prSet presAssocID="{F8E356FC-80DF-4847-9E13-B15B6EFC9F33}" presName="hierRoot4" presStyleCnt="0"/>
      <dgm:spPr/>
    </dgm:pt>
    <dgm:pt modelId="{1BCEE033-6EC4-344C-908C-E978FAFE138A}" type="pres">
      <dgm:prSet presAssocID="{F8E356FC-80DF-4847-9E13-B15B6EFC9F33}" presName="composite4" presStyleCnt="0"/>
      <dgm:spPr/>
    </dgm:pt>
    <dgm:pt modelId="{D1F2D352-F68D-B546-BE1A-5AB42A4ADA35}" type="pres">
      <dgm:prSet presAssocID="{F8E356FC-80DF-4847-9E13-B15B6EFC9F33}" presName="background4" presStyleLbl="node4" presStyleIdx="1" presStyleCnt="8"/>
      <dgm:spPr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</dgm:pt>
    <dgm:pt modelId="{F4755BEC-055B-2048-9680-DA16AD662D47}" type="pres">
      <dgm:prSet presAssocID="{F8E356FC-80DF-4847-9E13-B15B6EFC9F33}" presName="text4" presStyleLbl="fgAcc4" presStyleIdx="1" presStyleCnt="8" custScaleX="71938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09827238-DE28-8A4B-9591-D423AB408ED3}" type="pres">
      <dgm:prSet presAssocID="{F8E356FC-80DF-4847-9E13-B15B6EFC9F33}" presName="hierChild5" presStyleCnt="0"/>
      <dgm:spPr/>
    </dgm:pt>
    <dgm:pt modelId="{206D0848-46B8-DA4C-87B2-F188724537B1}" type="pres">
      <dgm:prSet presAssocID="{5AEE62DB-76B2-894E-810E-71C990E86167}" presName="hierRoot1" presStyleCnt="0"/>
      <dgm:spPr/>
    </dgm:pt>
    <dgm:pt modelId="{718604F4-AC2F-C54A-9BF6-B84717696D6E}" type="pres">
      <dgm:prSet presAssocID="{5AEE62DB-76B2-894E-810E-71C990E86167}" presName="composite" presStyleCnt="0"/>
      <dgm:spPr/>
    </dgm:pt>
    <dgm:pt modelId="{48F000C8-BC2B-1F4A-929C-4861DFD0206F}" type="pres">
      <dgm:prSet presAssocID="{5AEE62DB-76B2-894E-810E-71C990E86167}" presName="background" presStyleLbl="node0" presStyleIdx="1" presStyleCnt="2"/>
      <dgm:spPr/>
    </dgm:pt>
    <dgm:pt modelId="{F109A0CD-5FEA-2142-B2AF-5B195F06292D}" type="pres">
      <dgm:prSet presAssocID="{5AEE62DB-76B2-894E-810E-71C990E86167}" presName="text" presStyleLbl="fgAcc0" presStyleIdx="1" presStyleCnt="2" custScaleX="128091" custScaleY="1008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4CF45D7-1351-BC44-97D6-4C49302480BA}" type="pres">
      <dgm:prSet presAssocID="{5AEE62DB-76B2-894E-810E-71C990E86167}" presName="hierChild2" presStyleCnt="0"/>
      <dgm:spPr/>
    </dgm:pt>
    <dgm:pt modelId="{5B77947B-FC76-834E-9900-C6CA45FB524E}" type="pres">
      <dgm:prSet presAssocID="{7B6078DA-8647-6B44-BA71-364A08EF56E9}" presName="Name10" presStyleLbl="parChTrans1D2" presStyleIdx="1" presStyleCnt="4"/>
      <dgm:spPr/>
      <dgm:t>
        <a:bodyPr/>
        <a:lstStyle/>
        <a:p>
          <a:endParaRPr lang="es-ES"/>
        </a:p>
      </dgm:t>
    </dgm:pt>
    <dgm:pt modelId="{3D9AA682-9B09-E343-846E-C78D3D0E5FFD}" type="pres">
      <dgm:prSet presAssocID="{D77F3457-52DD-B441-82B7-9169712236C7}" presName="hierRoot2" presStyleCnt="0"/>
      <dgm:spPr/>
    </dgm:pt>
    <dgm:pt modelId="{222810D1-DBCD-0F43-BDE5-23FC59B98A0F}" type="pres">
      <dgm:prSet presAssocID="{D77F3457-52DD-B441-82B7-9169712236C7}" presName="composite2" presStyleCnt="0"/>
      <dgm:spPr/>
    </dgm:pt>
    <dgm:pt modelId="{9A4C1DE1-5177-F44F-9D98-1A6BCD076C25}" type="pres">
      <dgm:prSet presAssocID="{D77F3457-52DD-B441-82B7-9169712236C7}" presName="background2" presStyleLbl="node2" presStyleIdx="1" presStyleCnt="4"/>
      <dgm:spPr/>
    </dgm:pt>
    <dgm:pt modelId="{8F359470-638C-F14F-B0F9-9F2A8E3D6AE8}" type="pres">
      <dgm:prSet presAssocID="{D77F3457-52DD-B441-82B7-9169712236C7}" presName="text2" presStyleLbl="fgAcc2" presStyleIdx="1" presStyleCnt="4" custScaleX="128091" custScaleY="100832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CDDDF97B-0D49-E04D-AC4E-6C17B932FA53}" type="pres">
      <dgm:prSet presAssocID="{D77F3457-52DD-B441-82B7-9169712236C7}" presName="hierChild3" presStyleCnt="0"/>
      <dgm:spPr/>
    </dgm:pt>
    <dgm:pt modelId="{FEDE2557-A378-5C4F-B987-8AE3CB6F5B5D}" type="pres">
      <dgm:prSet presAssocID="{9F54A37D-DF5B-8445-8CAC-1960E6636C34}" presName="Name17" presStyleLbl="parChTrans1D3" presStyleIdx="1" presStyleCnt="4"/>
      <dgm:spPr/>
      <dgm:t>
        <a:bodyPr/>
        <a:lstStyle/>
        <a:p>
          <a:endParaRPr lang="es-ES"/>
        </a:p>
      </dgm:t>
    </dgm:pt>
    <dgm:pt modelId="{88263B0B-E436-6847-BE94-9532CEFC3B6C}" type="pres">
      <dgm:prSet presAssocID="{7BC50861-B689-8C4F-B462-8CD7B88DA671}" presName="hierRoot3" presStyleCnt="0"/>
      <dgm:spPr/>
    </dgm:pt>
    <dgm:pt modelId="{B97FDDA6-1900-4841-B518-F2A72E5B2660}" type="pres">
      <dgm:prSet presAssocID="{7BC50861-B689-8C4F-B462-8CD7B88DA671}" presName="composite3" presStyleCnt="0"/>
      <dgm:spPr/>
    </dgm:pt>
    <dgm:pt modelId="{8D33E020-0201-4341-AFAA-FC794253E143}" type="pres">
      <dgm:prSet presAssocID="{7BC50861-B689-8C4F-B462-8CD7B88DA671}" presName="background3" presStyleLbl="node3" presStyleIdx="1" presStyleCnt="4"/>
      <dgm:spPr/>
    </dgm:pt>
    <dgm:pt modelId="{AF84ADA7-71C3-414F-B0C3-F472AE41F94F}" type="pres">
      <dgm:prSet presAssocID="{7BC50861-B689-8C4F-B462-8CD7B88DA671}" presName="text3" presStyleLbl="fgAcc3" presStyleIdx="1" presStyleCnt="4" custScaleX="128091" custScaleY="1008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27A54BD-AF3C-F34C-9CB6-9AC4BF56E727}" type="pres">
      <dgm:prSet presAssocID="{7BC50861-B689-8C4F-B462-8CD7B88DA671}" presName="hierChild4" presStyleCnt="0"/>
      <dgm:spPr/>
    </dgm:pt>
    <dgm:pt modelId="{423E8913-5718-A544-AB61-BFE10722CC82}" type="pres">
      <dgm:prSet presAssocID="{F8D2364B-7134-144F-95B1-723E14109A73}" presName="Name23" presStyleLbl="parChTrans1D4" presStyleIdx="2" presStyleCnt="8"/>
      <dgm:spPr/>
      <dgm:t>
        <a:bodyPr/>
        <a:lstStyle/>
        <a:p>
          <a:endParaRPr lang="es-ES"/>
        </a:p>
      </dgm:t>
    </dgm:pt>
    <dgm:pt modelId="{E4E6E609-7A3E-284C-A63F-EDE246E736C1}" type="pres">
      <dgm:prSet presAssocID="{D5C6C071-C9AB-6545-8C7A-F780FE047418}" presName="hierRoot4" presStyleCnt="0"/>
      <dgm:spPr/>
    </dgm:pt>
    <dgm:pt modelId="{8F846F2C-7BC9-D647-8415-3E89FB6D8082}" type="pres">
      <dgm:prSet presAssocID="{D5C6C071-C9AB-6545-8C7A-F780FE047418}" presName="composite4" presStyleCnt="0"/>
      <dgm:spPr/>
    </dgm:pt>
    <dgm:pt modelId="{53AA8E8D-96B6-E342-88B9-C07F91672E8B}" type="pres">
      <dgm:prSet presAssocID="{D5C6C071-C9AB-6545-8C7A-F780FE047418}" presName="background4" presStyleLbl="node4" presStyleIdx="2" presStyleCnt="8"/>
      <dgm:spPr/>
    </dgm:pt>
    <dgm:pt modelId="{43B20D0A-C407-2B43-835D-9E7AD7A33D90}" type="pres">
      <dgm:prSet presAssocID="{D5C6C071-C9AB-6545-8C7A-F780FE047418}" presName="text4" presStyleLbl="fgAcc4" presStyleIdx="2" presStyleCnt="8" custScaleX="128091" custScaleY="100832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7D6549F6-A51D-A745-87C6-755272C8AAD2}" type="pres">
      <dgm:prSet presAssocID="{D5C6C071-C9AB-6545-8C7A-F780FE047418}" presName="hierChild5" presStyleCnt="0"/>
      <dgm:spPr/>
    </dgm:pt>
    <dgm:pt modelId="{9AB55A9E-DB31-904F-9E27-F1FC30CE4114}" type="pres">
      <dgm:prSet presAssocID="{B71795AF-8830-F94B-A877-0DA37ED9334C}" presName="Name23" presStyleLbl="parChTrans1D4" presStyleIdx="3" presStyleCnt="8"/>
      <dgm:spPr/>
      <dgm:t>
        <a:bodyPr/>
        <a:lstStyle/>
        <a:p>
          <a:endParaRPr lang="es-ES"/>
        </a:p>
      </dgm:t>
    </dgm:pt>
    <dgm:pt modelId="{25C732A0-D98D-6B4E-B07E-6CD2845939B2}" type="pres">
      <dgm:prSet presAssocID="{05E270C3-ACED-134A-A95B-C0A06CD2FEE8}" presName="hierRoot4" presStyleCnt="0"/>
      <dgm:spPr/>
    </dgm:pt>
    <dgm:pt modelId="{BDB876A3-861A-A34D-BE84-2CFF8C649435}" type="pres">
      <dgm:prSet presAssocID="{05E270C3-ACED-134A-A95B-C0A06CD2FEE8}" presName="composite4" presStyleCnt="0"/>
      <dgm:spPr/>
    </dgm:pt>
    <dgm:pt modelId="{618C8358-07BB-364A-A935-A5EB67941CE9}" type="pres">
      <dgm:prSet presAssocID="{05E270C3-ACED-134A-A95B-C0A06CD2FEE8}" presName="background4" presStyleLbl="node4" presStyleIdx="3" presStyleCnt="8"/>
      <dgm:spPr>
        <a:gradFill flip="none" rotWithShape="0">
          <a:gsLst>
            <a:gs pos="0">
              <a:srgbClr val="F38337">
                <a:tint val="66000"/>
                <a:satMod val="160000"/>
              </a:srgbClr>
            </a:gs>
            <a:gs pos="50000">
              <a:srgbClr val="F38337">
                <a:tint val="44500"/>
                <a:satMod val="160000"/>
              </a:srgbClr>
            </a:gs>
            <a:gs pos="100000">
              <a:srgbClr val="F38337">
                <a:tint val="23500"/>
                <a:satMod val="160000"/>
              </a:srgbClr>
            </a:gs>
          </a:gsLst>
          <a:lin ang="16200000" scaled="1"/>
          <a:tileRect/>
        </a:gradFill>
      </dgm:spPr>
    </dgm:pt>
    <dgm:pt modelId="{10641859-5282-604D-A2AC-2053E7A50465}" type="pres">
      <dgm:prSet presAssocID="{05E270C3-ACED-134A-A95B-C0A06CD2FEE8}" presName="text4" presStyleLbl="fgAcc4" presStyleIdx="3" presStyleCnt="8" custScaleX="128091" custScaleY="100832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6888BCA1-1770-2548-A566-1D6FD04EEED5}" type="pres">
      <dgm:prSet presAssocID="{05E270C3-ACED-134A-A95B-C0A06CD2FEE8}" presName="hierChild5" presStyleCnt="0"/>
      <dgm:spPr/>
    </dgm:pt>
    <dgm:pt modelId="{69332EC4-3188-D24C-A18D-40300D127696}" type="pres">
      <dgm:prSet presAssocID="{5C28D5A6-923C-CF4C-BBC7-26B2BAF76438}" presName="Name10" presStyleLbl="parChTrans1D2" presStyleIdx="2" presStyleCnt="4"/>
      <dgm:spPr/>
      <dgm:t>
        <a:bodyPr/>
        <a:lstStyle/>
        <a:p>
          <a:endParaRPr lang="es-ES"/>
        </a:p>
      </dgm:t>
    </dgm:pt>
    <dgm:pt modelId="{957BC54D-E223-C84C-8986-7B4BB81CA5CF}" type="pres">
      <dgm:prSet presAssocID="{5AF97592-B63F-DC4E-A1A5-99F93274B50D}" presName="hierRoot2" presStyleCnt="0"/>
      <dgm:spPr/>
    </dgm:pt>
    <dgm:pt modelId="{76F13420-6FBB-DE4B-9A5B-F7623386A679}" type="pres">
      <dgm:prSet presAssocID="{5AF97592-B63F-DC4E-A1A5-99F93274B50D}" presName="composite2" presStyleCnt="0"/>
      <dgm:spPr/>
    </dgm:pt>
    <dgm:pt modelId="{B4D623B3-23AC-7547-987B-8BBFA7E73866}" type="pres">
      <dgm:prSet presAssocID="{5AF97592-B63F-DC4E-A1A5-99F93274B50D}" presName="background2" presStyleLbl="node2" presStyleIdx="2" presStyleCnt="4"/>
      <dgm:spPr/>
    </dgm:pt>
    <dgm:pt modelId="{9F244087-581B-0842-84A6-52E49D6AEC2B}" type="pres">
      <dgm:prSet presAssocID="{5AF97592-B63F-DC4E-A1A5-99F93274B50D}" presName="text2" presStyleLbl="fgAcc2" presStyleIdx="2" presStyleCnt="4" custScaleX="128091" custScaleY="1008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DB29004-F41A-BD42-9663-76E5DD4D2EF2}" type="pres">
      <dgm:prSet presAssocID="{5AF97592-B63F-DC4E-A1A5-99F93274B50D}" presName="hierChild3" presStyleCnt="0"/>
      <dgm:spPr/>
    </dgm:pt>
    <dgm:pt modelId="{1C05428F-3966-084A-9198-C9E94D46BCC7}" type="pres">
      <dgm:prSet presAssocID="{41E4AE95-BE22-2446-82B0-6F2FC80CA2F4}" presName="Name17" presStyleLbl="parChTrans1D3" presStyleIdx="2" presStyleCnt="4"/>
      <dgm:spPr/>
      <dgm:t>
        <a:bodyPr/>
        <a:lstStyle/>
        <a:p>
          <a:endParaRPr lang="es-ES"/>
        </a:p>
      </dgm:t>
    </dgm:pt>
    <dgm:pt modelId="{17DECF1D-958D-B744-A478-7691814AA097}" type="pres">
      <dgm:prSet presAssocID="{99A512F6-EB18-FD48-B2C0-BF53B37DE7CE}" presName="hierRoot3" presStyleCnt="0"/>
      <dgm:spPr/>
    </dgm:pt>
    <dgm:pt modelId="{94D3B21A-F516-AA49-9686-44DE644081ED}" type="pres">
      <dgm:prSet presAssocID="{99A512F6-EB18-FD48-B2C0-BF53B37DE7CE}" presName="composite3" presStyleCnt="0"/>
      <dgm:spPr/>
    </dgm:pt>
    <dgm:pt modelId="{882D40E5-5217-6940-95F2-0A42DEB97036}" type="pres">
      <dgm:prSet presAssocID="{99A512F6-EB18-FD48-B2C0-BF53B37DE7CE}" presName="background3" presStyleLbl="node3" presStyleIdx="2" presStyleCnt="4"/>
      <dgm:spPr/>
    </dgm:pt>
    <dgm:pt modelId="{BB6AF462-42D6-BE40-BCA2-D9330A52F7CB}" type="pres">
      <dgm:prSet presAssocID="{99A512F6-EB18-FD48-B2C0-BF53B37DE7CE}" presName="text3" presStyleLbl="fgAcc3" presStyleIdx="2" presStyleCnt="4" custScaleX="128091" custScaleY="100832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DEC98642-D410-B143-B13D-DF264172EB7C}" type="pres">
      <dgm:prSet presAssocID="{99A512F6-EB18-FD48-B2C0-BF53B37DE7CE}" presName="hierChild4" presStyleCnt="0"/>
      <dgm:spPr/>
    </dgm:pt>
    <dgm:pt modelId="{1527AD9F-AC57-0544-98D3-C78E447FA9E7}" type="pres">
      <dgm:prSet presAssocID="{29582C85-6F1F-8142-8344-41DD045E00FF}" presName="Name23" presStyleLbl="parChTrans1D4" presStyleIdx="4" presStyleCnt="8"/>
      <dgm:spPr/>
      <dgm:t>
        <a:bodyPr/>
        <a:lstStyle/>
        <a:p>
          <a:endParaRPr lang="es-ES"/>
        </a:p>
      </dgm:t>
    </dgm:pt>
    <dgm:pt modelId="{1E5F9ED1-1C85-8146-8243-D4AB7CF0A713}" type="pres">
      <dgm:prSet presAssocID="{F41B26C1-0ECA-C144-91E9-29F4E38AABC4}" presName="hierRoot4" presStyleCnt="0"/>
      <dgm:spPr/>
    </dgm:pt>
    <dgm:pt modelId="{AD8F479D-4076-9940-BE39-035A2A5C1183}" type="pres">
      <dgm:prSet presAssocID="{F41B26C1-0ECA-C144-91E9-29F4E38AABC4}" presName="composite4" presStyleCnt="0"/>
      <dgm:spPr/>
    </dgm:pt>
    <dgm:pt modelId="{0D0C190D-53A5-C24C-8F07-BF7EF7C15DB3}" type="pres">
      <dgm:prSet presAssocID="{F41B26C1-0ECA-C144-91E9-29F4E38AABC4}" presName="background4" presStyleLbl="node4" presStyleIdx="4" presStyleCnt="8"/>
      <dgm:spPr/>
    </dgm:pt>
    <dgm:pt modelId="{3505D834-C0DE-C441-974B-7BCEF3586A2D}" type="pres">
      <dgm:prSet presAssocID="{F41B26C1-0ECA-C144-91E9-29F4E38AABC4}" presName="text4" presStyleLbl="fgAcc4" presStyleIdx="4" presStyleCnt="8" custScaleX="128091" custScaleY="100832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99F89262-5E67-394A-8E51-2D8EB93F8E06}" type="pres">
      <dgm:prSet presAssocID="{F41B26C1-0ECA-C144-91E9-29F4E38AABC4}" presName="hierChild5" presStyleCnt="0"/>
      <dgm:spPr/>
    </dgm:pt>
    <dgm:pt modelId="{19306B19-FC74-8249-9C1F-6507D66FA672}" type="pres">
      <dgm:prSet presAssocID="{5FD9530D-B80E-4A43-801F-6135E03BCAB0}" presName="Name23" presStyleLbl="parChTrans1D4" presStyleIdx="5" presStyleCnt="8"/>
      <dgm:spPr/>
      <dgm:t>
        <a:bodyPr/>
        <a:lstStyle/>
        <a:p>
          <a:endParaRPr lang="es-ES"/>
        </a:p>
      </dgm:t>
    </dgm:pt>
    <dgm:pt modelId="{B9D1C03A-36E7-0342-BE6E-A003C75C122D}" type="pres">
      <dgm:prSet presAssocID="{911E44A2-9945-EF44-9AFC-36A9C45E05F5}" presName="hierRoot4" presStyleCnt="0"/>
      <dgm:spPr/>
    </dgm:pt>
    <dgm:pt modelId="{42AC55FA-4198-A545-BCA7-8EEFBBF15BE1}" type="pres">
      <dgm:prSet presAssocID="{911E44A2-9945-EF44-9AFC-36A9C45E05F5}" presName="composite4" presStyleCnt="0"/>
      <dgm:spPr/>
    </dgm:pt>
    <dgm:pt modelId="{1A27B586-C186-1443-8EE5-5ADF74C3915D}" type="pres">
      <dgm:prSet presAssocID="{911E44A2-9945-EF44-9AFC-36A9C45E05F5}" presName="background4" presStyleLbl="node4" presStyleIdx="5" presStyleCnt="8"/>
      <dgm:spPr>
        <a:gradFill flip="none" rotWithShape="0">
          <a:gsLst>
            <a:gs pos="0">
              <a:srgbClr val="F38337">
                <a:tint val="66000"/>
                <a:satMod val="160000"/>
              </a:srgbClr>
            </a:gs>
            <a:gs pos="50000">
              <a:srgbClr val="F38337">
                <a:tint val="44500"/>
                <a:satMod val="160000"/>
              </a:srgbClr>
            </a:gs>
            <a:gs pos="100000">
              <a:srgbClr val="F38337">
                <a:tint val="23500"/>
                <a:satMod val="160000"/>
              </a:srgbClr>
            </a:gs>
          </a:gsLst>
          <a:lin ang="16200000" scaled="1"/>
          <a:tileRect/>
        </a:gradFill>
      </dgm:spPr>
    </dgm:pt>
    <dgm:pt modelId="{D81EBA28-1902-C44A-B899-8EE44A2DFE4C}" type="pres">
      <dgm:prSet presAssocID="{911E44A2-9945-EF44-9AFC-36A9C45E05F5}" presName="text4" presStyleLbl="fgAcc4" presStyleIdx="5" presStyleCnt="8" custScaleX="128091" custScaleY="100832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6E21BBBA-B853-3F4F-A3D6-D73283AA47E5}" type="pres">
      <dgm:prSet presAssocID="{911E44A2-9945-EF44-9AFC-36A9C45E05F5}" presName="hierChild5" presStyleCnt="0"/>
      <dgm:spPr/>
    </dgm:pt>
    <dgm:pt modelId="{2DA5B130-D978-3D41-9B7C-6C6047131EDA}" type="pres">
      <dgm:prSet presAssocID="{80249E52-FA2C-1F49-AF26-14E715B2EA00}" presName="Name10" presStyleLbl="parChTrans1D2" presStyleIdx="3" presStyleCnt="4"/>
      <dgm:spPr/>
      <dgm:t>
        <a:bodyPr/>
        <a:lstStyle/>
        <a:p>
          <a:endParaRPr lang="es-ES"/>
        </a:p>
      </dgm:t>
    </dgm:pt>
    <dgm:pt modelId="{91FC8944-D3BE-2240-BC0E-C1FCE519DCB5}" type="pres">
      <dgm:prSet presAssocID="{6C3E7406-680D-6A49-9527-AA6B4D256EEF}" presName="hierRoot2" presStyleCnt="0"/>
      <dgm:spPr/>
    </dgm:pt>
    <dgm:pt modelId="{61E56115-74F8-624C-8A61-8DB9D323E176}" type="pres">
      <dgm:prSet presAssocID="{6C3E7406-680D-6A49-9527-AA6B4D256EEF}" presName="composite2" presStyleCnt="0"/>
      <dgm:spPr/>
    </dgm:pt>
    <dgm:pt modelId="{36026AAD-377A-CC46-87A1-F0DD272B37CE}" type="pres">
      <dgm:prSet presAssocID="{6C3E7406-680D-6A49-9527-AA6B4D256EEF}" presName="background2" presStyleLbl="node2" presStyleIdx="3" presStyleCnt="4"/>
      <dgm:spPr/>
    </dgm:pt>
    <dgm:pt modelId="{9AA4A51C-F53C-4A42-AAEB-8B05C45F4784}" type="pres">
      <dgm:prSet presAssocID="{6C3E7406-680D-6A49-9527-AA6B4D256EEF}" presName="text2" presStyleLbl="fgAcc2" presStyleIdx="3" presStyleCnt="4" custScaleX="128091" custScaleY="100832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01623EB3-214A-654C-8191-EA91BFCE2D7F}" type="pres">
      <dgm:prSet presAssocID="{6C3E7406-680D-6A49-9527-AA6B4D256EEF}" presName="hierChild3" presStyleCnt="0"/>
      <dgm:spPr/>
    </dgm:pt>
    <dgm:pt modelId="{8B6A2310-BC46-FC4A-93DD-893CA874FB77}" type="pres">
      <dgm:prSet presAssocID="{3DC70268-E6EE-FE40-BA03-F38B8D574DEB}" presName="Name17" presStyleLbl="parChTrans1D3" presStyleIdx="3" presStyleCnt="4"/>
      <dgm:spPr/>
      <dgm:t>
        <a:bodyPr/>
        <a:lstStyle/>
        <a:p>
          <a:endParaRPr lang="es-ES"/>
        </a:p>
      </dgm:t>
    </dgm:pt>
    <dgm:pt modelId="{3A724D9F-51F8-5C44-8A8A-E31794AEFEFC}" type="pres">
      <dgm:prSet presAssocID="{B323752F-F1FC-704E-9BBD-65EEBA760E21}" presName="hierRoot3" presStyleCnt="0"/>
      <dgm:spPr/>
    </dgm:pt>
    <dgm:pt modelId="{C85533AE-A4F8-334F-9AEC-4B7D3A68E723}" type="pres">
      <dgm:prSet presAssocID="{B323752F-F1FC-704E-9BBD-65EEBA760E21}" presName="composite3" presStyleCnt="0"/>
      <dgm:spPr/>
    </dgm:pt>
    <dgm:pt modelId="{7F350AC5-7E77-FF43-B3EB-D8C49AB34BA4}" type="pres">
      <dgm:prSet presAssocID="{B323752F-F1FC-704E-9BBD-65EEBA760E21}" presName="background3" presStyleLbl="node3" presStyleIdx="3" presStyleCnt="4"/>
      <dgm:spPr/>
    </dgm:pt>
    <dgm:pt modelId="{8008D8C1-1525-F746-ACD3-B95AE13CBB00}" type="pres">
      <dgm:prSet presAssocID="{B323752F-F1FC-704E-9BBD-65EEBA760E21}" presName="text3" presStyleLbl="fgAcc3" presStyleIdx="3" presStyleCnt="4" custScaleX="128091" custScaleY="100832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FE65209C-C699-9D4B-A9AC-2BF1567ABD41}" type="pres">
      <dgm:prSet presAssocID="{B323752F-F1FC-704E-9BBD-65EEBA760E21}" presName="hierChild4" presStyleCnt="0"/>
      <dgm:spPr/>
    </dgm:pt>
    <dgm:pt modelId="{89DA2FE1-B575-5B4E-973E-63E71EF9A892}" type="pres">
      <dgm:prSet presAssocID="{8D94689B-FB61-474D-8AE3-7A4F3F7CAE4E}" presName="Name23" presStyleLbl="parChTrans1D4" presStyleIdx="6" presStyleCnt="8"/>
      <dgm:spPr/>
      <dgm:t>
        <a:bodyPr/>
        <a:lstStyle/>
        <a:p>
          <a:endParaRPr lang="es-ES"/>
        </a:p>
      </dgm:t>
    </dgm:pt>
    <dgm:pt modelId="{B323B59C-557C-0E43-9F05-DAFAD07FD8F6}" type="pres">
      <dgm:prSet presAssocID="{7A73FE2D-F752-344E-91EC-775DD323DBCB}" presName="hierRoot4" presStyleCnt="0"/>
      <dgm:spPr/>
    </dgm:pt>
    <dgm:pt modelId="{557521EA-C1FB-3941-9B49-775C6EDCEB89}" type="pres">
      <dgm:prSet presAssocID="{7A73FE2D-F752-344E-91EC-775DD323DBCB}" presName="composite4" presStyleCnt="0"/>
      <dgm:spPr/>
    </dgm:pt>
    <dgm:pt modelId="{B68AF086-DD23-5E4A-80EB-12C1BCB7DD90}" type="pres">
      <dgm:prSet presAssocID="{7A73FE2D-F752-344E-91EC-775DD323DBCB}" presName="background4" presStyleLbl="node4" presStyleIdx="6" presStyleCnt="8"/>
      <dgm:spPr/>
    </dgm:pt>
    <dgm:pt modelId="{8102D0A3-35F7-634A-97D7-2FB2670BDE9F}" type="pres">
      <dgm:prSet presAssocID="{7A73FE2D-F752-344E-91EC-775DD323DBCB}" presName="text4" presStyleLbl="fgAcc4" presStyleIdx="6" presStyleCnt="8" custScaleX="128091" custScaleY="100832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E1412027-4DFB-5849-BE04-FC6F2283F753}" type="pres">
      <dgm:prSet presAssocID="{7A73FE2D-F752-344E-91EC-775DD323DBCB}" presName="hierChild5" presStyleCnt="0"/>
      <dgm:spPr/>
    </dgm:pt>
    <dgm:pt modelId="{77B7E94C-7644-2344-9C66-73FCF7CBF415}" type="pres">
      <dgm:prSet presAssocID="{628492F6-0C86-E548-8230-3D53E2FD3B9E}" presName="Name23" presStyleLbl="parChTrans1D4" presStyleIdx="7" presStyleCnt="8"/>
      <dgm:spPr/>
      <dgm:t>
        <a:bodyPr/>
        <a:lstStyle/>
        <a:p>
          <a:endParaRPr lang="es-ES"/>
        </a:p>
      </dgm:t>
    </dgm:pt>
    <dgm:pt modelId="{7961FD8F-F50B-394A-95EB-8582054079C3}" type="pres">
      <dgm:prSet presAssocID="{6579376F-831D-9C42-A39E-FBD10AB134F7}" presName="hierRoot4" presStyleCnt="0"/>
      <dgm:spPr/>
    </dgm:pt>
    <dgm:pt modelId="{705CEA03-FFD5-DA41-B3ED-ADC4D482BFC5}" type="pres">
      <dgm:prSet presAssocID="{6579376F-831D-9C42-A39E-FBD10AB134F7}" presName="composite4" presStyleCnt="0"/>
      <dgm:spPr/>
    </dgm:pt>
    <dgm:pt modelId="{6D970EFC-9EC7-5044-984B-5D4BD83F3F82}" type="pres">
      <dgm:prSet presAssocID="{6579376F-831D-9C42-A39E-FBD10AB134F7}" presName="background4" presStyleLbl="node4" presStyleIdx="7" presStyleCnt="8"/>
      <dgm:spPr>
        <a:gradFill flip="none" rotWithShape="0">
          <a:gsLst>
            <a:gs pos="0">
              <a:srgbClr val="F38337">
                <a:tint val="66000"/>
                <a:satMod val="160000"/>
              </a:srgbClr>
            </a:gs>
            <a:gs pos="50000">
              <a:srgbClr val="F38337">
                <a:tint val="44500"/>
                <a:satMod val="160000"/>
              </a:srgbClr>
            </a:gs>
            <a:gs pos="100000">
              <a:srgbClr val="F38337">
                <a:tint val="23500"/>
                <a:satMod val="160000"/>
              </a:srgbClr>
            </a:gs>
          </a:gsLst>
          <a:lin ang="16200000" scaled="1"/>
          <a:tileRect/>
        </a:gradFill>
      </dgm:spPr>
    </dgm:pt>
    <dgm:pt modelId="{595A42C1-E478-E246-A61E-99389E6574BF}" type="pres">
      <dgm:prSet presAssocID="{6579376F-831D-9C42-A39E-FBD10AB134F7}" presName="text4" presStyleLbl="fgAcc4" presStyleIdx="7" presStyleCnt="8" custScaleX="128091" custScaleY="100832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A705245E-49B0-0B4D-B48A-B70F6FEE62DA}" type="pres">
      <dgm:prSet presAssocID="{6579376F-831D-9C42-A39E-FBD10AB134F7}" presName="hierChild5" presStyleCnt="0"/>
      <dgm:spPr/>
    </dgm:pt>
  </dgm:ptLst>
  <dgm:cxnLst>
    <dgm:cxn modelId="{32925A13-C1E4-4E75-B3D9-FC5060087869}" type="presOf" srcId="{05E270C3-ACED-134A-A95B-C0A06CD2FEE8}" destId="{10641859-5282-604D-A2AC-2053E7A50465}" srcOrd="0" destOrd="0" presId="urn:microsoft.com/office/officeart/2005/8/layout/hierarchy1"/>
    <dgm:cxn modelId="{7B990711-F620-954C-8212-C19B45F87D1D}" srcId="{5AF97592-B63F-DC4E-A1A5-99F93274B50D}" destId="{99A512F6-EB18-FD48-B2C0-BF53B37DE7CE}" srcOrd="0" destOrd="0" parTransId="{41E4AE95-BE22-2446-82B0-6F2FC80CA2F4}" sibTransId="{1585F869-285E-334E-A6AC-122BDAE586A0}"/>
    <dgm:cxn modelId="{A3828913-B1AF-4EED-881A-4155016D96C6}" type="presOf" srcId="{628492F6-0C86-E548-8230-3D53E2FD3B9E}" destId="{77B7E94C-7644-2344-9C66-73FCF7CBF415}" srcOrd="0" destOrd="0" presId="urn:microsoft.com/office/officeart/2005/8/layout/hierarchy1"/>
    <dgm:cxn modelId="{48532A79-4345-0446-BB86-BFCB0E31ABFC}" srcId="{E312AB42-1F6D-854A-8159-AF97F60735DD}" destId="{63E8381C-4731-2A47-B844-84C3703E7DDA}" srcOrd="0" destOrd="0" parTransId="{22DD0A0F-8630-EB4B-B1D3-9A4B539328C6}" sibTransId="{D2E176F2-41EC-B445-B8B2-4E2648D0CE9E}"/>
    <dgm:cxn modelId="{44F94E2A-B3C6-43D0-BABA-FA6D855DF360}" type="presOf" srcId="{3DC70268-E6EE-FE40-BA03-F38B8D574DEB}" destId="{8B6A2310-BC46-FC4A-93DD-893CA874FB77}" srcOrd="0" destOrd="0" presId="urn:microsoft.com/office/officeart/2005/8/layout/hierarchy1"/>
    <dgm:cxn modelId="{C131C614-CDFA-4859-AB8F-CF09872C9EF4}" type="presOf" srcId="{D5C6C071-C9AB-6545-8C7A-F780FE047418}" destId="{43B20D0A-C407-2B43-835D-9E7AD7A33D90}" srcOrd="0" destOrd="0" presId="urn:microsoft.com/office/officeart/2005/8/layout/hierarchy1"/>
    <dgm:cxn modelId="{62CCA577-66BF-42D0-A6E0-4C2175A8333D}" type="presOf" srcId="{D77F3457-52DD-B441-82B7-9169712236C7}" destId="{8F359470-638C-F14F-B0F9-9F2A8E3D6AE8}" srcOrd="0" destOrd="0" presId="urn:microsoft.com/office/officeart/2005/8/layout/hierarchy1"/>
    <dgm:cxn modelId="{6B8E859E-0DDA-4E3C-9F1F-0C370E2529FE}" type="presOf" srcId="{8D94689B-FB61-474D-8AE3-7A4F3F7CAE4E}" destId="{89DA2FE1-B575-5B4E-973E-63E71EF9A892}" srcOrd="0" destOrd="0" presId="urn:microsoft.com/office/officeart/2005/8/layout/hierarchy1"/>
    <dgm:cxn modelId="{2644A327-C126-E64C-9736-0A389A13E208}" srcId="{6C3E7406-680D-6A49-9527-AA6B4D256EEF}" destId="{B323752F-F1FC-704E-9BBD-65EEBA760E21}" srcOrd="0" destOrd="0" parTransId="{3DC70268-E6EE-FE40-BA03-F38B8D574DEB}" sibTransId="{246AEEE5-B476-8343-AD90-A852D46BA55F}"/>
    <dgm:cxn modelId="{3105638B-C996-924E-9EE3-5258582BD0E4}" srcId="{5AEE62DB-76B2-894E-810E-71C990E86167}" destId="{5AF97592-B63F-DC4E-A1A5-99F93274B50D}" srcOrd="1" destOrd="0" parTransId="{5C28D5A6-923C-CF4C-BBC7-26B2BAF76438}" sibTransId="{C0A5D780-3E89-A94E-8CD6-8C2EFA1FBC72}"/>
    <dgm:cxn modelId="{F1C2CB04-DD19-4B35-968A-784741535408}" type="presOf" srcId="{3A7B556F-D3A2-B74F-8046-40C74BDF71E3}" destId="{CCD8C2B9-1417-5441-93FD-8C92766C3959}" srcOrd="0" destOrd="0" presId="urn:microsoft.com/office/officeart/2005/8/layout/hierarchy1"/>
    <dgm:cxn modelId="{A6F6824E-0629-364D-A5B4-F34DD935128E}" srcId="{3A7B556F-D3A2-B74F-8046-40C74BDF71E3}" destId="{F8E356FC-80DF-4847-9E13-B15B6EFC9F33}" srcOrd="0" destOrd="0" parTransId="{7047CA55-665B-594E-9C6B-C7C5B172E5EB}" sibTransId="{8D3E93D3-64E5-8142-B905-D1F95FD0CC7F}"/>
    <dgm:cxn modelId="{16D5A384-98D8-0745-A213-473186F34944}" srcId="{5AEE62DB-76B2-894E-810E-71C990E86167}" destId="{6C3E7406-680D-6A49-9527-AA6B4D256EEF}" srcOrd="2" destOrd="0" parTransId="{80249E52-FA2C-1F49-AF26-14E715B2EA00}" sibTransId="{3FC1D3FC-2B21-CF46-BCBB-3298BED97349}"/>
    <dgm:cxn modelId="{CB6A307B-7BA8-4C02-B08F-E5CA229C47CD}" type="presOf" srcId="{41E4AE95-BE22-2446-82B0-6F2FC80CA2F4}" destId="{1C05428F-3966-084A-9198-C9E94D46BCC7}" srcOrd="0" destOrd="0" presId="urn:microsoft.com/office/officeart/2005/8/layout/hierarchy1"/>
    <dgm:cxn modelId="{952FE440-04A9-45CF-9E1C-BDAFC00A359A}" type="presOf" srcId="{63E8381C-4731-2A47-B844-84C3703E7DDA}" destId="{47BE92DE-B441-B440-94D2-E294A9142083}" srcOrd="0" destOrd="0" presId="urn:microsoft.com/office/officeart/2005/8/layout/hierarchy1"/>
    <dgm:cxn modelId="{3F105DAF-FB1B-415F-A7CD-777255814A0C}" type="presOf" srcId="{B71795AF-8830-F94B-A877-0DA37ED9334C}" destId="{9AB55A9E-DB31-904F-9E27-F1FC30CE4114}" srcOrd="0" destOrd="0" presId="urn:microsoft.com/office/officeart/2005/8/layout/hierarchy1"/>
    <dgm:cxn modelId="{B9A41358-48D3-42FA-AEC5-E4632E7994B9}" type="presOf" srcId="{7A73FE2D-F752-344E-91EC-775DD323DBCB}" destId="{8102D0A3-35F7-634A-97D7-2FB2670BDE9F}" srcOrd="0" destOrd="0" presId="urn:microsoft.com/office/officeart/2005/8/layout/hierarchy1"/>
    <dgm:cxn modelId="{64D1BC8F-A02B-4894-896D-076DCE63F7F4}" type="presOf" srcId="{5C28D5A6-923C-CF4C-BBC7-26B2BAF76438}" destId="{69332EC4-3188-D24C-A18D-40300D127696}" srcOrd="0" destOrd="0" presId="urn:microsoft.com/office/officeart/2005/8/layout/hierarchy1"/>
    <dgm:cxn modelId="{B592A1D8-5AAF-4F73-80A5-A1D494DA9CD3}" type="presOf" srcId="{B323752F-F1FC-704E-9BBD-65EEBA760E21}" destId="{8008D8C1-1525-F746-ACD3-B95AE13CBB00}" srcOrd="0" destOrd="0" presId="urn:microsoft.com/office/officeart/2005/8/layout/hierarchy1"/>
    <dgm:cxn modelId="{28749934-DA56-324B-A3DD-55FFF1C2EBC6}" srcId="{5AEE62DB-76B2-894E-810E-71C990E86167}" destId="{D77F3457-52DD-B441-82B7-9169712236C7}" srcOrd="0" destOrd="0" parTransId="{7B6078DA-8647-6B44-BA71-364A08EF56E9}" sibTransId="{EEEFFA16-5098-BB40-BD25-912DCC242E29}"/>
    <dgm:cxn modelId="{D05C611A-6393-4D11-901C-5E6BC7E5EA63}" type="presOf" srcId="{84A37B53-751F-7F43-9B8F-E9E44B58567E}" destId="{199C8AB0-90EE-A947-909A-B8F9D96299FE}" srcOrd="0" destOrd="0" presId="urn:microsoft.com/office/officeart/2005/8/layout/hierarchy1"/>
    <dgm:cxn modelId="{8A2D71D5-6416-9247-9D26-92F08CB26891}" srcId="{D5C6C071-C9AB-6545-8C7A-F780FE047418}" destId="{05E270C3-ACED-134A-A95B-C0A06CD2FEE8}" srcOrd="0" destOrd="0" parTransId="{B71795AF-8830-F94B-A877-0DA37ED9334C}" sibTransId="{4400A6B2-9F23-654F-B364-599B4AEA4BA2}"/>
    <dgm:cxn modelId="{9359830F-386B-4547-AAE5-742222E3D9C7}" type="presOf" srcId="{7B6078DA-8647-6B44-BA71-364A08EF56E9}" destId="{5B77947B-FC76-834E-9900-C6CA45FB524E}" srcOrd="0" destOrd="0" presId="urn:microsoft.com/office/officeart/2005/8/layout/hierarchy1"/>
    <dgm:cxn modelId="{2680FE0B-777E-BC4D-BF64-B98719D2E611}" srcId="{248BE0F3-0FAD-4F4A-9447-9850FDF9B1F1}" destId="{F6797C89-70AD-AF43-BDF6-5BAB94B101F4}" srcOrd="0" destOrd="0" parTransId="{84ABF4BA-0F2C-EB40-B48B-75E378B759D1}" sibTransId="{3622F743-5B07-F543-AED8-1E7B1E3AFFDE}"/>
    <dgm:cxn modelId="{75600DD3-6059-4538-B050-97169EC6CCA5}" type="presOf" srcId="{F6797C89-70AD-AF43-BDF6-5BAB94B101F4}" destId="{547BE14D-E54B-5E4B-B30E-126FF1B988B6}" srcOrd="0" destOrd="0" presId="urn:microsoft.com/office/officeart/2005/8/layout/hierarchy1"/>
    <dgm:cxn modelId="{E0704EC5-F29C-4D43-A383-E68BA556D23D}" type="presOf" srcId="{248BE0F3-0FAD-4F4A-9447-9850FDF9B1F1}" destId="{CA9E5612-BCFA-224F-8AC4-7F2A6F945592}" srcOrd="0" destOrd="0" presId="urn:microsoft.com/office/officeart/2005/8/layout/hierarchy1"/>
    <dgm:cxn modelId="{8C223546-4DB8-4058-8BAC-B83EC0F327BD}" type="presOf" srcId="{911E44A2-9945-EF44-9AFC-36A9C45E05F5}" destId="{D81EBA28-1902-C44A-B899-8EE44A2DFE4C}" srcOrd="0" destOrd="0" presId="urn:microsoft.com/office/officeart/2005/8/layout/hierarchy1"/>
    <dgm:cxn modelId="{D42007CE-AF8A-4025-AEEF-468A4FEB6E48}" type="presOf" srcId="{6C3E7406-680D-6A49-9527-AA6B4D256EEF}" destId="{9AA4A51C-F53C-4A42-AAEB-8B05C45F4784}" srcOrd="0" destOrd="0" presId="urn:microsoft.com/office/officeart/2005/8/layout/hierarchy1"/>
    <dgm:cxn modelId="{88A8B9E6-BF8A-4337-84A1-0AC20F445925}" type="presOf" srcId="{9F54A37D-DF5B-8445-8CAC-1960E6636C34}" destId="{FEDE2557-A378-5C4F-B987-8AE3CB6F5B5D}" srcOrd="0" destOrd="0" presId="urn:microsoft.com/office/officeart/2005/8/layout/hierarchy1"/>
    <dgm:cxn modelId="{1DD3888B-9ED2-A044-9B2D-58B07A077B5F}" srcId="{63E8381C-4731-2A47-B844-84C3703E7DDA}" destId="{3A7B556F-D3A2-B74F-8046-40C74BDF71E3}" srcOrd="0" destOrd="0" parTransId="{BAEED23D-9930-9348-BF11-8B9784FC9441}" sibTransId="{6B83C23F-32CB-4A4C-BD9D-E2C0A169806D}"/>
    <dgm:cxn modelId="{C368C4DC-4288-48B9-8D5E-C0C1A1106F04}" type="presOf" srcId="{80249E52-FA2C-1F49-AF26-14E715B2EA00}" destId="{2DA5B130-D978-3D41-9B7C-6C6047131EDA}" srcOrd="0" destOrd="0" presId="urn:microsoft.com/office/officeart/2005/8/layout/hierarchy1"/>
    <dgm:cxn modelId="{9312EFCD-B38C-EA4E-A3EE-942EA523283B}" srcId="{D77F3457-52DD-B441-82B7-9169712236C7}" destId="{7BC50861-B689-8C4F-B462-8CD7B88DA671}" srcOrd="0" destOrd="0" parTransId="{9F54A37D-DF5B-8445-8CAC-1960E6636C34}" sibTransId="{4EE61CBB-41D1-754F-90C5-AC4685DAF018}"/>
    <dgm:cxn modelId="{B7284C21-8C4A-A84B-A483-FD85AD3D6151}" srcId="{F6797C89-70AD-AF43-BDF6-5BAB94B101F4}" destId="{E312AB42-1F6D-854A-8159-AF97F60735DD}" srcOrd="0" destOrd="0" parTransId="{84A37B53-751F-7F43-9B8F-E9E44B58567E}" sibTransId="{8480E185-84A4-A646-BB93-49E2FDB3E244}"/>
    <dgm:cxn modelId="{A9934F46-5EDC-49FA-AC2B-554A54BD7915}" type="presOf" srcId="{E312AB42-1F6D-854A-8159-AF97F60735DD}" destId="{439EBA39-53F9-3F4B-83C6-0F7C4E293035}" srcOrd="0" destOrd="0" presId="urn:microsoft.com/office/officeart/2005/8/layout/hierarchy1"/>
    <dgm:cxn modelId="{28A1FCE4-E27F-4EF4-92C0-E0DFCEE3EF8C}" type="presOf" srcId="{6579376F-831D-9C42-A39E-FBD10AB134F7}" destId="{595A42C1-E478-E246-A61E-99389E6574BF}" srcOrd="0" destOrd="0" presId="urn:microsoft.com/office/officeart/2005/8/layout/hierarchy1"/>
    <dgm:cxn modelId="{540F1E26-9657-46F5-BC18-A938D9992A0D}" type="presOf" srcId="{F8E356FC-80DF-4847-9E13-B15B6EFC9F33}" destId="{F4755BEC-055B-2048-9680-DA16AD662D47}" srcOrd="0" destOrd="0" presId="urn:microsoft.com/office/officeart/2005/8/layout/hierarchy1"/>
    <dgm:cxn modelId="{5D053A6F-EED0-4F2D-AC30-B88D32E263AF}" type="presOf" srcId="{BAEED23D-9930-9348-BF11-8B9784FC9441}" destId="{04EBF0DF-5F20-DA4D-B527-F4CC490402CE}" srcOrd="0" destOrd="0" presId="urn:microsoft.com/office/officeart/2005/8/layout/hierarchy1"/>
    <dgm:cxn modelId="{1921C903-70FD-AD48-93B9-E43377877B9D}" srcId="{248BE0F3-0FAD-4F4A-9447-9850FDF9B1F1}" destId="{5AEE62DB-76B2-894E-810E-71C990E86167}" srcOrd="1" destOrd="0" parTransId="{4F406BBE-3B21-9147-AAAE-6A9E842C42AB}" sibTransId="{90892F88-D769-A145-8F01-57C76F0E3C1E}"/>
    <dgm:cxn modelId="{87ADF193-1B0F-4111-9AE0-206A638A7C14}" type="presOf" srcId="{22DD0A0F-8630-EB4B-B1D3-9A4B539328C6}" destId="{5CC1A08C-C892-DB44-8783-C499B9C18F73}" srcOrd="0" destOrd="0" presId="urn:microsoft.com/office/officeart/2005/8/layout/hierarchy1"/>
    <dgm:cxn modelId="{7E9E6DBB-6E25-C649-A505-6AA78D6E4B18}" srcId="{7BC50861-B689-8C4F-B462-8CD7B88DA671}" destId="{D5C6C071-C9AB-6545-8C7A-F780FE047418}" srcOrd="0" destOrd="0" parTransId="{F8D2364B-7134-144F-95B1-723E14109A73}" sibTransId="{5976A0B3-DA75-4E4E-BD27-1DCA2D694859}"/>
    <dgm:cxn modelId="{A2DC2D12-13DE-4974-8815-6AB2473D8707}" type="presOf" srcId="{99A512F6-EB18-FD48-B2C0-BF53B37DE7CE}" destId="{BB6AF462-42D6-BE40-BCA2-D9330A52F7CB}" srcOrd="0" destOrd="0" presId="urn:microsoft.com/office/officeart/2005/8/layout/hierarchy1"/>
    <dgm:cxn modelId="{59F5CBA9-A54A-4C3A-BB11-2E4C125D2AA3}" type="presOf" srcId="{5AF97592-B63F-DC4E-A1A5-99F93274B50D}" destId="{9F244087-581B-0842-84A6-52E49D6AEC2B}" srcOrd="0" destOrd="0" presId="urn:microsoft.com/office/officeart/2005/8/layout/hierarchy1"/>
    <dgm:cxn modelId="{2172F15A-ECB0-3349-B2B2-78276C09D9C7}" srcId="{7A73FE2D-F752-344E-91EC-775DD323DBCB}" destId="{6579376F-831D-9C42-A39E-FBD10AB134F7}" srcOrd="0" destOrd="0" parTransId="{628492F6-0C86-E548-8230-3D53E2FD3B9E}" sibTransId="{C75AF997-B14D-C748-A34E-0AE9EDA18831}"/>
    <dgm:cxn modelId="{26BF9997-4E32-49D3-84E4-36D5AE717246}" type="presOf" srcId="{F8D2364B-7134-144F-95B1-723E14109A73}" destId="{423E8913-5718-A544-AB61-BFE10722CC82}" srcOrd="0" destOrd="0" presId="urn:microsoft.com/office/officeart/2005/8/layout/hierarchy1"/>
    <dgm:cxn modelId="{243CB3C4-0648-4267-B876-FEB6CD6AB78F}" type="presOf" srcId="{7047CA55-665B-594E-9C6B-C7C5B172E5EB}" destId="{598DB275-0552-CC45-BCA1-583BBED12511}" srcOrd="0" destOrd="0" presId="urn:microsoft.com/office/officeart/2005/8/layout/hierarchy1"/>
    <dgm:cxn modelId="{44DA0A66-BC0B-41A2-9B03-52307EEF2C0D}" type="presOf" srcId="{5FD9530D-B80E-4A43-801F-6135E03BCAB0}" destId="{19306B19-FC74-8249-9C1F-6507D66FA672}" srcOrd="0" destOrd="0" presId="urn:microsoft.com/office/officeart/2005/8/layout/hierarchy1"/>
    <dgm:cxn modelId="{743EC706-DFF0-4949-9095-4D1F928AB931}" srcId="{B323752F-F1FC-704E-9BBD-65EEBA760E21}" destId="{7A73FE2D-F752-344E-91EC-775DD323DBCB}" srcOrd="0" destOrd="0" parTransId="{8D94689B-FB61-474D-8AE3-7A4F3F7CAE4E}" sibTransId="{800AFB92-9EFF-914D-8F4E-E43465983B54}"/>
    <dgm:cxn modelId="{C7B211BB-CBD8-5542-8C20-AF1CD58B2386}" srcId="{99A512F6-EB18-FD48-B2C0-BF53B37DE7CE}" destId="{F41B26C1-0ECA-C144-91E9-29F4E38AABC4}" srcOrd="0" destOrd="0" parTransId="{29582C85-6F1F-8142-8344-41DD045E00FF}" sibTransId="{D8908F4C-ED30-4646-83CC-50CB99501110}"/>
    <dgm:cxn modelId="{A8A68501-0920-4E93-B637-02D3085AADB8}" type="presOf" srcId="{5AEE62DB-76B2-894E-810E-71C990E86167}" destId="{F109A0CD-5FEA-2142-B2AF-5B195F06292D}" srcOrd="0" destOrd="0" presId="urn:microsoft.com/office/officeart/2005/8/layout/hierarchy1"/>
    <dgm:cxn modelId="{046F2D8E-0BD2-47AB-89E6-A787D1703060}" type="presOf" srcId="{7BC50861-B689-8C4F-B462-8CD7B88DA671}" destId="{AF84ADA7-71C3-414F-B0C3-F472AE41F94F}" srcOrd="0" destOrd="0" presId="urn:microsoft.com/office/officeart/2005/8/layout/hierarchy1"/>
    <dgm:cxn modelId="{11C9CBAB-678D-48C1-A762-AB39EE050131}" type="presOf" srcId="{F41B26C1-0ECA-C144-91E9-29F4E38AABC4}" destId="{3505D834-C0DE-C441-974B-7BCEF3586A2D}" srcOrd="0" destOrd="0" presId="urn:microsoft.com/office/officeart/2005/8/layout/hierarchy1"/>
    <dgm:cxn modelId="{1CE3A766-2EEA-4C30-B5E4-BC6F89734810}" type="presOf" srcId="{29582C85-6F1F-8142-8344-41DD045E00FF}" destId="{1527AD9F-AC57-0544-98D3-C78E447FA9E7}" srcOrd="0" destOrd="0" presId="urn:microsoft.com/office/officeart/2005/8/layout/hierarchy1"/>
    <dgm:cxn modelId="{9646BB86-E6EA-9D4B-8F83-562E885E2A9E}" srcId="{F41B26C1-0ECA-C144-91E9-29F4E38AABC4}" destId="{911E44A2-9945-EF44-9AFC-36A9C45E05F5}" srcOrd="0" destOrd="0" parTransId="{5FD9530D-B80E-4A43-801F-6135E03BCAB0}" sibTransId="{25938C36-2512-FF42-8E6A-678DE38FC947}"/>
    <dgm:cxn modelId="{8240F743-48DD-4E88-BB4E-27D4CD55D535}" type="presParOf" srcId="{CA9E5612-BCFA-224F-8AC4-7F2A6F945592}" destId="{75DD6BC0-3AA0-E54D-A1AE-7450D9557E16}" srcOrd="0" destOrd="0" presId="urn:microsoft.com/office/officeart/2005/8/layout/hierarchy1"/>
    <dgm:cxn modelId="{E4007FD5-252D-4B03-A048-1C1E0A2B77CF}" type="presParOf" srcId="{75DD6BC0-3AA0-E54D-A1AE-7450D9557E16}" destId="{16D1DBDC-E5DB-E04E-A199-6D2D02841FC8}" srcOrd="0" destOrd="0" presId="urn:microsoft.com/office/officeart/2005/8/layout/hierarchy1"/>
    <dgm:cxn modelId="{DCC12D68-1F47-4AC0-AD8F-45829FE94876}" type="presParOf" srcId="{16D1DBDC-E5DB-E04E-A199-6D2D02841FC8}" destId="{41A655A4-F2B0-054A-A4EE-36BAEBA6FE14}" srcOrd="0" destOrd="0" presId="urn:microsoft.com/office/officeart/2005/8/layout/hierarchy1"/>
    <dgm:cxn modelId="{A6FF1387-6D2F-45FA-873C-826692D92BA0}" type="presParOf" srcId="{16D1DBDC-E5DB-E04E-A199-6D2D02841FC8}" destId="{547BE14D-E54B-5E4B-B30E-126FF1B988B6}" srcOrd="1" destOrd="0" presId="urn:microsoft.com/office/officeart/2005/8/layout/hierarchy1"/>
    <dgm:cxn modelId="{6EB69096-EB07-40B5-8974-3765DB63D874}" type="presParOf" srcId="{75DD6BC0-3AA0-E54D-A1AE-7450D9557E16}" destId="{168E9204-7530-BC48-8208-5542F7617B55}" srcOrd="1" destOrd="0" presId="urn:microsoft.com/office/officeart/2005/8/layout/hierarchy1"/>
    <dgm:cxn modelId="{AFFA75FF-2436-44AF-BADE-3EC70E0C6557}" type="presParOf" srcId="{168E9204-7530-BC48-8208-5542F7617B55}" destId="{199C8AB0-90EE-A947-909A-B8F9D96299FE}" srcOrd="0" destOrd="0" presId="urn:microsoft.com/office/officeart/2005/8/layout/hierarchy1"/>
    <dgm:cxn modelId="{BAD46865-B4E0-4728-8B0C-FFD2122FE4B8}" type="presParOf" srcId="{168E9204-7530-BC48-8208-5542F7617B55}" destId="{7E104ADC-0BD3-FB4C-88FE-8500E60C2F70}" srcOrd="1" destOrd="0" presId="urn:microsoft.com/office/officeart/2005/8/layout/hierarchy1"/>
    <dgm:cxn modelId="{3240442F-A516-4AD1-BA7F-DB165E016235}" type="presParOf" srcId="{7E104ADC-0BD3-FB4C-88FE-8500E60C2F70}" destId="{58B56221-91CE-394A-B9E1-596D8C9E0B3A}" srcOrd="0" destOrd="0" presId="urn:microsoft.com/office/officeart/2005/8/layout/hierarchy1"/>
    <dgm:cxn modelId="{FF4F9BBA-1A14-4FC0-8665-5AFEB2637F31}" type="presParOf" srcId="{58B56221-91CE-394A-B9E1-596D8C9E0B3A}" destId="{D98D7ABB-8B07-AE41-8FBF-B94D090F7D8B}" srcOrd="0" destOrd="0" presId="urn:microsoft.com/office/officeart/2005/8/layout/hierarchy1"/>
    <dgm:cxn modelId="{B3CA0C1C-C4D3-4A4F-AE62-5265447A596B}" type="presParOf" srcId="{58B56221-91CE-394A-B9E1-596D8C9E0B3A}" destId="{439EBA39-53F9-3F4B-83C6-0F7C4E293035}" srcOrd="1" destOrd="0" presId="urn:microsoft.com/office/officeart/2005/8/layout/hierarchy1"/>
    <dgm:cxn modelId="{3B9F2BF8-3F83-4FA7-8C59-24BB67E20033}" type="presParOf" srcId="{7E104ADC-0BD3-FB4C-88FE-8500E60C2F70}" destId="{36B0E1F2-6BBC-9E48-B0F6-8E8694D41269}" srcOrd="1" destOrd="0" presId="urn:microsoft.com/office/officeart/2005/8/layout/hierarchy1"/>
    <dgm:cxn modelId="{73F577BD-F645-4A5E-82B1-6EFC5BCC078F}" type="presParOf" srcId="{36B0E1F2-6BBC-9E48-B0F6-8E8694D41269}" destId="{5CC1A08C-C892-DB44-8783-C499B9C18F73}" srcOrd="0" destOrd="0" presId="urn:microsoft.com/office/officeart/2005/8/layout/hierarchy1"/>
    <dgm:cxn modelId="{54EBC9F5-1642-45FE-96D8-82204C799CA6}" type="presParOf" srcId="{36B0E1F2-6BBC-9E48-B0F6-8E8694D41269}" destId="{5E170E85-9A90-2F41-910D-02470E77D188}" srcOrd="1" destOrd="0" presId="urn:microsoft.com/office/officeart/2005/8/layout/hierarchy1"/>
    <dgm:cxn modelId="{FB1A8632-D983-4E7E-8D95-A7BF71DCE346}" type="presParOf" srcId="{5E170E85-9A90-2F41-910D-02470E77D188}" destId="{ED980DAE-C8E8-6C45-8739-A6E75307C818}" srcOrd="0" destOrd="0" presId="urn:microsoft.com/office/officeart/2005/8/layout/hierarchy1"/>
    <dgm:cxn modelId="{338F5582-1833-479E-B8F2-D4C33A58D3EE}" type="presParOf" srcId="{ED980DAE-C8E8-6C45-8739-A6E75307C818}" destId="{347F16C5-8114-224C-A419-86C6F2C44EE3}" srcOrd="0" destOrd="0" presId="urn:microsoft.com/office/officeart/2005/8/layout/hierarchy1"/>
    <dgm:cxn modelId="{935C7414-1A74-4F11-A08C-CE52AD12F473}" type="presParOf" srcId="{ED980DAE-C8E8-6C45-8739-A6E75307C818}" destId="{47BE92DE-B441-B440-94D2-E294A9142083}" srcOrd="1" destOrd="0" presId="urn:microsoft.com/office/officeart/2005/8/layout/hierarchy1"/>
    <dgm:cxn modelId="{D057F44A-D578-4E7F-BCCD-5CB6E150580D}" type="presParOf" srcId="{5E170E85-9A90-2F41-910D-02470E77D188}" destId="{28C788EB-9EBA-5A4F-846D-08E2D1C69FC8}" srcOrd="1" destOrd="0" presId="urn:microsoft.com/office/officeart/2005/8/layout/hierarchy1"/>
    <dgm:cxn modelId="{B2ADC197-3557-4D9A-99AE-CBA442EF500F}" type="presParOf" srcId="{28C788EB-9EBA-5A4F-846D-08E2D1C69FC8}" destId="{04EBF0DF-5F20-DA4D-B527-F4CC490402CE}" srcOrd="0" destOrd="0" presId="urn:microsoft.com/office/officeart/2005/8/layout/hierarchy1"/>
    <dgm:cxn modelId="{00EC8D68-A0D9-4A8A-B022-E9CC740CCAB4}" type="presParOf" srcId="{28C788EB-9EBA-5A4F-846D-08E2D1C69FC8}" destId="{E575058A-232E-6C4A-AC6E-AE9F0BFB0155}" srcOrd="1" destOrd="0" presId="urn:microsoft.com/office/officeart/2005/8/layout/hierarchy1"/>
    <dgm:cxn modelId="{60D5D2C9-691C-46B0-A230-0673C062AD50}" type="presParOf" srcId="{E575058A-232E-6C4A-AC6E-AE9F0BFB0155}" destId="{0679C773-E807-3E44-976D-FBF4CEC7A5B0}" srcOrd="0" destOrd="0" presId="urn:microsoft.com/office/officeart/2005/8/layout/hierarchy1"/>
    <dgm:cxn modelId="{EF534A3C-6BFD-40B5-9727-69B1BA5BC0B3}" type="presParOf" srcId="{0679C773-E807-3E44-976D-FBF4CEC7A5B0}" destId="{FAB153FF-34CF-644E-9773-5064D9DDF1F1}" srcOrd="0" destOrd="0" presId="urn:microsoft.com/office/officeart/2005/8/layout/hierarchy1"/>
    <dgm:cxn modelId="{279FE04E-8F99-4FF5-B9F6-E3016ED72B0E}" type="presParOf" srcId="{0679C773-E807-3E44-976D-FBF4CEC7A5B0}" destId="{CCD8C2B9-1417-5441-93FD-8C92766C3959}" srcOrd="1" destOrd="0" presId="urn:microsoft.com/office/officeart/2005/8/layout/hierarchy1"/>
    <dgm:cxn modelId="{5082BEE7-D880-4A53-B24E-5306B2EEDEA7}" type="presParOf" srcId="{E575058A-232E-6C4A-AC6E-AE9F0BFB0155}" destId="{5A2A12C5-8C1B-1244-AEF2-1A801A5C38B2}" srcOrd="1" destOrd="0" presId="urn:microsoft.com/office/officeart/2005/8/layout/hierarchy1"/>
    <dgm:cxn modelId="{50A933F9-A11B-46C1-8743-A8483C2264F4}" type="presParOf" srcId="{5A2A12C5-8C1B-1244-AEF2-1A801A5C38B2}" destId="{598DB275-0552-CC45-BCA1-583BBED12511}" srcOrd="0" destOrd="0" presId="urn:microsoft.com/office/officeart/2005/8/layout/hierarchy1"/>
    <dgm:cxn modelId="{2F0EC30C-557B-409B-8ABD-AE4D90D1CE94}" type="presParOf" srcId="{5A2A12C5-8C1B-1244-AEF2-1A801A5C38B2}" destId="{EAD12B8A-86FC-7A4C-834F-38AD3A0A276C}" srcOrd="1" destOrd="0" presId="urn:microsoft.com/office/officeart/2005/8/layout/hierarchy1"/>
    <dgm:cxn modelId="{0BEFC93F-01F6-4C16-95C6-CFDF5066DE6E}" type="presParOf" srcId="{EAD12B8A-86FC-7A4C-834F-38AD3A0A276C}" destId="{1BCEE033-6EC4-344C-908C-E978FAFE138A}" srcOrd="0" destOrd="0" presId="urn:microsoft.com/office/officeart/2005/8/layout/hierarchy1"/>
    <dgm:cxn modelId="{426209D0-B1BD-4B63-A82C-6C5038AF82C8}" type="presParOf" srcId="{1BCEE033-6EC4-344C-908C-E978FAFE138A}" destId="{D1F2D352-F68D-B546-BE1A-5AB42A4ADA35}" srcOrd="0" destOrd="0" presId="urn:microsoft.com/office/officeart/2005/8/layout/hierarchy1"/>
    <dgm:cxn modelId="{40B69B7F-05B4-40F8-834B-03A78385A389}" type="presParOf" srcId="{1BCEE033-6EC4-344C-908C-E978FAFE138A}" destId="{F4755BEC-055B-2048-9680-DA16AD662D47}" srcOrd="1" destOrd="0" presId="urn:microsoft.com/office/officeart/2005/8/layout/hierarchy1"/>
    <dgm:cxn modelId="{9AC925A7-D295-4600-B18C-DFE010F61CFE}" type="presParOf" srcId="{EAD12B8A-86FC-7A4C-834F-38AD3A0A276C}" destId="{09827238-DE28-8A4B-9591-D423AB408ED3}" srcOrd="1" destOrd="0" presId="urn:microsoft.com/office/officeart/2005/8/layout/hierarchy1"/>
    <dgm:cxn modelId="{D54AA001-E053-4733-BB6E-293893A559B2}" type="presParOf" srcId="{CA9E5612-BCFA-224F-8AC4-7F2A6F945592}" destId="{206D0848-46B8-DA4C-87B2-F188724537B1}" srcOrd="1" destOrd="0" presId="urn:microsoft.com/office/officeart/2005/8/layout/hierarchy1"/>
    <dgm:cxn modelId="{4D501A09-E831-4557-A96C-FA8EDF1CAD1B}" type="presParOf" srcId="{206D0848-46B8-DA4C-87B2-F188724537B1}" destId="{718604F4-AC2F-C54A-9BF6-B84717696D6E}" srcOrd="0" destOrd="0" presId="urn:microsoft.com/office/officeart/2005/8/layout/hierarchy1"/>
    <dgm:cxn modelId="{881219A1-F67B-46D5-A830-DE6D7B8D9873}" type="presParOf" srcId="{718604F4-AC2F-C54A-9BF6-B84717696D6E}" destId="{48F000C8-BC2B-1F4A-929C-4861DFD0206F}" srcOrd="0" destOrd="0" presId="urn:microsoft.com/office/officeart/2005/8/layout/hierarchy1"/>
    <dgm:cxn modelId="{07AB753C-3B86-49B7-A01E-92E34E62F7DF}" type="presParOf" srcId="{718604F4-AC2F-C54A-9BF6-B84717696D6E}" destId="{F109A0CD-5FEA-2142-B2AF-5B195F06292D}" srcOrd="1" destOrd="0" presId="urn:microsoft.com/office/officeart/2005/8/layout/hierarchy1"/>
    <dgm:cxn modelId="{3C038B6D-09BF-4B9C-819E-7570AADCD6AD}" type="presParOf" srcId="{206D0848-46B8-DA4C-87B2-F188724537B1}" destId="{04CF45D7-1351-BC44-97D6-4C49302480BA}" srcOrd="1" destOrd="0" presId="urn:microsoft.com/office/officeart/2005/8/layout/hierarchy1"/>
    <dgm:cxn modelId="{40CA6B93-7110-4E87-9241-71A31D025599}" type="presParOf" srcId="{04CF45D7-1351-BC44-97D6-4C49302480BA}" destId="{5B77947B-FC76-834E-9900-C6CA45FB524E}" srcOrd="0" destOrd="0" presId="urn:microsoft.com/office/officeart/2005/8/layout/hierarchy1"/>
    <dgm:cxn modelId="{91E21233-C847-401F-8B05-7B38C7382A2E}" type="presParOf" srcId="{04CF45D7-1351-BC44-97D6-4C49302480BA}" destId="{3D9AA682-9B09-E343-846E-C78D3D0E5FFD}" srcOrd="1" destOrd="0" presId="urn:microsoft.com/office/officeart/2005/8/layout/hierarchy1"/>
    <dgm:cxn modelId="{427B513B-0F9C-457B-84C5-DA03733CE690}" type="presParOf" srcId="{3D9AA682-9B09-E343-846E-C78D3D0E5FFD}" destId="{222810D1-DBCD-0F43-BDE5-23FC59B98A0F}" srcOrd="0" destOrd="0" presId="urn:microsoft.com/office/officeart/2005/8/layout/hierarchy1"/>
    <dgm:cxn modelId="{9FD04AF0-FD69-4DE0-80E7-47F14FD83F1D}" type="presParOf" srcId="{222810D1-DBCD-0F43-BDE5-23FC59B98A0F}" destId="{9A4C1DE1-5177-F44F-9D98-1A6BCD076C25}" srcOrd="0" destOrd="0" presId="urn:microsoft.com/office/officeart/2005/8/layout/hierarchy1"/>
    <dgm:cxn modelId="{25822605-6E20-4524-9222-AFB98DE50B39}" type="presParOf" srcId="{222810D1-DBCD-0F43-BDE5-23FC59B98A0F}" destId="{8F359470-638C-F14F-B0F9-9F2A8E3D6AE8}" srcOrd="1" destOrd="0" presId="urn:microsoft.com/office/officeart/2005/8/layout/hierarchy1"/>
    <dgm:cxn modelId="{ACCB8381-99CB-452F-BAE9-7049828CF25D}" type="presParOf" srcId="{3D9AA682-9B09-E343-846E-C78D3D0E5FFD}" destId="{CDDDF97B-0D49-E04D-AC4E-6C17B932FA53}" srcOrd="1" destOrd="0" presId="urn:microsoft.com/office/officeart/2005/8/layout/hierarchy1"/>
    <dgm:cxn modelId="{93B5EACD-C1A4-43A2-A551-4E551093244E}" type="presParOf" srcId="{CDDDF97B-0D49-E04D-AC4E-6C17B932FA53}" destId="{FEDE2557-A378-5C4F-B987-8AE3CB6F5B5D}" srcOrd="0" destOrd="0" presId="urn:microsoft.com/office/officeart/2005/8/layout/hierarchy1"/>
    <dgm:cxn modelId="{D2C2737D-FB6D-474A-A386-4BC58781C708}" type="presParOf" srcId="{CDDDF97B-0D49-E04D-AC4E-6C17B932FA53}" destId="{88263B0B-E436-6847-BE94-9532CEFC3B6C}" srcOrd="1" destOrd="0" presId="urn:microsoft.com/office/officeart/2005/8/layout/hierarchy1"/>
    <dgm:cxn modelId="{78E70349-157F-49A5-A5FC-2AB81A2BC066}" type="presParOf" srcId="{88263B0B-E436-6847-BE94-9532CEFC3B6C}" destId="{B97FDDA6-1900-4841-B518-F2A72E5B2660}" srcOrd="0" destOrd="0" presId="urn:microsoft.com/office/officeart/2005/8/layout/hierarchy1"/>
    <dgm:cxn modelId="{3C566E81-E216-485B-A131-9099BD3FD1ED}" type="presParOf" srcId="{B97FDDA6-1900-4841-B518-F2A72E5B2660}" destId="{8D33E020-0201-4341-AFAA-FC794253E143}" srcOrd="0" destOrd="0" presId="urn:microsoft.com/office/officeart/2005/8/layout/hierarchy1"/>
    <dgm:cxn modelId="{89E16D14-E081-4DD8-B17F-D1796D4FBE76}" type="presParOf" srcId="{B97FDDA6-1900-4841-B518-F2A72E5B2660}" destId="{AF84ADA7-71C3-414F-B0C3-F472AE41F94F}" srcOrd="1" destOrd="0" presId="urn:microsoft.com/office/officeart/2005/8/layout/hierarchy1"/>
    <dgm:cxn modelId="{BCA5DBB7-E535-4CBE-A8AD-60AE5EFCEBB8}" type="presParOf" srcId="{88263B0B-E436-6847-BE94-9532CEFC3B6C}" destId="{827A54BD-AF3C-F34C-9CB6-9AC4BF56E727}" srcOrd="1" destOrd="0" presId="urn:microsoft.com/office/officeart/2005/8/layout/hierarchy1"/>
    <dgm:cxn modelId="{F2813B64-8186-4325-ABA8-1F6E8E9DE96F}" type="presParOf" srcId="{827A54BD-AF3C-F34C-9CB6-9AC4BF56E727}" destId="{423E8913-5718-A544-AB61-BFE10722CC82}" srcOrd="0" destOrd="0" presId="urn:microsoft.com/office/officeart/2005/8/layout/hierarchy1"/>
    <dgm:cxn modelId="{FABAF915-44BC-4466-8601-A21261F56767}" type="presParOf" srcId="{827A54BD-AF3C-F34C-9CB6-9AC4BF56E727}" destId="{E4E6E609-7A3E-284C-A63F-EDE246E736C1}" srcOrd="1" destOrd="0" presId="urn:microsoft.com/office/officeart/2005/8/layout/hierarchy1"/>
    <dgm:cxn modelId="{7ECFECC4-8848-4D8C-9A78-DC129448BCB2}" type="presParOf" srcId="{E4E6E609-7A3E-284C-A63F-EDE246E736C1}" destId="{8F846F2C-7BC9-D647-8415-3E89FB6D8082}" srcOrd="0" destOrd="0" presId="urn:microsoft.com/office/officeart/2005/8/layout/hierarchy1"/>
    <dgm:cxn modelId="{AC45C90A-4F59-44C7-B786-2686BF2DE1B1}" type="presParOf" srcId="{8F846F2C-7BC9-D647-8415-3E89FB6D8082}" destId="{53AA8E8D-96B6-E342-88B9-C07F91672E8B}" srcOrd="0" destOrd="0" presId="urn:microsoft.com/office/officeart/2005/8/layout/hierarchy1"/>
    <dgm:cxn modelId="{CDDB6B30-9FAA-4616-969D-A8ACFC459317}" type="presParOf" srcId="{8F846F2C-7BC9-D647-8415-3E89FB6D8082}" destId="{43B20D0A-C407-2B43-835D-9E7AD7A33D90}" srcOrd="1" destOrd="0" presId="urn:microsoft.com/office/officeart/2005/8/layout/hierarchy1"/>
    <dgm:cxn modelId="{AB3C5514-5A31-40EF-AAE4-12B33D4C31EB}" type="presParOf" srcId="{E4E6E609-7A3E-284C-A63F-EDE246E736C1}" destId="{7D6549F6-A51D-A745-87C6-755272C8AAD2}" srcOrd="1" destOrd="0" presId="urn:microsoft.com/office/officeart/2005/8/layout/hierarchy1"/>
    <dgm:cxn modelId="{8B31CF87-9F31-43BD-86C6-59F5D34324B6}" type="presParOf" srcId="{7D6549F6-A51D-A745-87C6-755272C8AAD2}" destId="{9AB55A9E-DB31-904F-9E27-F1FC30CE4114}" srcOrd="0" destOrd="0" presId="urn:microsoft.com/office/officeart/2005/8/layout/hierarchy1"/>
    <dgm:cxn modelId="{EDE567BF-A053-4673-B0A4-A875C6B0188D}" type="presParOf" srcId="{7D6549F6-A51D-A745-87C6-755272C8AAD2}" destId="{25C732A0-D98D-6B4E-B07E-6CD2845939B2}" srcOrd="1" destOrd="0" presId="urn:microsoft.com/office/officeart/2005/8/layout/hierarchy1"/>
    <dgm:cxn modelId="{3270172E-A1A2-4231-81B7-EF1774E42EDE}" type="presParOf" srcId="{25C732A0-D98D-6B4E-B07E-6CD2845939B2}" destId="{BDB876A3-861A-A34D-BE84-2CFF8C649435}" srcOrd="0" destOrd="0" presId="urn:microsoft.com/office/officeart/2005/8/layout/hierarchy1"/>
    <dgm:cxn modelId="{345DDD6F-D618-4467-9610-BBC703FA4FD6}" type="presParOf" srcId="{BDB876A3-861A-A34D-BE84-2CFF8C649435}" destId="{618C8358-07BB-364A-A935-A5EB67941CE9}" srcOrd="0" destOrd="0" presId="urn:microsoft.com/office/officeart/2005/8/layout/hierarchy1"/>
    <dgm:cxn modelId="{4BB1A92B-37FE-4596-95D0-BDE0915A85D1}" type="presParOf" srcId="{BDB876A3-861A-A34D-BE84-2CFF8C649435}" destId="{10641859-5282-604D-A2AC-2053E7A50465}" srcOrd="1" destOrd="0" presId="urn:microsoft.com/office/officeart/2005/8/layout/hierarchy1"/>
    <dgm:cxn modelId="{570131E5-9614-4C00-9E74-22764F7C9EB3}" type="presParOf" srcId="{25C732A0-D98D-6B4E-B07E-6CD2845939B2}" destId="{6888BCA1-1770-2548-A566-1D6FD04EEED5}" srcOrd="1" destOrd="0" presId="urn:microsoft.com/office/officeart/2005/8/layout/hierarchy1"/>
    <dgm:cxn modelId="{CB8F76B9-B06C-45FE-AF2F-83D76C64E3C3}" type="presParOf" srcId="{04CF45D7-1351-BC44-97D6-4C49302480BA}" destId="{69332EC4-3188-D24C-A18D-40300D127696}" srcOrd="2" destOrd="0" presId="urn:microsoft.com/office/officeart/2005/8/layout/hierarchy1"/>
    <dgm:cxn modelId="{38DC0BE0-481F-45FB-81E3-5F97B40B00AE}" type="presParOf" srcId="{04CF45D7-1351-BC44-97D6-4C49302480BA}" destId="{957BC54D-E223-C84C-8986-7B4BB81CA5CF}" srcOrd="3" destOrd="0" presId="urn:microsoft.com/office/officeart/2005/8/layout/hierarchy1"/>
    <dgm:cxn modelId="{9C70F5FC-58A8-4304-BBF2-13485312F5C2}" type="presParOf" srcId="{957BC54D-E223-C84C-8986-7B4BB81CA5CF}" destId="{76F13420-6FBB-DE4B-9A5B-F7623386A679}" srcOrd="0" destOrd="0" presId="urn:microsoft.com/office/officeart/2005/8/layout/hierarchy1"/>
    <dgm:cxn modelId="{4D237B10-47B2-4D36-8E2A-B766665DB0E3}" type="presParOf" srcId="{76F13420-6FBB-DE4B-9A5B-F7623386A679}" destId="{B4D623B3-23AC-7547-987B-8BBFA7E73866}" srcOrd="0" destOrd="0" presId="urn:microsoft.com/office/officeart/2005/8/layout/hierarchy1"/>
    <dgm:cxn modelId="{6CACC9AA-2E7D-4247-8F3A-217E211AA003}" type="presParOf" srcId="{76F13420-6FBB-DE4B-9A5B-F7623386A679}" destId="{9F244087-581B-0842-84A6-52E49D6AEC2B}" srcOrd="1" destOrd="0" presId="urn:microsoft.com/office/officeart/2005/8/layout/hierarchy1"/>
    <dgm:cxn modelId="{E86D0B42-9180-404B-90AC-61BBBAF9CCAF}" type="presParOf" srcId="{957BC54D-E223-C84C-8986-7B4BB81CA5CF}" destId="{6DB29004-F41A-BD42-9663-76E5DD4D2EF2}" srcOrd="1" destOrd="0" presId="urn:microsoft.com/office/officeart/2005/8/layout/hierarchy1"/>
    <dgm:cxn modelId="{5DE19742-8E4B-445E-9406-DCC29FAA90FE}" type="presParOf" srcId="{6DB29004-F41A-BD42-9663-76E5DD4D2EF2}" destId="{1C05428F-3966-084A-9198-C9E94D46BCC7}" srcOrd="0" destOrd="0" presId="urn:microsoft.com/office/officeart/2005/8/layout/hierarchy1"/>
    <dgm:cxn modelId="{DE88212A-CF44-4435-BE68-C9886FCA7FA6}" type="presParOf" srcId="{6DB29004-F41A-BD42-9663-76E5DD4D2EF2}" destId="{17DECF1D-958D-B744-A478-7691814AA097}" srcOrd="1" destOrd="0" presId="urn:microsoft.com/office/officeart/2005/8/layout/hierarchy1"/>
    <dgm:cxn modelId="{514C8764-7DEE-4D8B-BE4F-D92014C85497}" type="presParOf" srcId="{17DECF1D-958D-B744-A478-7691814AA097}" destId="{94D3B21A-F516-AA49-9686-44DE644081ED}" srcOrd="0" destOrd="0" presId="urn:microsoft.com/office/officeart/2005/8/layout/hierarchy1"/>
    <dgm:cxn modelId="{A4C8BB06-F922-4718-A169-1FF62171F36C}" type="presParOf" srcId="{94D3B21A-F516-AA49-9686-44DE644081ED}" destId="{882D40E5-5217-6940-95F2-0A42DEB97036}" srcOrd="0" destOrd="0" presId="urn:microsoft.com/office/officeart/2005/8/layout/hierarchy1"/>
    <dgm:cxn modelId="{7A07AA1E-618A-434A-9BBF-B1BCF8EA69F0}" type="presParOf" srcId="{94D3B21A-F516-AA49-9686-44DE644081ED}" destId="{BB6AF462-42D6-BE40-BCA2-D9330A52F7CB}" srcOrd="1" destOrd="0" presId="urn:microsoft.com/office/officeart/2005/8/layout/hierarchy1"/>
    <dgm:cxn modelId="{B3E76248-B4BF-4743-AAC7-DD6BF4E4FA74}" type="presParOf" srcId="{17DECF1D-958D-B744-A478-7691814AA097}" destId="{DEC98642-D410-B143-B13D-DF264172EB7C}" srcOrd="1" destOrd="0" presId="urn:microsoft.com/office/officeart/2005/8/layout/hierarchy1"/>
    <dgm:cxn modelId="{FB3FA6A4-ED2F-490F-ACBC-1578ABBD96A0}" type="presParOf" srcId="{DEC98642-D410-B143-B13D-DF264172EB7C}" destId="{1527AD9F-AC57-0544-98D3-C78E447FA9E7}" srcOrd="0" destOrd="0" presId="urn:microsoft.com/office/officeart/2005/8/layout/hierarchy1"/>
    <dgm:cxn modelId="{9959272C-A7E2-413E-BE03-FADA55387F75}" type="presParOf" srcId="{DEC98642-D410-B143-B13D-DF264172EB7C}" destId="{1E5F9ED1-1C85-8146-8243-D4AB7CF0A713}" srcOrd="1" destOrd="0" presId="urn:microsoft.com/office/officeart/2005/8/layout/hierarchy1"/>
    <dgm:cxn modelId="{FE02D36F-8C6E-43CC-906D-AAA5CF641DAE}" type="presParOf" srcId="{1E5F9ED1-1C85-8146-8243-D4AB7CF0A713}" destId="{AD8F479D-4076-9940-BE39-035A2A5C1183}" srcOrd="0" destOrd="0" presId="urn:microsoft.com/office/officeart/2005/8/layout/hierarchy1"/>
    <dgm:cxn modelId="{81D322DF-F8B5-4172-9E79-57B9255BA330}" type="presParOf" srcId="{AD8F479D-4076-9940-BE39-035A2A5C1183}" destId="{0D0C190D-53A5-C24C-8F07-BF7EF7C15DB3}" srcOrd="0" destOrd="0" presId="urn:microsoft.com/office/officeart/2005/8/layout/hierarchy1"/>
    <dgm:cxn modelId="{DAA11587-8EC4-4BE3-8E35-D1A52F43C570}" type="presParOf" srcId="{AD8F479D-4076-9940-BE39-035A2A5C1183}" destId="{3505D834-C0DE-C441-974B-7BCEF3586A2D}" srcOrd="1" destOrd="0" presId="urn:microsoft.com/office/officeart/2005/8/layout/hierarchy1"/>
    <dgm:cxn modelId="{812C4C1D-5048-42B2-9EE5-F825D5D26354}" type="presParOf" srcId="{1E5F9ED1-1C85-8146-8243-D4AB7CF0A713}" destId="{99F89262-5E67-394A-8E51-2D8EB93F8E06}" srcOrd="1" destOrd="0" presId="urn:microsoft.com/office/officeart/2005/8/layout/hierarchy1"/>
    <dgm:cxn modelId="{23C618CE-4F8F-4653-A80F-0E0A96120F4E}" type="presParOf" srcId="{99F89262-5E67-394A-8E51-2D8EB93F8E06}" destId="{19306B19-FC74-8249-9C1F-6507D66FA672}" srcOrd="0" destOrd="0" presId="urn:microsoft.com/office/officeart/2005/8/layout/hierarchy1"/>
    <dgm:cxn modelId="{8D9A842B-23FF-4F47-AC90-0FF8C816EBAA}" type="presParOf" srcId="{99F89262-5E67-394A-8E51-2D8EB93F8E06}" destId="{B9D1C03A-36E7-0342-BE6E-A003C75C122D}" srcOrd="1" destOrd="0" presId="urn:microsoft.com/office/officeart/2005/8/layout/hierarchy1"/>
    <dgm:cxn modelId="{5061454E-9548-4304-A562-1C0E6DDB989B}" type="presParOf" srcId="{B9D1C03A-36E7-0342-BE6E-A003C75C122D}" destId="{42AC55FA-4198-A545-BCA7-8EEFBBF15BE1}" srcOrd="0" destOrd="0" presId="urn:microsoft.com/office/officeart/2005/8/layout/hierarchy1"/>
    <dgm:cxn modelId="{6958FD5B-3B8F-4C76-AD0B-31D11B92410E}" type="presParOf" srcId="{42AC55FA-4198-A545-BCA7-8EEFBBF15BE1}" destId="{1A27B586-C186-1443-8EE5-5ADF74C3915D}" srcOrd="0" destOrd="0" presId="urn:microsoft.com/office/officeart/2005/8/layout/hierarchy1"/>
    <dgm:cxn modelId="{8EB8D390-98F6-40FD-9E27-A0D2AFDEB9AD}" type="presParOf" srcId="{42AC55FA-4198-A545-BCA7-8EEFBBF15BE1}" destId="{D81EBA28-1902-C44A-B899-8EE44A2DFE4C}" srcOrd="1" destOrd="0" presId="urn:microsoft.com/office/officeart/2005/8/layout/hierarchy1"/>
    <dgm:cxn modelId="{51838907-12D6-45CB-8738-9F2E7B5DA980}" type="presParOf" srcId="{B9D1C03A-36E7-0342-BE6E-A003C75C122D}" destId="{6E21BBBA-B853-3F4F-A3D6-D73283AA47E5}" srcOrd="1" destOrd="0" presId="urn:microsoft.com/office/officeart/2005/8/layout/hierarchy1"/>
    <dgm:cxn modelId="{7A21A661-EDAA-4CAF-8BEE-F70B4C41DFAE}" type="presParOf" srcId="{04CF45D7-1351-BC44-97D6-4C49302480BA}" destId="{2DA5B130-D978-3D41-9B7C-6C6047131EDA}" srcOrd="4" destOrd="0" presId="urn:microsoft.com/office/officeart/2005/8/layout/hierarchy1"/>
    <dgm:cxn modelId="{19B82D0B-7258-4A09-BEA2-CFF55A656619}" type="presParOf" srcId="{04CF45D7-1351-BC44-97D6-4C49302480BA}" destId="{91FC8944-D3BE-2240-BC0E-C1FCE519DCB5}" srcOrd="5" destOrd="0" presId="urn:microsoft.com/office/officeart/2005/8/layout/hierarchy1"/>
    <dgm:cxn modelId="{351ACD65-151E-4985-B2B2-ECBCB1371A4F}" type="presParOf" srcId="{91FC8944-D3BE-2240-BC0E-C1FCE519DCB5}" destId="{61E56115-74F8-624C-8A61-8DB9D323E176}" srcOrd="0" destOrd="0" presId="urn:microsoft.com/office/officeart/2005/8/layout/hierarchy1"/>
    <dgm:cxn modelId="{E935169A-7E31-42A0-B9C4-AE7DCA30E904}" type="presParOf" srcId="{61E56115-74F8-624C-8A61-8DB9D323E176}" destId="{36026AAD-377A-CC46-87A1-F0DD272B37CE}" srcOrd="0" destOrd="0" presId="urn:microsoft.com/office/officeart/2005/8/layout/hierarchy1"/>
    <dgm:cxn modelId="{55A10E5B-8082-48AF-ACDB-48A0006EF1D5}" type="presParOf" srcId="{61E56115-74F8-624C-8A61-8DB9D323E176}" destId="{9AA4A51C-F53C-4A42-AAEB-8B05C45F4784}" srcOrd="1" destOrd="0" presId="urn:microsoft.com/office/officeart/2005/8/layout/hierarchy1"/>
    <dgm:cxn modelId="{A44FB205-89EF-494A-B210-6568DDC355DE}" type="presParOf" srcId="{91FC8944-D3BE-2240-BC0E-C1FCE519DCB5}" destId="{01623EB3-214A-654C-8191-EA91BFCE2D7F}" srcOrd="1" destOrd="0" presId="urn:microsoft.com/office/officeart/2005/8/layout/hierarchy1"/>
    <dgm:cxn modelId="{E2C68BFE-BF4B-4190-9EC9-44E591865615}" type="presParOf" srcId="{01623EB3-214A-654C-8191-EA91BFCE2D7F}" destId="{8B6A2310-BC46-FC4A-93DD-893CA874FB77}" srcOrd="0" destOrd="0" presId="urn:microsoft.com/office/officeart/2005/8/layout/hierarchy1"/>
    <dgm:cxn modelId="{6F7C1421-7120-4CE3-B39B-BC5870378BFE}" type="presParOf" srcId="{01623EB3-214A-654C-8191-EA91BFCE2D7F}" destId="{3A724D9F-51F8-5C44-8A8A-E31794AEFEFC}" srcOrd="1" destOrd="0" presId="urn:microsoft.com/office/officeart/2005/8/layout/hierarchy1"/>
    <dgm:cxn modelId="{D3971175-CB24-48F2-8728-51F664C4BB6F}" type="presParOf" srcId="{3A724D9F-51F8-5C44-8A8A-E31794AEFEFC}" destId="{C85533AE-A4F8-334F-9AEC-4B7D3A68E723}" srcOrd="0" destOrd="0" presId="urn:microsoft.com/office/officeart/2005/8/layout/hierarchy1"/>
    <dgm:cxn modelId="{63676A83-D442-4266-8D3D-4A535E858D48}" type="presParOf" srcId="{C85533AE-A4F8-334F-9AEC-4B7D3A68E723}" destId="{7F350AC5-7E77-FF43-B3EB-D8C49AB34BA4}" srcOrd="0" destOrd="0" presId="urn:microsoft.com/office/officeart/2005/8/layout/hierarchy1"/>
    <dgm:cxn modelId="{3E17BE3E-6177-4DC2-9F21-998F65524494}" type="presParOf" srcId="{C85533AE-A4F8-334F-9AEC-4B7D3A68E723}" destId="{8008D8C1-1525-F746-ACD3-B95AE13CBB00}" srcOrd="1" destOrd="0" presId="urn:microsoft.com/office/officeart/2005/8/layout/hierarchy1"/>
    <dgm:cxn modelId="{EE51FF0F-29CD-4D29-9022-38C9EA0C78E9}" type="presParOf" srcId="{3A724D9F-51F8-5C44-8A8A-E31794AEFEFC}" destId="{FE65209C-C699-9D4B-A9AC-2BF1567ABD41}" srcOrd="1" destOrd="0" presId="urn:microsoft.com/office/officeart/2005/8/layout/hierarchy1"/>
    <dgm:cxn modelId="{09BE007F-64CB-45B6-B067-B1EE9374A2B1}" type="presParOf" srcId="{FE65209C-C699-9D4B-A9AC-2BF1567ABD41}" destId="{89DA2FE1-B575-5B4E-973E-63E71EF9A892}" srcOrd="0" destOrd="0" presId="urn:microsoft.com/office/officeart/2005/8/layout/hierarchy1"/>
    <dgm:cxn modelId="{79D324FC-49E9-490E-9163-6610FDD10554}" type="presParOf" srcId="{FE65209C-C699-9D4B-A9AC-2BF1567ABD41}" destId="{B323B59C-557C-0E43-9F05-DAFAD07FD8F6}" srcOrd="1" destOrd="0" presId="urn:microsoft.com/office/officeart/2005/8/layout/hierarchy1"/>
    <dgm:cxn modelId="{952D2D3D-F069-495E-9572-F90AB9C9866B}" type="presParOf" srcId="{B323B59C-557C-0E43-9F05-DAFAD07FD8F6}" destId="{557521EA-C1FB-3941-9B49-775C6EDCEB89}" srcOrd="0" destOrd="0" presId="urn:microsoft.com/office/officeart/2005/8/layout/hierarchy1"/>
    <dgm:cxn modelId="{B5BE5E6F-2C18-435E-946A-A8A6C7398702}" type="presParOf" srcId="{557521EA-C1FB-3941-9B49-775C6EDCEB89}" destId="{B68AF086-DD23-5E4A-80EB-12C1BCB7DD90}" srcOrd="0" destOrd="0" presId="urn:microsoft.com/office/officeart/2005/8/layout/hierarchy1"/>
    <dgm:cxn modelId="{786F3B9F-CB81-4D82-86C0-D0F5CDB98DA1}" type="presParOf" srcId="{557521EA-C1FB-3941-9B49-775C6EDCEB89}" destId="{8102D0A3-35F7-634A-97D7-2FB2670BDE9F}" srcOrd="1" destOrd="0" presId="urn:microsoft.com/office/officeart/2005/8/layout/hierarchy1"/>
    <dgm:cxn modelId="{9F7A6545-D7BF-4759-8AB0-4487D0500A2D}" type="presParOf" srcId="{B323B59C-557C-0E43-9F05-DAFAD07FD8F6}" destId="{E1412027-4DFB-5849-BE04-FC6F2283F753}" srcOrd="1" destOrd="0" presId="urn:microsoft.com/office/officeart/2005/8/layout/hierarchy1"/>
    <dgm:cxn modelId="{7755A207-4099-409C-AB3F-5FDE11743EC9}" type="presParOf" srcId="{E1412027-4DFB-5849-BE04-FC6F2283F753}" destId="{77B7E94C-7644-2344-9C66-73FCF7CBF415}" srcOrd="0" destOrd="0" presId="urn:microsoft.com/office/officeart/2005/8/layout/hierarchy1"/>
    <dgm:cxn modelId="{65BDBE7D-5EA7-4887-AE8A-F9EDF2767046}" type="presParOf" srcId="{E1412027-4DFB-5849-BE04-FC6F2283F753}" destId="{7961FD8F-F50B-394A-95EB-8582054079C3}" srcOrd="1" destOrd="0" presId="urn:microsoft.com/office/officeart/2005/8/layout/hierarchy1"/>
    <dgm:cxn modelId="{5F2C779E-38E5-40F0-A4E0-EA491270BBA0}" type="presParOf" srcId="{7961FD8F-F50B-394A-95EB-8582054079C3}" destId="{705CEA03-FFD5-DA41-B3ED-ADC4D482BFC5}" srcOrd="0" destOrd="0" presId="urn:microsoft.com/office/officeart/2005/8/layout/hierarchy1"/>
    <dgm:cxn modelId="{DE907080-0203-4FE6-9949-DA62413CE3D9}" type="presParOf" srcId="{705CEA03-FFD5-DA41-B3ED-ADC4D482BFC5}" destId="{6D970EFC-9EC7-5044-984B-5D4BD83F3F82}" srcOrd="0" destOrd="0" presId="urn:microsoft.com/office/officeart/2005/8/layout/hierarchy1"/>
    <dgm:cxn modelId="{EA01FE79-1E24-4485-A785-3B39D04D30AD}" type="presParOf" srcId="{705CEA03-FFD5-DA41-B3ED-ADC4D482BFC5}" destId="{595A42C1-E478-E246-A61E-99389E6574BF}" srcOrd="1" destOrd="0" presId="urn:microsoft.com/office/officeart/2005/8/layout/hierarchy1"/>
    <dgm:cxn modelId="{4979003D-42B0-40E9-B79E-BC22AC55BBE4}" type="presParOf" srcId="{7961FD8F-F50B-394A-95EB-8582054079C3}" destId="{A705245E-49B0-0B4D-B48A-B70F6FEE62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6ABE9-E336-F243-8EBC-C973D95CA638}" type="doc">
      <dgm:prSet loTypeId="urn:microsoft.com/office/officeart/2005/8/layout/cycle1" loCatId="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7B116E3E-8EA4-F64E-AF09-9ACB81895BB5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accent3">
                  <a:lumMod val="50000"/>
                </a:schemeClr>
              </a:solidFill>
            </a:rPr>
            <a:t>EL ALUMNO:</a:t>
          </a:r>
        </a:p>
        <a:p>
          <a:r>
            <a:rPr lang="es-ES" sz="1200" b="1" dirty="0" smtClean="0">
              <a:solidFill>
                <a:schemeClr val="accent3">
                  <a:lumMod val="50000"/>
                </a:schemeClr>
              </a:solidFill>
            </a:rPr>
            <a:t>1. Revisa videos y otros recursos en aula didáctica de acuerdo con la programación.</a:t>
          </a:r>
          <a:endParaRPr lang="es-ES" sz="1200" b="1" dirty="0">
            <a:solidFill>
              <a:schemeClr val="accent3">
                <a:lumMod val="50000"/>
              </a:schemeClr>
            </a:solidFill>
          </a:endParaRPr>
        </a:p>
      </dgm:t>
    </dgm:pt>
    <dgm:pt modelId="{E2D70C7F-61EB-3442-A107-AAA1E9E87783}" type="parTrans" cxnId="{717FB671-3937-5B44-B36B-6DE7B3533AF5}">
      <dgm:prSet/>
      <dgm:spPr/>
      <dgm:t>
        <a:bodyPr/>
        <a:lstStyle/>
        <a:p>
          <a:endParaRPr lang="es-ES">
            <a:solidFill>
              <a:schemeClr val="accent3">
                <a:lumMod val="50000"/>
              </a:schemeClr>
            </a:solidFill>
          </a:endParaRPr>
        </a:p>
      </dgm:t>
    </dgm:pt>
    <dgm:pt modelId="{9A629C9D-8064-3648-B209-DA3420CFC002}" type="sibTrans" cxnId="{717FB671-3937-5B44-B36B-6DE7B3533AF5}">
      <dgm:prSet/>
      <dgm:spPr/>
      <dgm:t>
        <a:bodyPr/>
        <a:lstStyle/>
        <a:p>
          <a:endParaRPr lang="es-ES">
            <a:solidFill>
              <a:schemeClr val="accent3">
                <a:lumMod val="50000"/>
              </a:schemeClr>
            </a:solidFill>
          </a:endParaRPr>
        </a:p>
      </dgm:t>
    </dgm:pt>
    <dgm:pt modelId="{5C0B683C-A3D6-1E49-8521-F784EB415F8D}">
      <dgm:prSet phldrT="[Texto]"/>
      <dgm:spPr/>
      <dgm:t>
        <a:bodyPr/>
        <a:lstStyle/>
        <a:p>
          <a:r>
            <a:rPr lang="es-ES" b="1" dirty="0" smtClean="0">
              <a:solidFill>
                <a:schemeClr val="accent3">
                  <a:lumMod val="50000"/>
                </a:schemeClr>
              </a:solidFill>
            </a:rPr>
            <a:t>2. Toma apuntes: glosario, definiciones, ubica las estructuras, contextualiza la función.</a:t>
          </a:r>
          <a:endParaRPr lang="es-ES" b="1" dirty="0">
            <a:solidFill>
              <a:schemeClr val="accent3">
                <a:lumMod val="50000"/>
              </a:schemeClr>
            </a:solidFill>
          </a:endParaRPr>
        </a:p>
      </dgm:t>
    </dgm:pt>
    <dgm:pt modelId="{FDE2AC67-89FF-8547-9707-9F9B7E41FE12}" type="parTrans" cxnId="{FA40A6E8-3C68-CA44-A0D1-379F97AB318F}">
      <dgm:prSet/>
      <dgm:spPr/>
      <dgm:t>
        <a:bodyPr/>
        <a:lstStyle/>
        <a:p>
          <a:endParaRPr lang="es-ES">
            <a:solidFill>
              <a:schemeClr val="accent3">
                <a:lumMod val="50000"/>
              </a:schemeClr>
            </a:solidFill>
          </a:endParaRPr>
        </a:p>
      </dgm:t>
    </dgm:pt>
    <dgm:pt modelId="{26972813-845A-0143-A1F7-16EA2059A1A9}" type="sibTrans" cxnId="{FA40A6E8-3C68-CA44-A0D1-379F97AB318F}">
      <dgm:prSet/>
      <dgm:spPr/>
      <dgm:t>
        <a:bodyPr/>
        <a:lstStyle/>
        <a:p>
          <a:endParaRPr lang="es-ES">
            <a:solidFill>
              <a:schemeClr val="accent3">
                <a:lumMod val="50000"/>
              </a:schemeClr>
            </a:solidFill>
          </a:endParaRPr>
        </a:p>
      </dgm:t>
    </dgm:pt>
    <dgm:pt modelId="{89E85350-F3D3-C84C-8C59-A0912BA8A858}">
      <dgm:prSet phldrT="[Texto]"/>
      <dgm:spPr/>
      <dgm:t>
        <a:bodyPr/>
        <a:lstStyle/>
        <a:p>
          <a:r>
            <a:rPr lang="es-ES" b="1" dirty="0" smtClean="0">
              <a:solidFill>
                <a:schemeClr val="accent3">
                  <a:lumMod val="50000"/>
                </a:schemeClr>
              </a:solidFill>
            </a:rPr>
            <a:t>3. Complementa sus apuntes </a:t>
          </a:r>
          <a:r>
            <a:rPr lang="es-ES" b="1" i="1" dirty="0" err="1" smtClean="0">
              <a:solidFill>
                <a:schemeClr val="accent3">
                  <a:lumMod val="50000"/>
                </a:schemeClr>
              </a:solidFill>
            </a:rPr>
            <a:t>Vocare</a:t>
          </a:r>
          <a:r>
            <a:rPr lang="es-ES" b="1" dirty="0" smtClean="0">
              <a:solidFill>
                <a:schemeClr val="accent3">
                  <a:lumMod val="50000"/>
                </a:schemeClr>
              </a:solidFill>
            </a:rPr>
            <a:t> con información de libros, revistas, web, profesor.</a:t>
          </a:r>
          <a:endParaRPr lang="es-ES" b="1" dirty="0">
            <a:solidFill>
              <a:schemeClr val="accent3">
                <a:lumMod val="50000"/>
              </a:schemeClr>
            </a:solidFill>
          </a:endParaRPr>
        </a:p>
      </dgm:t>
    </dgm:pt>
    <dgm:pt modelId="{0E68EE8E-7FBC-CA4A-BDB3-D5BFA2FEA492}" type="parTrans" cxnId="{6D29621C-C407-264A-9F23-F6E9627DFAD1}">
      <dgm:prSet/>
      <dgm:spPr/>
      <dgm:t>
        <a:bodyPr/>
        <a:lstStyle/>
        <a:p>
          <a:endParaRPr lang="es-ES">
            <a:solidFill>
              <a:schemeClr val="accent3">
                <a:lumMod val="50000"/>
              </a:schemeClr>
            </a:solidFill>
          </a:endParaRPr>
        </a:p>
      </dgm:t>
    </dgm:pt>
    <dgm:pt modelId="{E222278C-2735-864B-9A66-486E5AA47343}" type="sibTrans" cxnId="{6D29621C-C407-264A-9F23-F6E9627DFAD1}">
      <dgm:prSet/>
      <dgm:spPr/>
      <dgm:t>
        <a:bodyPr/>
        <a:lstStyle/>
        <a:p>
          <a:endParaRPr lang="es-ES">
            <a:solidFill>
              <a:schemeClr val="accent3">
                <a:lumMod val="50000"/>
              </a:schemeClr>
            </a:solidFill>
          </a:endParaRPr>
        </a:p>
      </dgm:t>
    </dgm:pt>
    <dgm:pt modelId="{F34041B9-09AB-FF49-ABFE-6FE281EB85CA}">
      <dgm:prSet phldrT="[Texto]"/>
      <dgm:spPr/>
      <dgm:t>
        <a:bodyPr/>
        <a:lstStyle/>
        <a:p>
          <a:r>
            <a:rPr lang="es-ES" b="1" dirty="0" smtClean="0">
              <a:solidFill>
                <a:schemeClr val="accent3">
                  <a:lumMod val="50000"/>
                </a:schemeClr>
              </a:solidFill>
            </a:rPr>
            <a:t>4. Integra sus apuntes en su carpeta </a:t>
          </a:r>
          <a:r>
            <a:rPr lang="es-ES" b="1" i="1" dirty="0" err="1" smtClean="0">
              <a:solidFill>
                <a:schemeClr val="accent3">
                  <a:lumMod val="50000"/>
                </a:schemeClr>
              </a:solidFill>
            </a:rPr>
            <a:t>Vocare</a:t>
          </a:r>
          <a:r>
            <a:rPr lang="es-ES" b="1" i="0" dirty="0" smtClean="0">
              <a:solidFill>
                <a:schemeClr val="accent3">
                  <a:lumMod val="50000"/>
                </a:schemeClr>
              </a:solidFill>
            </a:rPr>
            <a:t>.</a:t>
          </a:r>
          <a:endParaRPr lang="es-ES" b="1" i="0" dirty="0">
            <a:solidFill>
              <a:schemeClr val="accent3">
                <a:lumMod val="50000"/>
              </a:schemeClr>
            </a:solidFill>
          </a:endParaRPr>
        </a:p>
      </dgm:t>
    </dgm:pt>
    <dgm:pt modelId="{918D534C-2B28-9C41-A1F9-0BD366EAE21E}" type="parTrans" cxnId="{DC0FB9A4-4830-B145-8C3A-2C79EBCCFC93}">
      <dgm:prSet/>
      <dgm:spPr/>
      <dgm:t>
        <a:bodyPr/>
        <a:lstStyle/>
        <a:p>
          <a:endParaRPr lang="es-ES">
            <a:solidFill>
              <a:schemeClr val="accent3">
                <a:lumMod val="50000"/>
              </a:schemeClr>
            </a:solidFill>
          </a:endParaRPr>
        </a:p>
      </dgm:t>
    </dgm:pt>
    <dgm:pt modelId="{5CD75D07-35A9-524B-9E84-9453322BFD21}" type="sibTrans" cxnId="{DC0FB9A4-4830-B145-8C3A-2C79EBCCFC93}">
      <dgm:prSet/>
      <dgm:spPr/>
      <dgm:t>
        <a:bodyPr/>
        <a:lstStyle/>
        <a:p>
          <a:endParaRPr lang="es-ES">
            <a:solidFill>
              <a:schemeClr val="accent3">
                <a:lumMod val="50000"/>
              </a:schemeClr>
            </a:solidFill>
          </a:endParaRPr>
        </a:p>
      </dgm:t>
    </dgm:pt>
    <dgm:pt modelId="{68709F44-FA4E-0846-B03C-06B1FAAE55A5}">
      <dgm:prSet phldrT="[Texto]"/>
      <dgm:spPr/>
      <dgm:t>
        <a:bodyPr/>
        <a:lstStyle/>
        <a:p>
          <a:r>
            <a:rPr lang="es-ES" b="1" dirty="0" smtClean="0">
              <a:solidFill>
                <a:schemeClr val="accent3">
                  <a:lumMod val="50000"/>
                </a:schemeClr>
              </a:solidFill>
            </a:rPr>
            <a:t>5. Contesta las evaluaciones que contienen reactivos basadas en los recursos </a:t>
          </a:r>
          <a:r>
            <a:rPr lang="es-ES" b="1" i="1" dirty="0" err="1" smtClean="0">
              <a:solidFill>
                <a:schemeClr val="accent3">
                  <a:lumMod val="50000"/>
                </a:schemeClr>
              </a:solidFill>
            </a:rPr>
            <a:t>Vocare</a:t>
          </a:r>
          <a:r>
            <a:rPr lang="es-ES" b="1" i="0" dirty="0" smtClean="0">
              <a:solidFill>
                <a:schemeClr val="accent3">
                  <a:lumMod val="50000"/>
                </a:schemeClr>
              </a:solidFill>
            </a:rPr>
            <a:t>.</a:t>
          </a:r>
          <a:endParaRPr lang="es-ES" b="1" i="0" dirty="0">
            <a:solidFill>
              <a:schemeClr val="accent3">
                <a:lumMod val="50000"/>
              </a:schemeClr>
            </a:solidFill>
          </a:endParaRPr>
        </a:p>
      </dgm:t>
    </dgm:pt>
    <dgm:pt modelId="{58A037F7-69D5-7C44-ACD6-503423BD0506}" type="parTrans" cxnId="{9DBD54D2-6645-C142-B683-D530D989C537}">
      <dgm:prSet/>
      <dgm:spPr/>
      <dgm:t>
        <a:bodyPr/>
        <a:lstStyle/>
        <a:p>
          <a:endParaRPr lang="es-ES">
            <a:solidFill>
              <a:schemeClr val="accent3">
                <a:lumMod val="50000"/>
              </a:schemeClr>
            </a:solidFill>
          </a:endParaRPr>
        </a:p>
      </dgm:t>
    </dgm:pt>
    <dgm:pt modelId="{D16EC0A8-4B18-4646-BD6B-AEB9B94C968E}" type="sibTrans" cxnId="{9DBD54D2-6645-C142-B683-D530D989C537}">
      <dgm:prSet/>
      <dgm:spPr/>
      <dgm:t>
        <a:bodyPr/>
        <a:lstStyle/>
        <a:p>
          <a:endParaRPr lang="es-ES">
            <a:solidFill>
              <a:schemeClr val="accent3">
                <a:lumMod val="50000"/>
              </a:schemeClr>
            </a:solidFill>
          </a:endParaRPr>
        </a:p>
      </dgm:t>
    </dgm:pt>
    <dgm:pt modelId="{62F66E06-BD37-A54C-92D7-3D079E36DF0D}" type="pres">
      <dgm:prSet presAssocID="{CDF6ABE9-E336-F243-8EBC-C973D95CA6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D685320-0D0A-A341-A1BA-AE6071A7137B}" type="pres">
      <dgm:prSet presAssocID="{7B116E3E-8EA4-F64E-AF09-9ACB81895BB5}" presName="dummy" presStyleCnt="0"/>
      <dgm:spPr/>
    </dgm:pt>
    <dgm:pt modelId="{4C60FECF-393C-CF46-A2D5-8D6592104D4D}" type="pres">
      <dgm:prSet presAssocID="{7B116E3E-8EA4-F64E-AF09-9ACB81895BB5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629204-E203-1143-ABEF-8D58F135B488}" type="pres">
      <dgm:prSet presAssocID="{9A629C9D-8064-3648-B209-DA3420CFC002}" presName="sibTrans" presStyleLbl="node1" presStyleIdx="0" presStyleCnt="5"/>
      <dgm:spPr/>
      <dgm:t>
        <a:bodyPr/>
        <a:lstStyle/>
        <a:p>
          <a:endParaRPr lang="es-ES"/>
        </a:p>
      </dgm:t>
    </dgm:pt>
    <dgm:pt modelId="{15D6FD6C-7C3D-0843-ACF1-EAC13DDB0D18}" type="pres">
      <dgm:prSet presAssocID="{5C0B683C-A3D6-1E49-8521-F784EB415F8D}" presName="dummy" presStyleCnt="0"/>
      <dgm:spPr/>
    </dgm:pt>
    <dgm:pt modelId="{0F63255E-0E76-0649-B617-E29B0DD0C403}" type="pres">
      <dgm:prSet presAssocID="{5C0B683C-A3D6-1E49-8521-F784EB415F8D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74D310-9FBB-E34F-B074-DD5A4E3D0C31}" type="pres">
      <dgm:prSet presAssocID="{26972813-845A-0143-A1F7-16EA2059A1A9}" presName="sibTrans" presStyleLbl="node1" presStyleIdx="1" presStyleCnt="5"/>
      <dgm:spPr/>
      <dgm:t>
        <a:bodyPr/>
        <a:lstStyle/>
        <a:p>
          <a:endParaRPr lang="es-ES"/>
        </a:p>
      </dgm:t>
    </dgm:pt>
    <dgm:pt modelId="{F6DBBB1F-C71D-D849-A02F-6239432B0D03}" type="pres">
      <dgm:prSet presAssocID="{89E85350-F3D3-C84C-8C59-A0912BA8A858}" presName="dummy" presStyleCnt="0"/>
      <dgm:spPr/>
    </dgm:pt>
    <dgm:pt modelId="{D7DAB21B-33FC-5645-83A8-951BEE76A594}" type="pres">
      <dgm:prSet presAssocID="{89E85350-F3D3-C84C-8C59-A0912BA8A858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8DF0E2-0A93-334D-867F-32CBB4231CAE}" type="pres">
      <dgm:prSet presAssocID="{E222278C-2735-864B-9A66-486E5AA47343}" presName="sibTrans" presStyleLbl="node1" presStyleIdx="2" presStyleCnt="5"/>
      <dgm:spPr/>
      <dgm:t>
        <a:bodyPr/>
        <a:lstStyle/>
        <a:p>
          <a:endParaRPr lang="es-ES"/>
        </a:p>
      </dgm:t>
    </dgm:pt>
    <dgm:pt modelId="{33CD17BE-7422-A04A-AC5B-0EE0F705E1B8}" type="pres">
      <dgm:prSet presAssocID="{F34041B9-09AB-FF49-ABFE-6FE281EB85CA}" presName="dummy" presStyleCnt="0"/>
      <dgm:spPr/>
    </dgm:pt>
    <dgm:pt modelId="{DE5A0E6E-6BC9-1C45-BC21-617C6988AD9C}" type="pres">
      <dgm:prSet presAssocID="{F34041B9-09AB-FF49-ABFE-6FE281EB85CA}" presName="node" presStyleLbl="revTx" presStyleIdx="3" presStyleCnt="5" custScaleX="97110" custScaleY="811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C86CBE-1FFA-934F-8BC4-0989CECFD738}" type="pres">
      <dgm:prSet presAssocID="{5CD75D07-35A9-524B-9E84-9453322BFD21}" presName="sibTrans" presStyleLbl="node1" presStyleIdx="3" presStyleCnt="5"/>
      <dgm:spPr/>
      <dgm:t>
        <a:bodyPr/>
        <a:lstStyle/>
        <a:p>
          <a:endParaRPr lang="es-ES"/>
        </a:p>
      </dgm:t>
    </dgm:pt>
    <dgm:pt modelId="{BE0BAE8F-7F85-F04B-848E-F5FF94415B7D}" type="pres">
      <dgm:prSet presAssocID="{68709F44-FA4E-0846-B03C-06B1FAAE55A5}" presName="dummy" presStyleCnt="0"/>
      <dgm:spPr/>
    </dgm:pt>
    <dgm:pt modelId="{0499F9E7-CB14-504C-B9E8-701F60B9E4E1}" type="pres">
      <dgm:prSet presAssocID="{68709F44-FA4E-0846-B03C-06B1FAAE55A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E9D7B9-1F15-4D4C-9399-71EAF4259966}" type="pres">
      <dgm:prSet presAssocID="{D16EC0A8-4B18-4646-BD6B-AEB9B94C968E}" presName="sibTrans" presStyleLbl="node1" presStyleIdx="4" presStyleCnt="5"/>
      <dgm:spPr/>
      <dgm:t>
        <a:bodyPr/>
        <a:lstStyle/>
        <a:p>
          <a:endParaRPr lang="es-ES"/>
        </a:p>
      </dgm:t>
    </dgm:pt>
  </dgm:ptLst>
  <dgm:cxnLst>
    <dgm:cxn modelId="{FA40A6E8-3C68-CA44-A0D1-379F97AB318F}" srcId="{CDF6ABE9-E336-F243-8EBC-C973D95CA638}" destId="{5C0B683C-A3D6-1E49-8521-F784EB415F8D}" srcOrd="1" destOrd="0" parTransId="{FDE2AC67-89FF-8547-9707-9F9B7E41FE12}" sibTransId="{26972813-845A-0143-A1F7-16EA2059A1A9}"/>
    <dgm:cxn modelId="{CD128855-199E-D64B-8997-14597A7E24E1}" type="presOf" srcId="{D16EC0A8-4B18-4646-BD6B-AEB9B94C968E}" destId="{D6E9D7B9-1F15-4D4C-9399-71EAF4259966}" srcOrd="0" destOrd="0" presId="urn:microsoft.com/office/officeart/2005/8/layout/cycle1"/>
    <dgm:cxn modelId="{320DBBAF-B3E7-9142-848C-5D7F6684C58D}" type="presOf" srcId="{9A629C9D-8064-3648-B209-DA3420CFC002}" destId="{2B629204-E203-1143-ABEF-8D58F135B488}" srcOrd="0" destOrd="0" presId="urn:microsoft.com/office/officeart/2005/8/layout/cycle1"/>
    <dgm:cxn modelId="{2D1AE9B2-6581-0C4D-B129-37DD8ABAB964}" type="presOf" srcId="{68709F44-FA4E-0846-B03C-06B1FAAE55A5}" destId="{0499F9E7-CB14-504C-B9E8-701F60B9E4E1}" srcOrd="0" destOrd="0" presId="urn:microsoft.com/office/officeart/2005/8/layout/cycle1"/>
    <dgm:cxn modelId="{9DBD54D2-6645-C142-B683-D530D989C537}" srcId="{CDF6ABE9-E336-F243-8EBC-C973D95CA638}" destId="{68709F44-FA4E-0846-B03C-06B1FAAE55A5}" srcOrd="4" destOrd="0" parTransId="{58A037F7-69D5-7C44-ACD6-503423BD0506}" sibTransId="{D16EC0A8-4B18-4646-BD6B-AEB9B94C968E}"/>
    <dgm:cxn modelId="{28F2314B-3E11-164F-80FA-3773EEB257B6}" type="presOf" srcId="{5C0B683C-A3D6-1E49-8521-F784EB415F8D}" destId="{0F63255E-0E76-0649-B617-E29B0DD0C403}" srcOrd="0" destOrd="0" presId="urn:microsoft.com/office/officeart/2005/8/layout/cycle1"/>
    <dgm:cxn modelId="{F6B9E6A7-9321-6946-97DC-CAA1C31C7697}" type="presOf" srcId="{CDF6ABE9-E336-F243-8EBC-C973D95CA638}" destId="{62F66E06-BD37-A54C-92D7-3D079E36DF0D}" srcOrd="0" destOrd="0" presId="urn:microsoft.com/office/officeart/2005/8/layout/cycle1"/>
    <dgm:cxn modelId="{6D29621C-C407-264A-9F23-F6E9627DFAD1}" srcId="{CDF6ABE9-E336-F243-8EBC-C973D95CA638}" destId="{89E85350-F3D3-C84C-8C59-A0912BA8A858}" srcOrd="2" destOrd="0" parTransId="{0E68EE8E-7FBC-CA4A-BDB3-D5BFA2FEA492}" sibTransId="{E222278C-2735-864B-9A66-486E5AA47343}"/>
    <dgm:cxn modelId="{D4E168AC-FC79-6748-8767-CAF1FF51E0EC}" type="presOf" srcId="{26972813-845A-0143-A1F7-16EA2059A1A9}" destId="{7A74D310-9FBB-E34F-B074-DD5A4E3D0C31}" srcOrd="0" destOrd="0" presId="urn:microsoft.com/office/officeart/2005/8/layout/cycle1"/>
    <dgm:cxn modelId="{F08A436F-D66E-9848-BF6C-BD93B6032D32}" type="presOf" srcId="{F34041B9-09AB-FF49-ABFE-6FE281EB85CA}" destId="{DE5A0E6E-6BC9-1C45-BC21-617C6988AD9C}" srcOrd="0" destOrd="0" presId="urn:microsoft.com/office/officeart/2005/8/layout/cycle1"/>
    <dgm:cxn modelId="{DC0FB9A4-4830-B145-8C3A-2C79EBCCFC93}" srcId="{CDF6ABE9-E336-F243-8EBC-C973D95CA638}" destId="{F34041B9-09AB-FF49-ABFE-6FE281EB85CA}" srcOrd="3" destOrd="0" parTransId="{918D534C-2B28-9C41-A1F9-0BD366EAE21E}" sibTransId="{5CD75D07-35A9-524B-9E84-9453322BFD21}"/>
    <dgm:cxn modelId="{10324A6E-D1C7-DD44-844C-EDA115C19A6F}" type="presOf" srcId="{7B116E3E-8EA4-F64E-AF09-9ACB81895BB5}" destId="{4C60FECF-393C-CF46-A2D5-8D6592104D4D}" srcOrd="0" destOrd="0" presId="urn:microsoft.com/office/officeart/2005/8/layout/cycle1"/>
    <dgm:cxn modelId="{2BEBCE6F-7EEE-894F-BB2B-43E175CD11AA}" type="presOf" srcId="{5CD75D07-35A9-524B-9E84-9453322BFD21}" destId="{4BC86CBE-1FFA-934F-8BC4-0989CECFD738}" srcOrd="0" destOrd="0" presId="urn:microsoft.com/office/officeart/2005/8/layout/cycle1"/>
    <dgm:cxn modelId="{D59CE548-B2E4-CC4D-80F3-EF7EC061BA80}" type="presOf" srcId="{E222278C-2735-864B-9A66-486E5AA47343}" destId="{E98DF0E2-0A93-334D-867F-32CBB4231CAE}" srcOrd="0" destOrd="0" presId="urn:microsoft.com/office/officeart/2005/8/layout/cycle1"/>
    <dgm:cxn modelId="{717FB671-3937-5B44-B36B-6DE7B3533AF5}" srcId="{CDF6ABE9-E336-F243-8EBC-C973D95CA638}" destId="{7B116E3E-8EA4-F64E-AF09-9ACB81895BB5}" srcOrd="0" destOrd="0" parTransId="{E2D70C7F-61EB-3442-A107-AAA1E9E87783}" sibTransId="{9A629C9D-8064-3648-B209-DA3420CFC002}"/>
    <dgm:cxn modelId="{CF6577C6-C275-E042-A278-62F98723FFF1}" type="presOf" srcId="{89E85350-F3D3-C84C-8C59-A0912BA8A858}" destId="{D7DAB21B-33FC-5645-83A8-951BEE76A594}" srcOrd="0" destOrd="0" presId="urn:microsoft.com/office/officeart/2005/8/layout/cycle1"/>
    <dgm:cxn modelId="{F82C8E7B-253A-BF4C-B98F-796E88DE0728}" type="presParOf" srcId="{62F66E06-BD37-A54C-92D7-3D079E36DF0D}" destId="{9D685320-0D0A-A341-A1BA-AE6071A7137B}" srcOrd="0" destOrd="0" presId="urn:microsoft.com/office/officeart/2005/8/layout/cycle1"/>
    <dgm:cxn modelId="{5B644207-3277-BD4E-AD88-05087E407702}" type="presParOf" srcId="{62F66E06-BD37-A54C-92D7-3D079E36DF0D}" destId="{4C60FECF-393C-CF46-A2D5-8D6592104D4D}" srcOrd="1" destOrd="0" presId="urn:microsoft.com/office/officeart/2005/8/layout/cycle1"/>
    <dgm:cxn modelId="{58A1EA1B-3F8A-5E4E-9AF0-42AAE9573E76}" type="presParOf" srcId="{62F66E06-BD37-A54C-92D7-3D079E36DF0D}" destId="{2B629204-E203-1143-ABEF-8D58F135B488}" srcOrd="2" destOrd="0" presId="urn:microsoft.com/office/officeart/2005/8/layout/cycle1"/>
    <dgm:cxn modelId="{3311C3CF-CDAB-7949-8389-C7C425C27E3E}" type="presParOf" srcId="{62F66E06-BD37-A54C-92D7-3D079E36DF0D}" destId="{15D6FD6C-7C3D-0843-ACF1-EAC13DDB0D18}" srcOrd="3" destOrd="0" presId="urn:microsoft.com/office/officeart/2005/8/layout/cycle1"/>
    <dgm:cxn modelId="{B41BAAAA-23DB-414A-9F9B-54F845465A2D}" type="presParOf" srcId="{62F66E06-BD37-A54C-92D7-3D079E36DF0D}" destId="{0F63255E-0E76-0649-B617-E29B0DD0C403}" srcOrd="4" destOrd="0" presId="urn:microsoft.com/office/officeart/2005/8/layout/cycle1"/>
    <dgm:cxn modelId="{7FDD8540-0B30-654C-85DD-3BEE87686352}" type="presParOf" srcId="{62F66E06-BD37-A54C-92D7-3D079E36DF0D}" destId="{7A74D310-9FBB-E34F-B074-DD5A4E3D0C31}" srcOrd="5" destOrd="0" presId="urn:microsoft.com/office/officeart/2005/8/layout/cycle1"/>
    <dgm:cxn modelId="{FCA106D3-BDAE-E549-BBB8-288E9A810CD4}" type="presParOf" srcId="{62F66E06-BD37-A54C-92D7-3D079E36DF0D}" destId="{F6DBBB1F-C71D-D849-A02F-6239432B0D03}" srcOrd="6" destOrd="0" presId="urn:microsoft.com/office/officeart/2005/8/layout/cycle1"/>
    <dgm:cxn modelId="{5E5B0CBA-7DE7-A449-9807-8B5B0CA6A50E}" type="presParOf" srcId="{62F66E06-BD37-A54C-92D7-3D079E36DF0D}" destId="{D7DAB21B-33FC-5645-83A8-951BEE76A594}" srcOrd="7" destOrd="0" presId="urn:microsoft.com/office/officeart/2005/8/layout/cycle1"/>
    <dgm:cxn modelId="{CBA64024-B5FE-D44F-83DF-0D1BC3984FDB}" type="presParOf" srcId="{62F66E06-BD37-A54C-92D7-3D079E36DF0D}" destId="{E98DF0E2-0A93-334D-867F-32CBB4231CAE}" srcOrd="8" destOrd="0" presId="urn:microsoft.com/office/officeart/2005/8/layout/cycle1"/>
    <dgm:cxn modelId="{1FF44AFA-21A7-434D-A8AC-72BD543C2FC9}" type="presParOf" srcId="{62F66E06-BD37-A54C-92D7-3D079E36DF0D}" destId="{33CD17BE-7422-A04A-AC5B-0EE0F705E1B8}" srcOrd="9" destOrd="0" presId="urn:microsoft.com/office/officeart/2005/8/layout/cycle1"/>
    <dgm:cxn modelId="{6708BD6E-98C3-2B4F-B652-0F6BC9623331}" type="presParOf" srcId="{62F66E06-BD37-A54C-92D7-3D079E36DF0D}" destId="{DE5A0E6E-6BC9-1C45-BC21-617C6988AD9C}" srcOrd="10" destOrd="0" presId="urn:microsoft.com/office/officeart/2005/8/layout/cycle1"/>
    <dgm:cxn modelId="{43E3B4A6-86C9-3B4B-A074-243942B484BC}" type="presParOf" srcId="{62F66E06-BD37-A54C-92D7-3D079E36DF0D}" destId="{4BC86CBE-1FFA-934F-8BC4-0989CECFD738}" srcOrd="11" destOrd="0" presId="urn:microsoft.com/office/officeart/2005/8/layout/cycle1"/>
    <dgm:cxn modelId="{0E36B5C5-3A9D-AC4F-B97A-6D795469140F}" type="presParOf" srcId="{62F66E06-BD37-A54C-92D7-3D079E36DF0D}" destId="{BE0BAE8F-7F85-F04B-848E-F5FF94415B7D}" srcOrd="12" destOrd="0" presId="urn:microsoft.com/office/officeart/2005/8/layout/cycle1"/>
    <dgm:cxn modelId="{D359157B-251C-9949-8898-44FC93172D80}" type="presParOf" srcId="{62F66E06-BD37-A54C-92D7-3D079E36DF0D}" destId="{0499F9E7-CB14-504C-B9E8-701F60B9E4E1}" srcOrd="13" destOrd="0" presId="urn:microsoft.com/office/officeart/2005/8/layout/cycle1"/>
    <dgm:cxn modelId="{FFC02F35-4023-864A-99E8-4D70FC265140}" type="presParOf" srcId="{62F66E06-BD37-A54C-92D7-3D079E36DF0D}" destId="{D6E9D7B9-1F15-4D4C-9399-71EAF425996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6ABE9-E336-F243-8EBC-C973D95CA638}" type="doc">
      <dgm:prSet loTypeId="urn:microsoft.com/office/officeart/2005/8/layout/cycle1" loCatId="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7B116E3E-8EA4-F64E-AF09-9ACB81895BB5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accent6">
                  <a:lumMod val="50000"/>
                </a:schemeClr>
              </a:solidFill>
            </a:rPr>
            <a:t>EL ALUMNO:</a:t>
          </a:r>
        </a:p>
        <a:p>
          <a:r>
            <a:rPr lang="es-ES" sz="1200" b="1" dirty="0" smtClean="0">
              <a:solidFill>
                <a:schemeClr val="accent6">
                  <a:lumMod val="50000"/>
                </a:schemeClr>
              </a:solidFill>
            </a:rPr>
            <a:t>1. Integra temas de diagnóstico y tratamiento con los de estructura y función</a:t>
          </a:r>
          <a:r>
            <a:rPr lang="es-ES" sz="1200" b="1" baseline="0" dirty="0" smtClean="0">
              <a:solidFill>
                <a:schemeClr val="accent6">
                  <a:lumMod val="50000"/>
                </a:schemeClr>
              </a:solidFill>
            </a:rPr>
            <a:t>.</a:t>
          </a:r>
          <a:endParaRPr lang="es-ES" sz="1200" b="1" dirty="0">
            <a:solidFill>
              <a:schemeClr val="accent6">
                <a:lumMod val="50000"/>
              </a:schemeClr>
            </a:solidFill>
          </a:endParaRPr>
        </a:p>
      </dgm:t>
    </dgm:pt>
    <dgm:pt modelId="{E2D70C7F-61EB-3442-A107-AAA1E9E87783}" type="parTrans" cxnId="{717FB671-3937-5B44-B36B-6DE7B3533AF5}">
      <dgm:prSet/>
      <dgm:spPr/>
      <dgm:t>
        <a:bodyPr/>
        <a:lstStyle/>
        <a:p>
          <a:endParaRPr lang="es-ES">
            <a:solidFill>
              <a:schemeClr val="accent6">
                <a:lumMod val="50000"/>
              </a:schemeClr>
            </a:solidFill>
          </a:endParaRPr>
        </a:p>
      </dgm:t>
    </dgm:pt>
    <dgm:pt modelId="{9A629C9D-8064-3648-B209-DA3420CFC002}" type="sibTrans" cxnId="{717FB671-3937-5B44-B36B-6DE7B3533AF5}">
      <dgm:prSet/>
      <dgm:spPr/>
      <dgm:t>
        <a:bodyPr/>
        <a:lstStyle/>
        <a:p>
          <a:endParaRPr lang="es-ES">
            <a:solidFill>
              <a:schemeClr val="accent6">
                <a:lumMod val="50000"/>
              </a:schemeClr>
            </a:solidFill>
          </a:endParaRPr>
        </a:p>
      </dgm:t>
    </dgm:pt>
    <dgm:pt modelId="{5C0B683C-A3D6-1E49-8521-F784EB415F8D}">
      <dgm:prSet phldrT="[Texto]"/>
      <dgm:spPr/>
      <dgm:t>
        <a:bodyPr/>
        <a:lstStyle/>
        <a:p>
          <a:r>
            <a:rPr lang="es-ES" b="1" dirty="0" smtClean="0">
              <a:solidFill>
                <a:schemeClr val="accent6">
                  <a:lumMod val="50000"/>
                </a:schemeClr>
              </a:solidFill>
            </a:rPr>
            <a:t>2. Desarrolla habilidades y destrezas en</a:t>
          </a:r>
          <a:r>
            <a:rPr lang="es-ES" b="1" baseline="0" dirty="0" smtClean="0">
              <a:solidFill>
                <a:schemeClr val="accent6">
                  <a:lumMod val="50000"/>
                </a:schemeClr>
              </a:solidFill>
            </a:rPr>
            <a:t> el área de entrenamiento clínico</a:t>
          </a:r>
          <a:r>
            <a:rPr lang="es-ES" b="1" dirty="0" smtClean="0">
              <a:solidFill>
                <a:schemeClr val="accent6">
                  <a:lumMod val="50000"/>
                </a:schemeClr>
              </a:solidFill>
            </a:rPr>
            <a:t>.</a:t>
          </a:r>
          <a:endParaRPr lang="es-ES" b="1" dirty="0">
            <a:solidFill>
              <a:schemeClr val="accent6">
                <a:lumMod val="50000"/>
              </a:schemeClr>
            </a:solidFill>
          </a:endParaRPr>
        </a:p>
      </dgm:t>
    </dgm:pt>
    <dgm:pt modelId="{FDE2AC67-89FF-8547-9707-9F9B7E41FE12}" type="parTrans" cxnId="{FA40A6E8-3C68-CA44-A0D1-379F97AB318F}">
      <dgm:prSet/>
      <dgm:spPr/>
      <dgm:t>
        <a:bodyPr/>
        <a:lstStyle/>
        <a:p>
          <a:endParaRPr lang="es-ES">
            <a:solidFill>
              <a:schemeClr val="accent6">
                <a:lumMod val="50000"/>
              </a:schemeClr>
            </a:solidFill>
          </a:endParaRPr>
        </a:p>
      </dgm:t>
    </dgm:pt>
    <dgm:pt modelId="{26972813-845A-0143-A1F7-16EA2059A1A9}" type="sibTrans" cxnId="{FA40A6E8-3C68-CA44-A0D1-379F97AB318F}">
      <dgm:prSet/>
      <dgm:spPr/>
      <dgm:t>
        <a:bodyPr/>
        <a:lstStyle/>
        <a:p>
          <a:endParaRPr lang="es-ES">
            <a:solidFill>
              <a:schemeClr val="accent6">
                <a:lumMod val="50000"/>
              </a:schemeClr>
            </a:solidFill>
          </a:endParaRPr>
        </a:p>
      </dgm:t>
    </dgm:pt>
    <dgm:pt modelId="{89E85350-F3D3-C84C-8C59-A0912BA8A858}">
      <dgm:prSet phldrT="[Texto]"/>
      <dgm:spPr/>
      <dgm:t>
        <a:bodyPr/>
        <a:lstStyle/>
        <a:p>
          <a:r>
            <a:rPr lang="es-ES" b="1" dirty="0" smtClean="0">
              <a:solidFill>
                <a:schemeClr val="accent6">
                  <a:lumMod val="50000"/>
                </a:schemeClr>
              </a:solidFill>
            </a:rPr>
            <a:t>3. Resuelve casos clínicos  en escenarios estructurados en el área de simulación médica.</a:t>
          </a:r>
          <a:endParaRPr lang="es-ES" b="1" dirty="0">
            <a:solidFill>
              <a:schemeClr val="accent6">
                <a:lumMod val="50000"/>
              </a:schemeClr>
            </a:solidFill>
          </a:endParaRPr>
        </a:p>
      </dgm:t>
    </dgm:pt>
    <dgm:pt modelId="{0E68EE8E-7FBC-CA4A-BDB3-D5BFA2FEA492}" type="parTrans" cxnId="{6D29621C-C407-264A-9F23-F6E9627DFAD1}">
      <dgm:prSet/>
      <dgm:spPr/>
      <dgm:t>
        <a:bodyPr/>
        <a:lstStyle/>
        <a:p>
          <a:endParaRPr lang="es-ES">
            <a:solidFill>
              <a:schemeClr val="accent6">
                <a:lumMod val="50000"/>
              </a:schemeClr>
            </a:solidFill>
          </a:endParaRPr>
        </a:p>
      </dgm:t>
    </dgm:pt>
    <dgm:pt modelId="{E222278C-2735-864B-9A66-486E5AA47343}" type="sibTrans" cxnId="{6D29621C-C407-264A-9F23-F6E9627DFAD1}">
      <dgm:prSet/>
      <dgm:spPr/>
      <dgm:t>
        <a:bodyPr/>
        <a:lstStyle/>
        <a:p>
          <a:endParaRPr lang="es-ES">
            <a:solidFill>
              <a:schemeClr val="accent6">
                <a:lumMod val="50000"/>
              </a:schemeClr>
            </a:solidFill>
          </a:endParaRPr>
        </a:p>
      </dgm:t>
    </dgm:pt>
    <dgm:pt modelId="{F34041B9-09AB-FF49-ABFE-6FE281EB85CA}">
      <dgm:prSet phldrT="[Texto]"/>
      <dgm:spPr/>
      <dgm:t>
        <a:bodyPr/>
        <a:lstStyle/>
        <a:p>
          <a:r>
            <a:rPr lang="es-ES" b="1" dirty="0" smtClean="0">
              <a:solidFill>
                <a:schemeClr val="accent6">
                  <a:lumMod val="50000"/>
                </a:schemeClr>
              </a:solidFill>
            </a:rPr>
            <a:t>4. Es evaluado</a:t>
          </a:r>
          <a:r>
            <a:rPr lang="es-ES" b="1" baseline="0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es-ES" b="1" dirty="0" smtClean="0">
              <a:solidFill>
                <a:schemeClr val="accent6">
                  <a:lumMod val="50000"/>
                </a:schemeClr>
              </a:solidFill>
            </a:rPr>
            <a:t>y retroalimentado por su profesor y compañeros</a:t>
          </a:r>
          <a:r>
            <a:rPr lang="es-ES" b="1" i="0" dirty="0" smtClean="0">
              <a:solidFill>
                <a:schemeClr val="accent6">
                  <a:lumMod val="50000"/>
                </a:schemeClr>
              </a:solidFill>
            </a:rPr>
            <a:t>.</a:t>
          </a:r>
          <a:endParaRPr lang="es-ES" b="1" i="0" dirty="0">
            <a:solidFill>
              <a:schemeClr val="accent6">
                <a:lumMod val="50000"/>
              </a:schemeClr>
            </a:solidFill>
          </a:endParaRPr>
        </a:p>
      </dgm:t>
    </dgm:pt>
    <dgm:pt modelId="{918D534C-2B28-9C41-A1F9-0BD366EAE21E}" type="parTrans" cxnId="{DC0FB9A4-4830-B145-8C3A-2C79EBCCFC93}">
      <dgm:prSet/>
      <dgm:spPr/>
      <dgm:t>
        <a:bodyPr/>
        <a:lstStyle/>
        <a:p>
          <a:endParaRPr lang="es-ES">
            <a:solidFill>
              <a:schemeClr val="accent6">
                <a:lumMod val="50000"/>
              </a:schemeClr>
            </a:solidFill>
          </a:endParaRPr>
        </a:p>
      </dgm:t>
    </dgm:pt>
    <dgm:pt modelId="{5CD75D07-35A9-524B-9E84-9453322BFD21}" type="sibTrans" cxnId="{DC0FB9A4-4830-B145-8C3A-2C79EBCCFC93}">
      <dgm:prSet/>
      <dgm:spPr/>
      <dgm:t>
        <a:bodyPr/>
        <a:lstStyle/>
        <a:p>
          <a:endParaRPr lang="es-ES">
            <a:solidFill>
              <a:schemeClr val="accent6">
                <a:lumMod val="50000"/>
              </a:schemeClr>
            </a:solidFill>
          </a:endParaRPr>
        </a:p>
      </dgm:t>
    </dgm:pt>
    <dgm:pt modelId="{68709F44-FA4E-0846-B03C-06B1FAAE55A5}">
      <dgm:prSet phldrT="[Texto]"/>
      <dgm:spPr/>
      <dgm:t>
        <a:bodyPr/>
        <a:lstStyle/>
        <a:p>
          <a:r>
            <a:rPr lang="es-ES" b="1" dirty="0" smtClean="0">
              <a:solidFill>
                <a:schemeClr val="accent6">
                  <a:lumMod val="50000"/>
                </a:schemeClr>
              </a:solidFill>
            </a:rPr>
            <a:t>5. Entrega avances en la integración del expediente clínico de sus pacientes.</a:t>
          </a:r>
          <a:endParaRPr lang="es-ES" b="1" i="0" dirty="0">
            <a:solidFill>
              <a:schemeClr val="accent6">
                <a:lumMod val="50000"/>
              </a:schemeClr>
            </a:solidFill>
          </a:endParaRPr>
        </a:p>
      </dgm:t>
    </dgm:pt>
    <dgm:pt modelId="{58A037F7-69D5-7C44-ACD6-503423BD0506}" type="parTrans" cxnId="{9DBD54D2-6645-C142-B683-D530D989C537}">
      <dgm:prSet/>
      <dgm:spPr/>
      <dgm:t>
        <a:bodyPr/>
        <a:lstStyle/>
        <a:p>
          <a:endParaRPr lang="es-ES">
            <a:solidFill>
              <a:schemeClr val="accent6">
                <a:lumMod val="50000"/>
              </a:schemeClr>
            </a:solidFill>
          </a:endParaRPr>
        </a:p>
      </dgm:t>
    </dgm:pt>
    <dgm:pt modelId="{D16EC0A8-4B18-4646-BD6B-AEB9B94C968E}" type="sibTrans" cxnId="{9DBD54D2-6645-C142-B683-D530D989C537}">
      <dgm:prSet/>
      <dgm:spPr/>
      <dgm:t>
        <a:bodyPr/>
        <a:lstStyle/>
        <a:p>
          <a:endParaRPr lang="es-ES">
            <a:solidFill>
              <a:schemeClr val="accent6">
                <a:lumMod val="50000"/>
              </a:schemeClr>
            </a:solidFill>
          </a:endParaRPr>
        </a:p>
      </dgm:t>
    </dgm:pt>
    <dgm:pt modelId="{62F66E06-BD37-A54C-92D7-3D079E36DF0D}" type="pres">
      <dgm:prSet presAssocID="{CDF6ABE9-E336-F243-8EBC-C973D95CA6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D685320-0D0A-A341-A1BA-AE6071A7137B}" type="pres">
      <dgm:prSet presAssocID="{7B116E3E-8EA4-F64E-AF09-9ACB81895BB5}" presName="dummy" presStyleCnt="0"/>
      <dgm:spPr/>
    </dgm:pt>
    <dgm:pt modelId="{4C60FECF-393C-CF46-A2D5-8D6592104D4D}" type="pres">
      <dgm:prSet presAssocID="{7B116E3E-8EA4-F64E-AF09-9ACB81895BB5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629204-E203-1143-ABEF-8D58F135B488}" type="pres">
      <dgm:prSet presAssocID="{9A629C9D-8064-3648-B209-DA3420CFC002}" presName="sibTrans" presStyleLbl="node1" presStyleIdx="0" presStyleCnt="5"/>
      <dgm:spPr/>
      <dgm:t>
        <a:bodyPr/>
        <a:lstStyle/>
        <a:p>
          <a:endParaRPr lang="es-ES"/>
        </a:p>
      </dgm:t>
    </dgm:pt>
    <dgm:pt modelId="{15D6FD6C-7C3D-0843-ACF1-EAC13DDB0D18}" type="pres">
      <dgm:prSet presAssocID="{5C0B683C-A3D6-1E49-8521-F784EB415F8D}" presName="dummy" presStyleCnt="0"/>
      <dgm:spPr/>
    </dgm:pt>
    <dgm:pt modelId="{0F63255E-0E76-0649-B617-E29B0DD0C403}" type="pres">
      <dgm:prSet presAssocID="{5C0B683C-A3D6-1E49-8521-F784EB415F8D}" presName="node" presStyleLbl="revTx" presStyleIdx="1" presStyleCnt="5" custScaleX="14223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74D310-9FBB-E34F-B074-DD5A4E3D0C31}" type="pres">
      <dgm:prSet presAssocID="{26972813-845A-0143-A1F7-16EA2059A1A9}" presName="sibTrans" presStyleLbl="node1" presStyleIdx="1" presStyleCnt="5"/>
      <dgm:spPr/>
      <dgm:t>
        <a:bodyPr/>
        <a:lstStyle/>
        <a:p>
          <a:endParaRPr lang="es-ES"/>
        </a:p>
      </dgm:t>
    </dgm:pt>
    <dgm:pt modelId="{F6DBBB1F-C71D-D849-A02F-6239432B0D03}" type="pres">
      <dgm:prSet presAssocID="{89E85350-F3D3-C84C-8C59-A0912BA8A858}" presName="dummy" presStyleCnt="0"/>
      <dgm:spPr/>
    </dgm:pt>
    <dgm:pt modelId="{D7DAB21B-33FC-5645-83A8-951BEE76A594}" type="pres">
      <dgm:prSet presAssocID="{89E85350-F3D3-C84C-8C59-A0912BA8A858}" presName="node" presStyleLbl="revTx" presStyleIdx="2" presStyleCnt="5" custScaleX="10998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8DF0E2-0A93-334D-867F-32CBB4231CAE}" type="pres">
      <dgm:prSet presAssocID="{E222278C-2735-864B-9A66-486E5AA47343}" presName="sibTrans" presStyleLbl="node1" presStyleIdx="2" presStyleCnt="5"/>
      <dgm:spPr/>
      <dgm:t>
        <a:bodyPr/>
        <a:lstStyle/>
        <a:p>
          <a:endParaRPr lang="es-ES"/>
        </a:p>
      </dgm:t>
    </dgm:pt>
    <dgm:pt modelId="{33CD17BE-7422-A04A-AC5B-0EE0F705E1B8}" type="pres">
      <dgm:prSet presAssocID="{F34041B9-09AB-FF49-ABFE-6FE281EB85CA}" presName="dummy" presStyleCnt="0"/>
      <dgm:spPr/>
    </dgm:pt>
    <dgm:pt modelId="{DE5A0E6E-6BC9-1C45-BC21-617C6988AD9C}" type="pres">
      <dgm:prSet presAssocID="{F34041B9-09AB-FF49-ABFE-6FE281EB85CA}" presName="node" presStyleLbl="revTx" presStyleIdx="3" presStyleCnt="5" custScaleX="97110" custScaleY="811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C86CBE-1FFA-934F-8BC4-0989CECFD738}" type="pres">
      <dgm:prSet presAssocID="{5CD75D07-35A9-524B-9E84-9453322BFD21}" presName="sibTrans" presStyleLbl="node1" presStyleIdx="3" presStyleCnt="5"/>
      <dgm:spPr/>
      <dgm:t>
        <a:bodyPr/>
        <a:lstStyle/>
        <a:p>
          <a:endParaRPr lang="es-ES"/>
        </a:p>
      </dgm:t>
    </dgm:pt>
    <dgm:pt modelId="{BE0BAE8F-7F85-F04B-848E-F5FF94415B7D}" type="pres">
      <dgm:prSet presAssocID="{68709F44-FA4E-0846-B03C-06B1FAAE55A5}" presName="dummy" presStyleCnt="0"/>
      <dgm:spPr/>
    </dgm:pt>
    <dgm:pt modelId="{0499F9E7-CB14-504C-B9E8-701F60B9E4E1}" type="pres">
      <dgm:prSet presAssocID="{68709F44-FA4E-0846-B03C-06B1FAAE55A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E9D7B9-1F15-4D4C-9399-71EAF4259966}" type="pres">
      <dgm:prSet presAssocID="{D16EC0A8-4B18-4646-BD6B-AEB9B94C968E}" presName="sibTrans" presStyleLbl="node1" presStyleIdx="4" presStyleCnt="5"/>
      <dgm:spPr/>
      <dgm:t>
        <a:bodyPr/>
        <a:lstStyle/>
        <a:p>
          <a:endParaRPr lang="es-ES"/>
        </a:p>
      </dgm:t>
    </dgm:pt>
  </dgm:ptLst>
  <dgm:cxnLst>
    <dgm:cxn modelId="{6DAE8711-77BD-DF4A-B26D-FB5F1473C713}" type="presOf" srcId="{5CD75D07-35A9-524B-9E84-9453322BFD21}" destId="{4BC86CBE-1FFA-934F-8BC4-0989CECFD738}" srcOrd="0" destOrd="0" presId="urn:microsoft.com/office/officeart/2005/8/layout/cycle1"/>
    <dgm:cxn modelId="{4747628A-42D3-3F40-8418-A16D4B6379B6}" type="presOf" srcId="{9A629C9D-8064-3648-B209-DA3420CFC002}" destId="{2B629204-E203-1143-ABEF-8D58F135B488}" srcOrd="0" destOrd="0" presId="urn:microsoft.com/office/officeart/2005/8/layout/cycle1"/>
    <dgm:cxn modelId="{FA40A6E8-3C68-CA44-A0D1-379F97AB318F}" srcId="{CDF6ABE9-E336-F243-8EBC-C973D95CA638}" destId="{5C0B683C-A3D6-1E49-8521-F784EB415F8D}" srcOrd="1" destOrd="0" parTransId="{FDE2AC67-89FF-8547-9707-9F9B7E41FE12}" sibTransId="{26972813-845A-0143-A1F7-16EA2059A1A9}"/>
    <dgm:cxn modelId="{D61F6C09-512A-3C47-A111-6F097474DCCA}" type="presOf" srcId="{5C0B683C-A3D6-1E49-8521-F784EB415F8D}" destId="{0F63255E-0E76-0649-B617-E29B0DD0C403}" srcOrd="0" destOrd="0" presId="urn:microsoft.com/office/officeart/2005/8/layout/cycle1"/>
    <dgm:cxn modelId="{120657B1-06EC-D949-91E0-D20961FE511C}" type="presOf" srcId="{26972813-845A-0143-A1F7-16EA2059A1A9}" destId="{7A74D310-9FBB-E34F-B074-DD5A4E3D0C31}" srcOrd="0" destOrd="0" presId="urn:microsoft.com/office/officeart/2005/8/layout/cycle1"/>
    <dgm:cxn modelId="{9DBD54D2-6645-C142-B683-D530D989C537}" srcId="{CDF6ABE9-E336-F243-8EBC-C973D95CA638}" destId="{68709F44-FA4E-0846-B03C-06B1FAAE55A5}" srcOrd="4" destOrd="0" parTransId="{58A037F7-69D5-7C44-ACD6-503423BD0506}" sibTransId="{D16EC0A8-4B18-4646-BD6B-AEB9B94C968E}"/>
    <dgm:cxn modelId="{72F4FA42-8477-6741-BDC7-8AF0AA49F31F}" type="presOf" srcId="{D16EC0A8-4B18-4646-BD6B-AEB9B94C968E}" destId="{D6E9D7B9-1F15-4D4C-9399-71EAF4259966}" srcOrd="0" destOrd="0" presId="urn:microsoft.com/office/officeart/2005/8/layout/cycle1"/>
    <dgm:cxn modelId="{D8645236-2B9F-8E49-BB79-332AA89F3827}" type="presOf" srcId="{68709F44-FA4E-0846-B03C-06B1FAAE55A5}" destId="{0499F9E7-CB14-504C-B9E8-701F60B9E4E1}" srcOrd="0" destOrd="0" presId="urn:microsoft.com/office/officeart/2005/8/layout/cycle1"/>
    <dgm:cxn modelId="{4568F4DB-B874-1141-AA7B-2392308D6BC3}" type="presOf" srcId="{CDF6ABE9-E336-F243-8EBC-C973D95CA638}" destId="{62F66E06-BD37-A54C-92D7-3D079E36DF0D}" srcOrd="0" destOrd="0" presId="urn:microsoft.com/office/officeart/2005/8/layout/cycle1"/>
    <dgm:cxn modelId="{A23FAB50-5018-DE45-A914-3FAC8BAE2DC3}" type="presOf" srcId="{7B116E3E-8EA4-F64E-AF09-9ACB81895BB5}" destId="{4C60FECF-393C-CF46-A2D5-8D6592104D4D}" srcOrd="0" destOrd="0" presId="urn:microsoft.com/office/officeart/2005/8/layout/cycle1"/>
    <dgm:cxn modelId="{6D29621C-C407-264A-9F23-F6E9627DFAD1}" srcId="{CDF6ABE9-E336-F243-8EBC-C973D95CA638}" destId="{89E85350-F3D3-C84C-8C59-A0912BA8A858}" srcOrd="2" destOrd="0" parTransId="{0E68EE8E-7FBC-CA4A-BDB3-D5BFA2FEA492}" sibTransId="{E222278C-2735-864B-9A66-486E5AA47343}"/>
    <dgm:cxn modelId="{9DFF6ADB-7E87-574C-A3BF-90642D008152}" type="presOf" srcId="{E222278C-2735-864B-9A66-486E5AA47343}" destId="{E98DF0E2-0A93-334D-867F-32CBB4231CAE}" srcOrd="0" destOrd="0" presId="urn:microsoft.com/office/officeart/2005/8/layout/cycle1"/>
    <dgm:cxn modelId="{DC0FB9A4-4830-B145-8C3A-2C79EBCCFC93}" srcId="{CDF6ABE9-E336-F243-8EBC-C973D95CA638}" destId="{F34041B9-09AB-FF49-ABFE-6FE281EB85CA}" srcOrd="3" destOrd="0" parTransId="{918D534C-2B28-9C41-A1F9-0BD366EAE21E}" sibTransId="{5CD75D07-35A9-524B-9E84-9453322BFD21}"/>
    <dgm:cxn modelId="{224054AB-986C-DB4E-B14E-1E48923176A8}" type="presOf" srcId="{89E85350-F3D3-C84C-8C59-A0912BA8A858}" destId="{D7DAB21B-33FC-5645-83A8-951BEE76A594}" srcOrd="0" destOrd="0" presId="urn:microsoft.com/office/officeart/2005/8/layout/cycle1"/>
    <dgm:cxn modelId="{ABD7A536-7CD8-DB4F-9558-DC245047C52E}" type="presOf" srcId="{F34041B9-09AB-FF49-ABFE-6FE281EB85CA}" destId="{DE5A0E6E-6BC9-1C45-BC21-617C6988AD9C}" srcOrd="0" destOrd="0" presId="urn:microsoft.com/office/officeart/2005/8/layout/cycle1"/>
    <dgm:cxn modelId="{717FB671-3937-5B44-B36B-6DE7B3533AF5}" srcId="{CDF6ABE9-E336-F243-8EBC-C973D95CA638}" destId="{7B116E3E-8EA4-F64E-AF09-9ACB81895BB5}" srcOrd="0" destOrd="0" parTransId="{E2D70C7F-61EB-3442-A107-AAA1E9E87783}" sibTransId="{9A629C9D-8064-3648-B209-DA3420CFC002}"/>
    <dgm:cxn modelId="{F1611701-97A7-5842-ACD9-2F55C95290D4}" type="presParOf" srcId="{62F66E06-BD37-A54C-92D7-3D079E36DF0D}" destId="{9D685320-0D0A-A341-A1BA-AE6071A7137B}" srcOrd="0" destOrd="0" presId="urn:microsoft.com/office/officeart/2005/8/layout/cycle1"/>
    <dgm:cxn modelId="{9003CEFC-A2B5-BF48-BEAE-F1D323AAA098}" type="presParOf" srcId="{62F66E06-BD37-A54C-92D7-3D079E36DF0D}" destId="{4C60FECF-393C-CF46-A2D5-8D6592104D4D}" srcOrd="1" destOrd="0" presId="urn:microsoft.com/office/officeart/2005/8/layout/cycle1"/>
    <dgm:cxn modelId="{8C65C6FC-3D20-C244-AAD6-20C3206E676D}" type="presParOf" srcId="{62F66E06-BD37-A54C-92D7-3D079E36DF0D}" destId="{2B629204-E203-1143-ABEF-8D58F135B488}" srcOrd="2" destOrd="0" presId="urn:microsoft.com/office/officeart/2005/8/layout/cycle1"/>
    <dgm:cxn modelId="{D4146436-62AA-4944-A386-38C66731DFA1}" type="presParOf" srcId="{62F66E06-BD37-A54C-92D7-3D079E36DF0D}" destId="{15D6FD6C-7C3D-0843-ACF1-EAC13DDB0D18}" srcOrd="3" destOrd="0" presId="urn:microsoft.com/office/officeart/2005/8/layout/cycle1"/>
    <dgm:cxn modelId="{1491470E-0F9A-3348-8E8B-6E7638FE121D}" type="presParOf" srcId="{62F66E06-BD37-A54C-92D7-3D079E36DF0D}" destId="{0F63255E-0E76-0649-B617-E29B0DD0C403}" srcOrd="4" destOrd="0" presId="urn:microsoft.com/office/officeart/2005/8/layout/cycle1"/>
    <dgm:cxn modelId="{CEC6F2F6-2E5B-1F41-B918-4391B9885BC5}" type="presParOf" srcId="{62F66E06-BD37-A54C-92D7-3D079E36DF0D}" destId="{7A74D310-9FBB-E34F-B074-DD5A4E3D0C31}" srcOrd="5" destOrd="0" presId="urn:microsoft.com/office/officeart/2005/8/layout/cycle1"/>
    <dgm:cxn modelId="{450EC9BC-4039-2F49-988C-E7C8B2585325}" type="presParOf" srcId="{62F66E06-BD37-A54C-92D7-3D079E36DF0D}" destId="{F6DBBB1F-C71D-D849-A02F-6239432B0D03}" srcOrd="6" destOrd="0" presId="urn:microsoft.com/office/officeart/2005/8/layout/cycle1"/>
    <dgm:cxn modelId="{95394D7D-6DFB-7549-AF7B-CFC04EAD1D98}" type="presParOf" srcId="{62F66E06-BD37-A54C-92D7-3D079E36DF0D}" destId="{D7DAB21B-33FC-5645-83A8-951BEE76A594}" srcOrd="7" destOrd="0" presId="urn:microsoft.com/office/officeart/2005/8/layout/cycle1"/>
    <dgm:cxn modelId="{FA4D464D-E34B-7D4B-AD09-A8A53B042DD7}" type="presParOf" srcId="{62F66E06-BD37-A54C-92D7-3D079E36DF0D}" destId="{E98DF0E2-0A93-334D-867F-32CBB4231CAE}" srcOrd="8" destOrd="0" presId="urn:microsoft.com/office/officeart/2005/8/layout/cycle1"/>
    <dgm:cxn modelId="{17B1D7EC-F7FA-084D-9D13-73B07704D358}" type="presParOf" srcId="{62F66E06-BD37-A54C-92D7-3D079E36DF0D}" destId="{33CD17BE-7422-A04A-AC5B-0EE0F705E1B8}" srcOrd="9" destOrd="0" presId="urn:microsoft.com/office/officeart/2005/8/layout/cycle1"/>
    <dgm:cxn modelId="{3523C844-B105-D540-8906-61C1918E42C0}" type="presParOf" srcId="{62F66E06-BD37-A54C-92D7-3D079E36DF0D}" destId="{DE5A0E6E-6BC9-1C45-BC21-617C6988AD9C}" srcOrd="10" destOrd="0" presId="urn:microsoft.com/office/officeart/2005/8/layout/cycle1"/>
    <dgm:cxn modelId="{22B498E2-22FB-9C4D-8C56-4111FDF66DB3}" type="presParOf" srcId="{62F66E06-BD37-A54C-92D7-3D079E36DF0D}" destId="{4BC86CBE-1FFA-934F-8BC4-0989CECFD738}" srcOrd="11" destOrd="0" presId="urn:microsoft.com/office/officeart/2005/8/layout/cycle1"/>
    <dgm:cxn modelId="{F65F9BAF-2A2D-EA43-B04A-1B8E1E2A8097}" type="presParOf" srcId="{62F66E06-BD37-A54C-92D7-3D079E36DF0D}" destId="{BE0BAE8F-7F85-F04B-848E-F5FF94415B7D}" srcOrd="12" destOrd="0" presId="urn:microsoft.com/office/officeart/2005/8/layout/cycle1"/>
    <dgm:cxn modelId="{F6998BE9-2749-4B4C-9A36-B72737B56ABE}" type="presParOf" srcId="{62F66E06-BD37-A54C-92D7-3D079E36DF0D}" destId="{0499F9E7-CB14-504C-B9E8-701F60B9E4E1}" srcOrd="13" destOrd="0" presId="urn:microsoft.com/office/officeart/2005/8/layout/cycle1"/>
    <dgm:cxn modelId="{3C6153AE-44AB-F34C-8878-35A84B292BEC}" type="presParOf" srcId="{62F66E06-BD37-A54C-92D7-3D079E36DF0D}" destId="{D6E9D7B9-1F15-4D4C-9399-71EAF425996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E94C-7644-2344-9C66-73FCF7CBF415}">
      <dsp:nvSpPr>
        <dsp:cNvPr id="0" name=""/>
        <dsp:cNvSpPr/>
      </dsp:nvSpPr>
      <dsp:spPr>
        <a:xfrm>
          <a:off x="6837283" y="4976219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A2FE1-B575-5B4E-973E-63E71EF9A892}">
      <dsp:nvSpPr>
        <dsp:cNvPr id="0" name=""/>
        <dsp:cNvSpPr/>
      </dsp:nvSpPr>
      <dsp:spPr>
        <a:xfrm>
          <a:off x="6837283" y="3627605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A2310-BC46-FC4A-93DD-893CA874FB77}">
      <dsp:nvSpPr>
        <dsp:cNvPr id="0" name=""/>
        <dsp:cNvSpPr/>
      </dsp:nvSpPr>
      <dsp:spPr>
        <a:xfrm>
          <a:off x="6837283" y="2278991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5B130-D978-3D41-9B7C-6C6047131EDA}">
      <dsp:nvSpPr>
        <dsp:cNvPr id="0" name=""/>
        <dsp:cNvSpPr/>
      </dsp:nvSpPr>
      <dsp:spPr>
        <a:xfrm>
          <a:off x="4705891" y="930376"/>
          <a:ext cx="2177112" cy="421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061"/>
              </a:lnTo>
              <a:lnTo>
                <a:pt x="2177112" y="287061"/>
              </a:lnTo>
              <a:lnTo>
                <a:pt x="2177112" y="42123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06B19-FC74-8249-9C1F-6507D66FA672}">
      <dsp:nvSpPr>
        <dsp:cNvPr id="0" name=""/>
        <dsp:cNvSpPr/>
      </dsp:nvSpPr>
      <dsp:spPr>
        <a:xfrm>
          <a:off x="4660171" y="4976219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7AD9F-AC57-0544-98D3-C78E447FA9E7}">
      <dsp:nvSpPr>
        <dsp:cNvPr id="0" name=""/>
        <dsp:cNvSpPr/>
      </dsp:nvSpPr>
      <dsp:spPr>
        <a:xfrm>
          <a:off x="4660171" y="3627605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5428F-3966-084A-9198-C9E94D46BCC7}">
      <dsp:nvSpPr>
        <dsp:cNvPr id="0" name=""/>
        <dsp:cNvSpPr/>
      </dsp:nvSpPr>
      <dsp:spPr>
        <a:xfrm>
          <a:off x="4660171" y="2278991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32EC4-3188-D24C-A18D-40300D127696}">
      <dsp:nvSpPr>
        <dsp:cNvPr id="0" name=""/>
        <dsp:cNvSpPr/>
      </dsp:nvSpPr>
      <dsp:spPr>
        <a:xfrm>
          <a:off x="4660171" y="930376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55A9E-DB31-904F-9E27-F1FC30CE4114}">
      <dsp:nvSpPr>
        <dsp:cNvPr id="0" name=""/>
        <dsp:cNvSpPr/>
      </dsp:nvSpPr>
      <dsp:spPr>
        <a:xfrm>
          <a:off x="2483058" y="4976219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E8913-5718-A544-AB61-BFE10722CC82}">
      <dsp:nvSpPr>
        <dsp:cNvPr id="0" name=""/>
        <dsp:cNvSpPr/>
      </dsp:nvSpPr>
      <dsp:spPr>
        <a:xfrm>
          <a:off x="2483058" y="3627605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E2557-A378-5C4F-B987-8AE3CB6F5B5D}">
      <dsp:nvSpPr>
        <dsp:cNvPr id="0" name=""/>
        <dsp:cNvSpPr/>
      </dsp:nvSpPr>
      <dsp:spPr>
        <a:xfrm>
          <a:off x="2483058" y="2278991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7947B-FC76-834E-9900-C6CA45FB524E}">
      <dsp:nvSpPr>
        <dsp:cNvPr id="0" name=""/>
        <dsp:cNvSpPr/>
      </dsp:nvSpPr>
      <dsp:spPr>
        <a:xfrm>
          <a:off x="2528778" y="930376"/>
          <a:ext cx="2177112" cy="421238"/>
        </a:xfrm>
        <a:custGeom>
          <a:avLst/>
          <a:gdLst/>
          <a:ahLst/>
          <a:cxnLst/>
          <a:rect l="0" t="0" r="0" b="0"/>
          <a:pathLst>
            <a:path>
              <a:moveTo>
                <a:pt x="2177112" y="0"/>
              </a:moveTo>
              <a:lnTo>
                <a:pt x="2177112" y="287061"/>
              </a:lnTo>
              <a:lnTo>
                <a:pt x="0" y="287061"/>
              </a:lnTo>
              <a:lnTo>
                <a:pt x="0" y="42123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B275-0552-CC45-BCA1-583BBED12511}">
      <dsp:nvSpPr>
        <dsp:cNvPr id="0" name=""/>
        <dsp:cNvSpPr/>
      </dsp:nvSpPr>
      <dsp:spPr>
        <a:xfrm>
          <a:off x="712601" y="4945611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BF0DF-5F20-DA4D-B527-F4CC490402CE}">
      <dsp:nvSpPr>
        <dsp:cNvPr id="0" name=""/>
        <dsp:cNvSpPr/>
      </dsp:nvSpPr>
      <dsp:spPr>
        <a:xfrm>
          <a:off x="712601" y="3604649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1A08C-C892-DB44-8783-C499B9C18F73}">
      <dsp:nvSpPr>
        <dsp:cNvPr id="0" name=""/>
        <dsp:cNvSpPr/>
      </dsp:nvSpPr>
      <dsp:spPr>
        <a:xfrm>
          <a:off x="712601" y="2263687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C8AB0-90EE-A947-909A-B8F9D96299FE}">
      <dsp:nvSpPr>
        <dsp:cNvPr id="0" name=""/>
        <dsp:cNvSpPr/>
      </dsp:nvSpPr>
      <dsp:spPr>
        <a:xfrm>
          <a:off x="712601" y="922724"/>
          <a:ext cx="91440" cy="421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23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655A4-F2B0-054A-A4EE-36BAEBA6FE14}">
      <dsp:nvSpPr>
        <dsp:cNvPr id="0" name=""/>
        <dsp:cNvSpPr/>
      </dsp:nvSpPr>
      <dsp:spPr>
        <a:xfrm>
          <a:off x="237352" y="3001"/>
          <a:ext cx="1041938" cy="91972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7BE14D-E54B-5E4B-B30E-126FF1B988B6}">
      <dsp:nvSpPr>
        <dsp:cNvPr id="0" name=""/>
        <dsp:cNvSpPr/>
      </dsp:nvSpPr>
      <dsp:spPr>
        <a:xfrm>
          <a:off x="398283" y="155886"/>
          <a:ext cx="1041938" cy="919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EJE RECTOR</a:t>
          </a:r>
          <a:endParaRPr lang="es-ES_tradnl" sz="1200" kern="1200" dirty="0"/>
        </a:p>
      </dsp:txBody>
      <dsp:txXfrm>
        <a:off x="425221" y="182824"/>
        <a:ext cx="988062" cy="865847"/>
      </dsp:txXfrm>
    </dsp:sp>
    <dsp:sp modelId="{D98D7ABB-8B07-AE41-8FBF-B94D090F7D8B}">
      <dsp:nvSpPr>
        <dsp:cNvPr id="0" name=""/>
        <dsp:cNvSpPr/>
      </dsp:nvSpPr>
      <dsp:spPr>
        <a:xfrm>
          <a:off x="237352" y="1343963"/>
          <a:ext cx="1041938" cy="91972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9EBA39-53F9-3F4B-83C6-0F7C4E293035}">
      <dsp:nvSpPr>
        <dsp:cNvPr id="0" name=""/>
        <dsp:cNvSpPr/>
      </dsp:nvSpPr>
      <dsp:spPr>
        <a:xfrm>
          <a:off x="398283" y="1496848"/>
          <a:ext cx="1041938" cy="919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Fases</a:t>
          </a:r>
          <a:endParaRPr lang="es-ES_tradnl" sz="1200" kern="1200" dirty="0"/>
        </a:p>
      </dsp:txBody>
      <dsp:txXfrm>
        <a:off x="425221" y="1523786"/>
        <a:ext cx="988062" cy="865847"/>
      </dsp:txXfrm>
    </dsp:sp>
    <dsp:sp modelId="{347F16C5-8114-224C-A419-86C6F2C44EE3}">
      <dsp:nvSpPr>
        <dsp:cNvPr id="0" name=""/>
        <dsp:cNvSpPr/>
      </dsp:nvSpPr>
      <dsp:spPr>
        <a:xfrm>
          <a:off x="237352" y="2684925"/>
          <a:ext cx="1041938" cy="91972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BE92DE-B441-B440-94D2-E294A9142083}">
      <dsp:nvSpPr>
        <dsp:cNvPr id="0" name=""/>
        <dsp:cNvSpPr/>
      </dsp:nvSpPr>
      <dsp:spPr>
        <a:xfrm>
          <a:off x="398283" y="2837810"/>
          <a:ext cx="1041938" cy="919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Nivel </a:t>
          </a:r>
          <a:r>
            <a:rPr lang="es-ES_tradnl" sz="1200" kern="1200" dirty="0" err="1" smtClean="0"/>
            <a:t>taxon</a:t>
          </a:r>
          <a:r>
            <a:rPr lang="es-ES" sz="1200" kern="1200" dirty="0" err="1" smtClean="0"/>
            <a:t>ómico</a:t>
          </a:r>
          <a:endParaRPr lang="es-ES_tradnl" sz="1200" kern="1200" dirty="0"/>
        </a:p>
      </dsp:txBody>
      <dsp:txXfrm>
        <a:off x="425221" y="2864748"/>
        <a:ext cx="988062" cy="865847"/>
      </dsp:txXfrm>
    </dsp:sp>
    <dsp:sp modelId="{FAB153FF-34CF-644E-9773-5064D9DDF1F1}">
      <dsp:nvSpPr>
        <dsp:cNvPr id="0" name=""/>
        <dsp:cNvSpPr/>
      </dsp:nvSpPr>
      <dsp:spPr>
        <a:xfrm>
          <a:off x="237352" y="4025887"/>
          <a:ext cx="1041938" cy="91972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8C2B9-1417-5441-93FD-8C92766C3959}">
      <dsp:nvSpPr>
        <dsp:cNvPr id="0" name=""/>
        <dsp:cNvSpPr/>
      </dsp:nvSpPr>
      <dsp:spPr>
        <a:xfrm>
          <a:off x="398283" y="4178772"/>
          <a:ext cx="1041938" cy="919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Competencia</a:t>
          </a:r>
          <a:endParaRPr lang="es-ES_tradnl" sz="1200" kern="1200" dirty="0"/>
        </a:p>
      </dsp:txBody>
      <dsp:txXfrm>
        <a:off x="425221" y="4205710"/>
        <a:ext cx="988062" cy="865847"/>
      </dsp:txXfrm>
    </dsp:sp>
    <dsp:sp modelId="{D1F2D352-F68D-B546-BE1A-5AB42A4ADA35}">
      <dsp:nvSpPr>
        <dsp:cNvPr id="0" name=""/>
        <dsp:cNvSpPr/>
      </dsp:nvSpPr>
      <dsp:spPr>
        <a:xfrm>
          <a:off x="237352" y="5366849"/>
          <a:ext cx="1041938" cy="91972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>
                <a:lumMod val="75000"/>
                <a:shade val="30000"/>
                <a:satMod val="115000"/>
              </a:schemeClr>
            </a:gs>
            <a:gs pos="50000">
              <a:schemeClr val="bg1">
                <a:lumMod val="75000"/>
                <a:shade val="67500"/>
                <a:satMod val="115000"/>
              </a:schemeClr>
            </a:gs>
            <a:gs pos="100000">
              <a:schemeClr val="bg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755BEC-055B-2048-9680-DA16AD662D47}">
      <dsp:nvSpPr>
        <dsp:cNvPr id="0" name=""/>
        <dsp:cNvSpPr/>
      </dsp:nvSpPr>
      <dsp:spPr>
        <a:xfrm>
          <a:off x="398283" y="5519734"/>
          <a:ext cx="1041938" cy="919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smtClean="0"/>
            <a:t>Logro</a:t>
          </a:r>
          <a:endParaRPr lang="es-ES_tradnl" sz="1200" kern="1200" dirty="0"/>
        </a:p>
      </dsp:txBody>
      <dsp:txXfrm>
        <a:off x="425221" y="5546672"/>
        <a:ext cx="988062" cy="865847"/>
      </dsp:txXfrm>
    </dsp:sp>
    <dsp:sp modelId="{48F000C8-BC2B-1F4A-929C-4861DFD0206F}">
      <dsp:nvSpPr>
        <dsp:cNvPr id="0" name=""/>
        <dsp:cNvSpPr/>
      </dsp:nvSpPr>
      <dsp:spPr>
        <a:xfrm>
          <a:off x="3778266" y="3001"/>
          <a:ext cx="1855249" cy="927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09A0CD-5FEA-2142-B2AF-5B195F06292D}">
      <dsp:nvSpPr>
        <dsp:cNvPr id="0" name=""/>
        <dsp:cNvSpPr/>
      </dsp:nvSpPr>
      <dsp:spPr>
        <a:xfrm>
          <a:off x="3939197" y="155886"/>
          <a:ext cx="1855249" cy="927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DIAGN</a:t>
          </a:r>
          <a:r>
            <a:rPr lang="es-ES" sz="1200" kern="1200" dirty="0" smtClean="0"/>
            <a:t>ÓSTICO Y TRATAMIENTO PSICOLÓGICO</a:t>
          </a:r>
          <a:endParaRPr lang="es-ES_tradnl" sz="1200" kern="1200" dirty="0"/>
        </a:p>
      </dsp:txBody>
      <dsp:txXfrm>
        <a:off x="3966359" y="183048"/>
        <a:ext cx="1800925" cy="873051"/>
      </dsp:txXfrm>
    </dsp:sp>
    <dsp:sp modelId="{9A4C1DE1-5177-F44F-9D98-1A6BCD076C25}">
      <dsp:nvSpPr>
        <dsp:cNvPr id="0" name=""/>
        <dsp:cNvSpPr/>
      </dsp:nvSpPr>
      <dsp:spPr>
        <a:xfrm>
          <a:off x="1601153" y="1351615"/>
          <a:ext cx="1855249" cy="927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359470-638C-F14F-B0F9-9F2A8E3D6AE8}">
      <dsp:nvSpPr>
        <dsp:cNvPr id="0" name=""/>
        <dsp:cNvSpPr/>
      </dsp:nvSpPr>
      <dsp:spPr>
        <a:xfrm>
          <a:off x="1762085" y="1504500"/>
          <a:ext cx="1855249" cy="927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FASE 1</a:t>
          </a:r>
          <a:br>
            <a:rPr lang="es-ES_tradnl" sz="1200" kern="1200" dirty="0" smtClean="0"/>
          </a:br>
          <a:r>
            <a:rPr lang="es-ES_tradnl" sz="1200" kern="1200" dirty="0" smtClean="0"/>
            <a:t>Comprensión de la persona</a:t>
          </a:r>
          <a:endParaRPr lang="es-ES_tradnl" sz="1200" kern="1200" dirty="0"/>
        </a:p>
      </dsp:txBody>
      <dsp:txXfrm>
        <a:off x="1789247" y="1531662"/>
        <a:ext cx="1800925" cy="873051"/>
      </dsp:txXfrm>
    </dsp:sp>
    <dsp:sp modelId="{8D33E020-0201-4341-AFAA-FC794253E143}">
      <dsp:nvSpPr>
        <dsp:cNvPr id="0" name=""/>
        <dsp:cNvSpPr/>
      </dsp:nvSpPr>
      <dsp:spPr>
        <a:xfrm>
          <a:off x="1601153" y="2700229"/>
          <a:ext cx="1855249" cy="927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84ADA7-71C3-414F-B0C3-F472AE41F94F}">
      <dsp:nvSpPr>
        <dsp:cNvPr id="0" name=""/>
        <dsp:cNvSpPr/>
      </dsp:nvSpPr>
      <dsp:spPr>
        <a:xfrm>
          <a:off x="1762085" y="2853114"/>
          <a:ext cx="1855249" cy="927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Conoce y comprende</a:t>
          </a:r>
          <a:endParaRPr lang="es-ES_tradnl" sz="1200" kern="1200" dirty="0"/>
        </a:p>
      </dsp:txBody>
      <dsp:txXfrm>
        <a:off x="1789247" y="2880276"/>
        <a:ext cx="1800925" cy="873051"/>
      </dsp:txXfrm>
    </dsp:sp>
    <dsp:sp modelId="{53AA8E8D-96B6-E342-88B9-C07F91672E8B}">
      <dsp:nvSpPr>
        <dsp:cNvPr id="0" name=""/>
        <dsp:cNvSpPr/>
      </dsp:nvSpPr>
      <dsp:spPr>
        <a:xfrm>
          <a:off x="1601153" y="4048843"/>
          <a:ext cx="1855249" cy="927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20D0A-C407-2B43-835D-9E7AD7A33D90}">
      <dsp:nvSpPr>
        <dsp:cNvPr id="0" name=""/>
        <dsp:cNvSpPr/>
      </dsp:nvSpPr>
      <dsp:spPr>
        <a:xfrm>
          <a:off x="1762085" y="4201728"/>
          <a:ext cx="1855249" cy="927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baseline="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baseline="0" dirty="0" smtClean="0"/>
            <a:t>Comunica de forma oral y escrita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baseline="0" dirty="0" smtClean="0"/>
            <a:t>Domina e Integra los diferentes modelos contemporáneos con el marco antropológico de la persona humana.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 baseline="0" dirty="0" smtClean="0"/>
        </a:p>
      </dsp:txBody>
      <dsp:txXfrm>
        <a:off x="1789247" y="4228890"/>
        <a:ext cx="1800925" cy="873051"/>
      </dsp:txXfrm>
    </dsp:sp>
    <dsp:sp modelId="{618C8358-07BB-364A-A935-A5EB67941CE9}">
      <dsp:nvSpPr>
        <dsp:cNvPr id="0" name=""/>
        <dsp:cNvSpPr/>
      </dsp:nvSpPr>
      <dsp:spPr>
        <a:xfrm>
          <a:off x="1601153" y="5397458"/>
          <a:ext cx="1855249" cy="9273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38337">
                <a:tint val="66000"/>
                <a:satMod val="160000"/>
              </a:srgbClr>
            </a:gs>
            <a:gs pos="50000">
              <a:srgbClr val="F38337">
                <a:tint val="44500"/>
                <a:satMod val="160000"/>
              </a:srgbClr>
            </a:gs>
            <a:gs pos="100000">
              <a:srgbClr val="F38337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641859-5282-604D-A2AC-2053E7A50465}">
      <dsp:nvSpPr>
        <dsp:cNvPr id="0" name=""/>
        <dsp:cNvSpPr/>
      </dsp:nvSpPr>
      <dsp:spPr>
        <a:xfrm>
          <a:off x="1762085" y="5550343"/>
          <a:ext cx="1855249" cy="927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Dominio</a:t>
          </a:r>
          <a:r>
            <a:rPr lang="es-ES" sz="1200" kern="1200" baseline="0" dirty="0" smtClean="0"/>
            <a:t> de modelos contemporáneos  sobre el desarrollo de la persona humana.</a:t>
          </a:r>
          <a:endParaRPr lang="es-ES_tradnl" sz="1200" kern="1200" dirty="0"/>
        </a:p>
      </dsp:txBody>
      <dsp:txXfrm>
        <a:off x="1789247" y="5577505"/>
        <a:ext cx="1800925" cy="873051"/>
      </dsp:txXfrm>
    </dsp:sp>
    <dsp:sp modelId="{B4D623B3-23AC-7547-987B-8BBFA7E73866}">
      <dsp:nvSpPr>
        <dsp:cNvPr id="0" name=""/>
        <dsp:cNvSpPr/>
      </dsp:nvSpPr>
      <dsp:spPr>
        <a:xfrm>
          <a:off x="3778266" y="1351615"/>
          <a:ext cx="1855249" cy="927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244087-581B-0842-84A6-52E49D6AEC2B}">
      <dsp:nvSpPr>
        <dsp:cNvPr id="0" name=""/>
        <dsp:cNvSpPr/>
      </dsp:nvSpPr>
      <dsp:spPr>
        <a:xfrm>
          <a:off x="3939197" y="1504500"/>
          <a:ext cx="1855249" cy="927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FASE 2</a:t>
          </a:r>
          <a:br>
            <a:rPr lang="es-ES_tradnl" sz="1200" kern="1200" dirty="0" smtClean="0"/>
          </a:br>
          <a:r>
            <a:rPr lang="es-ES_tradnl" sz="1200" kern="1200" dirty="0" smtClean="0"/>
            <a:t>Integración del Proceso </a:t>
          </a:r>
          <a:r>
            <a:rPr lang="es-ES_tradnl" sz="1200" kern="1200" dirty="0" err="1" smtClean="0"/>
            <a:t>psicodiagnóstico</a:t>
          </a:r>
          <a:endParaRPr lang="es-ES_tradnl" sz="1200" kern="1200" dirty="0"/>
        </a:p>
      </dsp:txBody>
      <dsp:txXfrm>
        <a:off x="3966359" y="1531662"/>
        <a:ext cx="1800925" cy="873051"/>
      </dsp:txXfrm>
    </dsp:sp>
    <dsp:sp modelId="{882D40E5-5217-6940-95F2-0A42DEB97036}">
      <dsp:nvSpPr>
        <dsp:cNvPr id="0" name=""/>
        <dsp:cNvSpPr/>
      </dsp:nvSpPr>
      <dsp:spPr>
        <a:xfrm>
          <a:off x="3778266" y="2700229"/>
          <a:ext cx="1855249" cy="927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6AF462-42D6-BE40-BCA2-D9330A52F7CB}">
      <dsp:nvSpPr>
        <dsp:cNvPr id="0" name=""/>
        <dsp:cNvSpPr/>
      </dsp:nvSpPr>
      <dsp:spPr>
        <a:xfrm>
          <a:off x="3939197" y="2853114"/>
          <a:ext cx="1855249" cy="927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Aplica,</a:t>
          </a:r>
          <a:r>
            <a:rPr lang="es-ES_tradnl" sz="1200" kern="1200" baseline="0" dirty="0" smtClean="0"/>
            <a:t> </a:t>
          </a:r>
          <a:r>
            <a:rPr lang="es-ES_tradnl" sz="1200" kern="1200" dirty="0" smtClean="0"/>
            <a:t>analiza y sintetiza</a:t>
          </a:r>
          <a:endParaRPr lang="es-ES_tradnl" sz="1200" kern="1200" dirty="0"/>
        </a:p>
      </dsp:txBody>
      <dsp:txXfrm>
        <a:off x="3966359" y="2880276"/>
        <a:ext cx="1800925" cy="873051"/>
      </dsp:txXfrm>
    </dsp:sp>
    <dsp:sp modelId="{0D0C190D-53A5-C24C-8F07-BF7EF7C15DB3}">
      <dsp:nvSpPr>
        <dsp:cNvPr id="0" name=""/>
        <dsp:cNvSpPr/>
      </dsp:nvSpPr>
      <dsp:spPr>
        <a:xfrm>
          <a:off x="3778266" y="4048843"/>
          <a:ext cx="1855249" cy="927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05D834-C0DE-C441-974B-7BCEF3586A2D}">
      <dsp:nvSpPr>
        <dsp:cNvPr id="0" name=""/>
        <dsp:cNvSpPr/>
      </dsp:nvSpPr>
      <dsp:spPr>
        <a:xfrm>
          <a:off x="3939197" y="4201728"/>
          <a:ext cx="1855249" cy="927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baseline="0" dirty="0" smtClean="0"/>
            <a:t>Genera  pensamiento critico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baseline="0" dirty="0" smtClean="0"/>
            <a:t>Y habilidad  de investigación.</a:t>
          </a:r>
        </a:p>
      </dsp:txBody>
      <dsp:txXfrm>
        <a:off x="3966359" y="4228890"/>
        <a:ext cx="1800925" cy="873051"/>
      </dsp:txXfrm>
    </dsp:sp>
    <dsp:sp modelId="{1A27B586-C186-1443-8EE5-5ADF74C3915D}">
      <dsp:nvSpPr>
        <dsp:cNvPr id="0" name=""/>
        <dsp:cNvSpPr/>
      </dsp:nvSpPr>
      <dsp:spPr>
        <a:xfrm>
          <a:off x="3778266" y="5397458"/>
          <a:ext cx="1855249" cy="9273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38337">
                <a:tint val="66000"/>
                <a:satMod val="160000"/>
              </a:srgbClr>
            </a:gs>
            <a:gs pos="50000">
              <a:srgbClr val="F38337">
                <a:tint val="44500"/>
                <a:satMod val="160000"/>
              </a:srgbClr>
            </a:gs>
            <a:gs pos="100000">
              <a:srgbClr val="F38337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1EBA28-1902-C44A-B899-8EE44A2DFE4C}">
      <dsp:nvSpPr>
        <dsp:cNvPr id="0" name=""/>
        <dsp:cNvSpPr/>
      </dsp:nvSpPr>
      <dsp:spPr>
        <a:xfrm>
          <a:off x="3939197" y="5550343"/>
          <a:ext cx="1855249" cy="927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Capacidad</a:t>
          </a:r>
          <a:r>
            <a:rPr lang="es-ES_tradnl" sz="1200" kern="1200" baseline="0" dirty="0" smtClean="0"/>
            <a:t> para emitir diagnósticos mediante el estudio de casos simulados.</a:t>
          </a:r>
          <a:endParaRPr lang="es-ES_tradnl" sz="1200" kern="1200" dirty="0"/>
        </a:p>
      </dsp:txBody>
      <dsp:txXfrm>
        <a:off x="3966359" y="5577505"/>
        <a:ext cx="1800925" cy="873051"/>
      </dsp:txXfrm>
    </dsp:sp>
    <dsp:sp modelId="{36026AAD-377A-CC46-87A1-F0DD272B37CE}">
      <dsp:nvSpPr>
        <dsp:cNvPr id="0" name=""/>
        <dsp:cNvSpPr/>
      </dsp:nvSpPr>
      <dsp:spPr>
        <a:xfrm>
          <a:off x="5955378" y="1351615"/>
          <a:ext cx="1855249" cy="927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A4A51C-F53C-4A42-AAEB-8B05C45F4784}">
      <dsp:nvSpPr>
        <dsp:cNvPr id="0" name=""/>
        <dsp:cNvSpPr/>
      </dsp:nvSpPr>
      <dsp:spPr>
        <a:xfrm>
          <a:off x="6116310" y="1504500"/>
          <a:ext cx="1855249" cy="927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FASE 3</a:t>
          </a:r>
          <a:br>
            <a:rPr lang="es-ES_tradnl" sz="1200" kern="1200" dirty="0" smtClean="0"/>
          </a:br>
          <a:r>
            <a:rPr lang="es-ES_tradnl" sz="1200" kern="1200" dirty="0" smtClean="0"/>
            <a:t>Intervención psicológica efectiva</a:t>
          </a:r>
        </a:p>
      </dsp:txBody>
      <dsp:txXfrm>
        <a:off x="6143472" y="1531662"/>
        <a:ext cx="1800925" cy="873051"/>
      </dsp:txXfrm>
    </dsp:sp>
    <dsp:sp modelId="{7F350AC5-7E77-FF43-B3EB-D8C49AB34BA4}">
      <dsp:nvSpPr>
        <dsp:cNvPr id="0" name=""/>
        <dsp:cNvSpPr/>
      </dsp:nvSpPr>
      <dsp:spPr>
        <a:xfrm>
          <a:off x="5955378" y="2700229"/>
          <a:ext cx="1855249" cy="927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08D8C1-1525-F746-ACD3-B95AE13CBB00}">
      <dsp:nvSpPr>
        <dsp:cNvPr id="0" name=""/>
        <dsp:cNvSpPr/>
      </dsp:nvSpPr>
      <dsp:spPr>
        <a:xfrm>
          <a:off x="6116310" y="2853114"/>
          <a:ext cx="1855249" cy="927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Crea y </a:t>
          </a:r>
          <a:r>
            <a:rPr lang="es-ES_tradnl" sz="1200" kern="1200" dirty="0" err="1" smtClean="0"/>
            <a:t>Eval</a:t>
          </a:r>
          <a:r>
            <a:rPr lang="es-ES" sz="1200" kern="1200" dirty="0" err="1" smtClean="0"/>
            <a:t>úa</a:t>
          </a:r>
          <a:endParaRPr lang="es-ES_tradnl" sz="1200" kern="1200" dirty="0"/>
        </a:p>
      </dsp:txBody>
      <dsp:txXfrm>
        <a:off x="6143472" y="2880276"/>
        <a:ext cx="1800925" cy="873051"/>
      </dsp:txXfrm>
    </dsp:sp>
    <dsp:sp modelId="{B68AF086-DD23-5E4A-80EB-12C1BCB7DD90}">
      <dsp:nvSpPr>
        <dsp:cNvPr id="0" name=""/>
        <dsp:cNvSpPr/>
      </dsp:nvSpPr>
      <dsp:spPr>
        <a:xfrm>
          <a:off x="5955378" y="4048843"/>
          <a:ext cx="1855249" cy="927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02D0A3-35F7-634A-97D7-2FB2670BDE9F}">
      <dsp:nvSpPr>
        <dsp:cNvPr id="0" name=""/>
        <dsp:cNvSpPr/>
      </dsp:nvSpPr>
      <dsp:spPr>
        <a:xfrm>
          <a:off x="6116310" y="4201728"/>
          <a:ext cx="1855249" cy="927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Actúa y resuelve problemas psicológicos </a:t>
          </a:r>
          <a:endParaRPr lang="es-ES" sz="1700" kern="1200" dirty="0" smtClean="0"/>
        </a:p>
      </dsp:txBody>
      <dsp:txXfrm>
        <a:off x="6143472" y="4228890"/>
        <a:ext cx="1800925" cy="873051"/>
      </dsp:txXfrm>
    </dsp:sp>
    <dsp:sp modelId="{6D970EFC-9EC7-5044-984B-5D4BD83F3F82}">
      <dsp:nvSpPr>
        <dsp:cNvPr id="0" name=""/>
        <dsp:cNvSpPr/>
      </dsp:nvSpPr>
      <dsp:spPr>
        <a:xfrm>
          <a:off x="5955378" y="5397458"/>
          <a:ext cx="1855249" cy="9273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38337">
                <a:tint val="66000"/>
                <a:satMod val="160000"/>
              </a:srgbClr>
            </a:gs>
            <a:gs pos="50000">
              <a:srgbClr val="F38337">
                <a:tint val="44500"/>
                <a:satMod val="160000"/>
              </a:srgbClr>
            </a:gs>
            <a:gs pos="100000">
              <a:srgbClr val="F38337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A42C1-E478-E246-A61E-99389E6574BF}">
      <dsp:nvSpPr>
        <dsp:cNvPr id="0" name=""/>
        <dsp:cNvSpPr/>
      </dsp:nvSpPr>
      <dsp:spPr>
        <a:xfrm>
          <a:off x="6116310" y="5550343"/>
          <a:ext cx="1855249" cy="927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smtClean="0"/>
            <a:t>Propuesta de </a:t>
          </a:r>
          <a:r>
            <a:rPr lang="es-ES" sz="1200" kern="1200" dirty="0" smtClean="0"/>
            <a:t>tratamiento de intervención en escenarios reales.</a:t>
          </a:r>
          <a:endParaRPr lang="es-ES_tradnl" sz="1200" kern="1200" dirty="0"/>
        </a:p>
      </dsp:txBody>
      <dsp:txXfrm>
        <a:off x="6143472" y="5577505"/>
        <a:ext cx="1800925" cy="873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1A9BC-456C-4C35-96ED-99708ADD2EDD}" type="datetimeFigureOut">
              <a:rPr lang="es-MX" smtClean="0"/>
              <a:t>25/11/2015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83FCA-197A-4512-B152-B423F81EAC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48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3FCA-197A-4512-B152-B423F81EAC9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682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3FCA-197A-4512-B152-B423F81EAC95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5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</a:t>
            </a:r>
            <a:r>
              <a:rPr lang="es-ES" baseline="0" dirty="0" smtClean="0"/>
              <a:t> objetivo general del programa está extraído del PERFIL DE EGRESO del Programa 2010 de Médico Cirujano Anáhuac. Importante recalcar: en las asignaturas clínicas del 5º al 8º semestres se presentan CASOS CLÍNICOS en los que se abarcan las 4 competencias: RAZONA, DIAGNOSTICA, DA TRATAMIENTO Y RESPETA. De la misma manera en la evaluación parcial, cada caso clínico se resolverá con 4 preguntas, cada una enfocada en una de estas competencias. Así por ejemplo, en todos los casos se evaluará el RESPETO DEL ALUMNO POR LA DIGNIDAD DE LA PERSONA.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3FCA-197A-4512-B152-B423F81EAC95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64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3FCA-197A-4512-B152-B423F81EAC95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27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3FCA-197A-4512-B152-B423F81EAC95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80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-Del 14 de enero al 28 de abril de 2015 están programadas semanalmente las prácticas autodidactas de revisión del Atlas de anatomía humana de </a:t>
            </a:r>
            <a:r>
              <a:rPr lang="es-MX" b="1" i="1" dirty="0" smtClean="0"/>
              <a:t>Acland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-Estas sesiones tienen una hora de duración después de la clase teórica de anatomía.</a:t>
            </a:r>
          </a:p>
          <a:p>
            <a:pPr algn="just"/>
            <a:r>
              <a:rPr lang="es-MX" dirty="0" smtClean="0"/>
              <a:t>-Se programan en promedio 8 videos cortos por clase que tienen una duración total de 25 a 45 minutos.</a:t>
            </a:r>
          </a:p>
          <a:p>
            <a:pPr algn="just"/>
            <a:r>
              <a:rPr lang="es-MX" dirty="0" smtClean="0"/>
              <a:t>-Al término de cada sesión el alumno presenta las fichas de apuntes para recibir retroalimentación de su profesor. Las pasa en limpio y las integra en una carpeta de fichas.</a:t>
            </a:r>
          </a:p>
          <a:p>
            <a:pPr algn="just"/>
            <a:r>
              <a:rPr lang="es-MX" dirty="0" smtClean="0"/>
              <a:t>-En el corte parcial el alumno presenta la carpeta a su profesor como evidencia de su trabajo constante. La carpeta es parte de su evaluación y le sirve como material de estudio.</a:t>
            </a:r>
          </a:p>
          <a:p>
            <a:pPr algn="just"/>
            <a:r>
              <a:rPr lang="es-MX" dirty="0" smtClean="0"/>
              <a:t>-El profesor elabora 10 reactivos de su examen parcial basándose en los videos del </a:t>
            </a:r>
            <a:r>
              <a:rPr lang="es-MX" b="1" i="1" dirty="0" smtClean="0"/>
              <a:t>Acland</a:t>
            </a:r>
            <a:r>
              <a:rPr lang="es-MX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3FCA-197A-4512-B152-B423F81EAC95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60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3FCA-197A-4512-B152-B423F81EAC95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75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3FCA-197A-4512-B152-B423F81EAC95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3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3FCA-197A-4512-B152-B423F81EAC95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77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-Del 14 de enero al 28 de abril de 2015 están programadas semanalmente las prácticas autodidactas de revisión del Atlas de anatomía humana de </a:t>
            </a:r>
            <a:r>
              <a:rPr lang="es-MX" b="1" i="1" dirty="0" smtClean="0"/>
              <a:t>Acland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-Estas sesiones tienen una hora de duración después de la clase teórica de anatomía.</a:t>
            </a:r>
          </a:p>
          <a:p>
            <a:pPr algn="just"/>
            <a:r>
              <a:rPr lang="es-MX" dirty="0" smtClean="0"/>
              <a:t>-Se programan en promedio 8 videos cortos por clase que tienen una duración total de 25 a 45 minutos.</a:t>
            </a:r>
          </a:p>
          <a:p>
            <a:pPr algn="just"/>
            <a:r>
              <a:rPr lang="es-MX" dirty="0" smtClean="0"/>
              <a:t>-Al término de cada sesión el alumno presenta las fichas de apuntes para recibir retroalimentación de su profesor. Las pasa en limpio y las integra en una carpeta de fichas.</a:t>
            </a:r>
          </a:p>
          <a:p>
            <a:pPr algn="just"/>
            <a:r>
              <a:rPr lang="es-MX" dirty="0" smtClean="0"/>
              <a:t>-En el corte parcial el alumno presenta la carpeta a su profesor como evidencia de su trabajo constante. La carpeta es parte de su evaluación y le sirve como material de estudio.</a:t>
            </a:r>
          </a:p>
          <a:p>
            <a:pPr algn="just"/>
            <a:r>
              <a:rPr lang="es-MX" dirty="0" smtClean="0"/>
              <a:t>-El profesor elabora 10 reactivos de su examen parcial basándose en los videos del </a:t>
            </a:r>
            <a:r>
              <a:rPr lang="es-MX" b="1" i="1" dirty="0" smtClean="0"/>
              <a:t>Acland</a:t>
            </a:r>
            <a:r>
              <a:rPr lang="es-MX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3FCA-197A-4512-B152-B423F81EAC95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192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955-EC6D-418A-939F-351AB9CE7C52}" type="datetimeFigureOut">
              <a:rPr lang="es-MX" smtClean="0"/>
              <a:t>25/11/2015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3337-E994-43B7-9E4D-2C5D483F60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28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955-EC6D-418A-939F-351AB9CE7C52}" type="datetimeFigureOut">
              <a:rPr lang="es-MX" smtClean="0"/>
              <a:t>25/11/2015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3337-E994-43B7-9E4D-2C5D483F60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865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955-EC6D-418A-939F-351AB9CE7C52}" type="datetimeFigureOut">
              <a:rPr lang="es-MX" smtClean="0"/>
              <a:t>25/11/2015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3337-E994-43B7-9E4D-2C5D483F60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26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955-EC6D-418A-939F-351AB9CE7C52}" type="datetimeFigureOut">
              <a:rPr lang="es-MX" smtClean="0"/>
              <a:t>25/11/2015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3337-E994-43B7-9E4D-2C5D483F60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60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955-EC6D-418A-939F-351AB9CE7C52}" type="datetimeFigureOut">
              <a:rPr lang="es-MX" smtClean="0"/>
              <a:t>25/11/2015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3337-E994-43B7-9E4D-2C5D483F60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45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955-EC6D-418A-939F-351AB9CE7C52}" type="datetimeFigureOut">
              <a:rPr lang="es-MX" smtClean="0"/>
              <a:t>25/11/2015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3337-E994-43B7-9E4D-2C5D483F60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955-EC6D-418A-939F-351AB9CE7C52}" type="datetimeFigureOut">
              <a:rPr lang="es-MX" smtClean="0"/>
              <a:t>25/11/2015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3337-E994-43B7-9E4D-2C5D483F60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93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955-EC6D-418A-939F-351AB9CE7C52}" type="datetimeFigureOut">
              <a:rPr lang="es-MX" smtClean="0"/>
              <a:t>25/11/2015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3337-E994-43B7-9E4D-2C5D483F60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26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955-EC6D-418A-939F-351AB9CE7C52}" type="datetimeFigureOut">
              <a:rPr lang="es-MX" smtClean="0"/>
              <a:t>25/11/2015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3337-E994-43B7-9E4D-2C5D483F60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09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955-EC6D-418A-939F-351AB9CE7C52}" type="datetimeFigureOut">
              <a:rPr lang="es-MX" smtClean="0"/>
              <a:t>25/11/2015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3337-E994-43B7-9E4D-2C5D483F60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16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955-EC6D-418A-939F-351AB9CE7C52}" type="datetimeFigureOut">
              <a:rPr lang="es-MX" smtClean="0"/>
              <a:t>25/11/2015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3337-E994-43B7-9E4D-2C5D483F60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23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E5955-EC6D-418A-939F-351AB9CE7C52}" type="datetimeFigureOut">
              <a:rPr lang="es-MX" smtClean="0"/>
              <a:t>25/11/2015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A3337-E994-43B7-9E4D-2C5D483F60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32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8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9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diagramDrawing" Target="../diagrams/drawing3.xml"/><Relationship Id="rId5" Type="http://schemas.openxmlformats.org/officeDocument/2006/relationships/image" Target="../media/image8.jpg"/><Relationship Id="rId10" Type="http://schemas.openxmlformats.org/officeDocument/2006/relationships/diagramColors" Target="../diagrams/colors3.xml"/><Relationship Id="rId4" Type="http://schemas.microsoft.com/office/2007/relationships/hdphoto" Target="../media/hdphoto2.wdp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Logotipo Escuela de Medicina Anahuac complet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0"/>
            <a:ext cx="3243263" cy="68580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Proyecto </a:t>
            </a:r>
            <a:r>
              <a:rPr lang="es-ES" i="1" dirty="0" smtClean="0"/>
              <a:t>VOCARE</a:t>
            </a:r>
            <a:r>
              <a:rPr lang="es-ES" dirty="0" smtClean="0"/>
              <a:t> en psicología</a:t>
            </a:r>
            <a:br>
              <a:rPr lang="es-ES" dirty="0" smtClean="0"/>
            </a:br>
            <a:r>
              <a:rPr lang="es-ES" i="1" dirty="0" smtClean="0"/>
              <a:t>LOGOS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sz="54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Licenciatura en Psicología </a:t>
            </a:r>
          </a:p>
          <a:p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</a:rPr>
              <a:t>Universidad Anáhuac de Oaxaca</a:t>
            </a:r>
            <a:endParaRPr lang="es-E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989183"/>
              </p:ext>
            </p:extLst>
          </p:nvPr>
        </p:nvGraphicFramePr>
        <p:xfrm>
          <a:off x="395536" y="1672208"/>
          <a:ext cx="8291264" cy="5141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EL CUERPO HUMANO SANO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7236296" y="4174896"/>
            <a:ext cx="1835570" cy="1774384"/>
            <a:chOff x="6792053" y="4608216"/>
            <a:chExt cx="1835570" cy="1774384"/>
          </a:xfrm>
        </p:grpSpPr>
        <p:pic>
          <p:nvPicPr>
            <p:cNvPr id="17" name="Imagen 16" descr="escribir.jpg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820">
              <a:off x="6792053" y="4608216"/>
              <a:ext cx="1835570" cy="1774384"/>
            </a:xfrm>
            <a:prstGeom prst="rect">
              <a:avLst/>
            </a:prstGeom>
          </p:spPr>
        </p:pic>
        <p:pic>
          <p:nvPicPr>
            <p:cNvPr id="6" name="Imagen 5" descr="disec_corazon.jpg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2" r="58150"/>
            <a:stretch/>
          </p:blipFill>
          <p:spPr>
            <a:xfrm>
              <a:off x="7524328" y="5301208"/>
              <a:ext cx="583715" cy="8640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611560" y="1196752"/>
            <a:ext cx="2016224" cy="2016224"/>
            <a:chOff x="323528" y="3429000"/>
            <a:chExt cx="1728192" cy="1728192"/>
          </a:xfrm>
        </p:grpSpPr>
        <p:pic>
          <p:nvPicPr>
            <p:cNvPr id="12" name="Imagen 11" descr="outlined-desktop-computer-illustration_72147494935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429000"/>
              <a:ext cx="1728192" cy="1728192"/>
            </a:xfrm>
            <a:prstGeom prst="rect">
              <a:avLst/>
            </a:prstGeom>
          </p:spPr>
        </p:pic>
        <p:sp>
          <p:nvSpPr>
            <p:cNvPr id="13" name="CuadroTexto 12"/>
            <p:cNvSpPr txBox="1"/>
            <p:nvPr/>
          </p:nvSpPr>
          <p:spPr>
            <a:xfrm>
              <a:off x="751020" y="3905845"/>
              <a:ext cx="745209" cy="26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@prende</a:t>
              </a:r>
              <a:endParaRPr lang="es-ES" sz="14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Agrupar 17"/>
          <p:cNvGrpSpPr>
            <a:grpSpLocks noChangeAspect="1"/>
          </p:cNvGrpSpPr>
          <p:nvPr/>
        </p:nvGrpSpPr>
        <p:grpSpPr>
          <a:xfrm>
            <a:off x="6300192" y="1196752"/>
            <a:ext cx="2016224" cy="2016224"/>
            <a:chOff x="1043608" y="1124744"/>
            <a:chExt cx="1728192" cy="1728192"/>
          </a:xfrm>
        </p:grpSpPr>
        <p:pic>
          <p:nvPicPr>
            <p:cNvPr id="11" name="Imagen 10" descr="outlined-desktop-computer-illustration_72147494935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124744"/>
              <a:ext cx="1728192" cy="1728192"/>
            </a:xfrm>
            <a:prstGeom prst="rect">
              <a:avLst/>
            </a:prstGeom>
          </p:spPr>
        </p:pic>
        <p:pic>
          <p:nvPicPr>
            <p:cNvPr id="14" name="Imagen 13" descr="el-hombre-de-vitruvio.jpg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295" y="1504423"/>
              <a:ext cx="628433" cy="628433"/>
            </a:xfrm>
            <a:prstGeom prst="rect">
              <a:avLst/>
            </a:prstGeom>
          </p:spPr>
        </p:pic>
      </p:grpSp>
      <p:grpSp>
        <p:nvGrpSpPr>
          <p:cNvPr id="4" name="Agrupar 3"/>
          <p:cNvGrpSpPr/>
          <p:nvPr/>
        </p:nvGrpSpPr>
        <p:grpSpPr>
          <a:xfrm>
            <a:off x="539552" y="4305272"/>
            <a:ext cx="1463040" cy="1139952"/>
            <a:chOff x="611560" y="4233264"/>
            <a:chExt cx="1463040" cy="1139952"/>
          </a:xfrm>
        </p:grpSpPr>
        <p:pic>
          <p:nvPicPr>
            <p:cNvPr id="8" name="Imagen 7" descr="5NyVCsiaU12W2OWXoZDuMQ_m.jpg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233264"/>
              <a:ext cx="1463040" cy="1139952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 rot="712510">
              <a:off x="816327" y="4295188"/>
              <a:ext cx="840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isometricTopUp"/>
                <a:lightRig rig="threePt" dir="t"/>
              </a:scene3d>
            </a:bodyPr>
            <a:lstStyle/>
            <a:p>
              <a:r>
                <a:rPr lang="es-ES" dirty="0" err="1" smtClean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Vocare</a:t>
              </a:r>
              <a:endParaRPr lang="es-E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4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EL CUERPO HUMANO SANO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sz="3600" b="1" dirty="0" smtClean="0">
                <a:solidFill>
                  <a:schemeClr val="accent3">
                    <a:lumMod val="50000"/>
                  </a:schemeClr>
                </a:solidFill>
              </a:rPr>
              <a:t>LOGÍSTICA DE LA FASE 1. EL CUERPO HUMANO SANO.</a:t>
            </a:r>
          </a:p>
          <a:p>
            <a:pPr marL="0" indent="0">
              <a:buNone/>
            </a:pPr>
            <a:endParaRPr lang="es-MX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3">
                    <a:lumMod val="50000"/>
                  </a:schemeClr>
                </a:solidFill>
              </a:rPr>
              <a:t>EVALUACIÓN</a:t>
            </a:r>
            <a:r>
              <a:rPr lang="es-MX" dirty="0" smtClean="0">
                <a:solidFill>
                  <a:schemeClr val="accent3">
                    <a:lumMod val="50000"/>
                  </a:schemeClr>
                </a:solidFill>
              </a:rPr>
              <a:t>. Responsables: director, profesor.</a:t>
            </a:r>
          </a:p>
          <a:p>
            <a:pPr lvl="1"/>
            <a:r>
              <a:rPr lang="es-MX" sz="2900" dirty="0" smtClean="0">
                <a:solidFill>
                  <a:schemeClr val="accent3">
                    <a:lumMod val="50000"/>
                  </a:schemeClr>
                </a:solidFill>
              </a:rPr>
              <a:t>El 20% de la calificación de cada asignatura </a:t>
            </a:r>
            <a:r>
              <a:rPr lang="es-ES" sz="2900" dirty="0" smtClean="0">
                <a:solidFill>
                  <a:schemeClr val="accent3">
                    <a:lumMod val="50000"/>
                  </a:schemeClr>
                </a:solidFill>
              </a:rPr>
              <a:t>se integra por</a:t>
            </a:r>
            <a:r>
              <a:rPr lang="es-MX" sz="29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lvl="2"/>
            <a:r>
              <a:rPr lang="es-MX" sz="2500" dirty="0" smtClean="0">
                <a:solidFill>
                  <a:schemeClr val="accent3">
                    <a:lumMod val="50000"/>
                  </a:schemeClr>
                </a:solidFill>
              </a:rPr>
              <a:t>Evidencia de trabajo – carpeta de apuntes </a:t>
            </a:r>
            <a:r>
              <a:rPr lang="es-MX" sz="2500" i="1" dirty="0" smtClean="0">
                <a:solidFill>
                  <a:schemeClr val="accent3">
                    <a:lumMod val="50000"/>
                  </a:schemeClr>
                </a:solidFill>
              </a:rPr>
              <a:t>Vocare</a:t>
            </a:r>
            <a:r>
              <a:rPr lang="es-MX" sz="25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lvl="2"/>
            <a:r>
              <a:rPr lang="es-MX" sz="2500" dirty="0" smtClean="0">
                <a:solidFill>
                  <a:schemeClr val="accent3">
                    <a:lumMod val="50000"/>
                  </a:schemeClr>
                </a:solidFill>
              </a:rPr>
              <a:t>Reactivos en las evaluaciones parciales y final. </a:t>
            </a:r>
          </a:p>
          <a:p>
            <a:pPr lvl="2"/>
            <a:endParaRPr lang="es-MX" sz="25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MX" sz="3300" b="1" dirty="0" smtClean="0">
                <a:solidFill>
                  <a:schemeClr val="accent3">
                    <a:lumMod val="50000"/>
                  </a:schemeClr>
                </a:solidFill>
              </a:rPr>
              <a:t>EBAM, </a:t>
            </a:r>
            <a:r>
              <a:rPr lang="es-ES" sz="3300" b="1" dirty="0" smtClean="0">
                <a:solidFill>
                  <a:schemeClr val="accent3">
                    <a:lumMod val="50000"/>
                  </a:schemeClr>
                </a:solidFill>
              </a:rPr>
              <a:t>Examen de Ciencias Básicas de la Medicina.</a:t>
            </a:r>
          </a:p>
          <a:p>
            <a:pPr lvl="1"/>
            <a:r>
              <a:rPr lang="es-ES" sz="2900" dirty="0" smtClean="0">
                <a:solidFill>
                  <a:schemeClr val="accent3">
                    <a:lumMod val="50000"/>
                  </a:schemeClr>
                </a:solidFill>
              </a:rPr>
              <a:t>El EBAM evalúa la fase 1 de </a:t>
            </a:r>
            <a:r>
              <a:rPr lang="es-ES" sz="2900" i="1" dirty="0" err="1" smtClean="0">
                <a:solidFill>
                  <a:schemeClr val="accent3">
                    <a:lumMod val="50000"/>
                  </a:schemeClr>
                </a:solidFill>
              </a:rPr>
              <a:t>Vocare</a:t>
            </a:r>
            <a:r>
              <a:rPr lang="es-ES" sz="29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s-ES" sz="2900" dirty="0" smtClean="0">
                <a:solidFill>
                  <a:schemeClr val="accent3">
                    <a:lumMod val="50000"/>
                  </a:schemeClr>
                </a:solidFill>
              </a:rPr>
              <a:t>Se aplica al término del cuarto semestre.</a:t>
            </a:r>
          </a:p>
          <a:p>
            <a:pPr lvl="1"/>
            <a:r>
              <a:rPr lang="es-ES" sz="2900" dirty="0" smtClean="0">
                <a:solidFill>
                  <a:schemeClr val="accent3">
                    <a:lumMod val="50000"/>
                  </a:schemeClr>
                </a:solidFill>
              </a:rPr>
              <a:t>Temas:</a:t>
            </a:r>
          </a:p>
          <a:p>
            <a:pPr lvl="2"/>
            <a:r>
              <a:rPr lang="es-ES" sz="2500" dirty="0" smtClean="0">
                <a:solidFill>
                  <a:schemeClr val="accent3">
                    <a:lumMod val="50000"/>
                  </a:schemeClr>
                </a:solidFill>
              </a:rPr>
              <a:t>Los temas de anatomía, anatomía clínica, fisiología general.</a:t>
            </a:r>
          </a:p>
          <a:p>
            <a:pPr lvl="2"/>
            <a:r>
              <a:rPr lang="es-ES" sz="2500" dirty="0" smtClean="0">
                <a:solidFill>
                  <a:schemeClr val="accent3">
                    <a:lumMod val="50000"/>
                  </a:schemeClr>
                </a:solidFill>
              </a:rPr>
              <a:t>Los temas de otras asignaturas que sean complementarios para la integración de conocimientos en los alumnos relacionados con la estructura y función del cuerpo humano sano.</a:t>
            </a:r>
          </a:p>
        </p:txBody>
      </p:sp>
    </p:spTree>
    <p:extLst>
      <p:ext uri="{BB962C8B-B14F-4D97-AF65-F5344CB8AC3E}">
        <p14:creationId xmlns:p14="http://schemas.microsoft.com/office/powerpoint/2010/main" val="4090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FASE 2</a:t>
            </a:r>
            <a:b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EL MÉDICO ANTE EL</a:t>
            </a:r>
            <a:b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PACIENTE ENFERMO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Cuarto semestre</a:t>
            </a:r>
          </a:p>
          <a:p>
            <a:endParaRPr lang="es-MX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0" algn="l"/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El alumno adquiere 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</a:rPr>
              <a:t>habilidad y destreza para el diagnóstico médico utilizando el razonamiento clínico para proponer tratamientos que beneficien a sus pacientes</a:t>
            </a: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s-MX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EL MÉDICO ANTE EL</a:t>
            </a:r>
            <a:b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PACIENTE ENFERMO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sz="3600" b="1" dirty="0" smtClean="0">
                <a:solidFill>
                  <a:schemeClr val="accent6">
                    <a:lumMod val="50000"/>
                  </a:schemeClr>
                </a:solidFill>
              </a:rPr>
              <a:t>DESCRIPCI</a:t>
            </a:r>
            <a:r>
              <a:rPr lang="es-ES" sz="3600" b="1" dirty="0" smtClean="0">
                <a:solidFill>
                  <a:schemeClr val="accent6">
                    <a:lumMod val="50000"/>
                  </a:schemeClr>
                </a:solidFill>
              </a:rPr>
              <a:t>ÓN </a:t>
            </a:r>
            <a:r>
              <a:rPr lang="es-MX" sz="3600" b="1" dirty="0" smtClean="0">
                <a:solidFill>
                  <a:schemeClr val="accent6">
                    <a:lumMod val="50000"/>
                  </a:schemeClr>
                </a:solidFill>
              </a:rPr>
              <a:t>DE LA FASE 2. EL M</a:t>
            </a:r>
            <a:r>
              <a:rPr lang="es-ES" sz="3600" b="1" dirty="0" smtClean="0">
                <a:solidFill>
                  <a:schemeClr val="accent6">
                    <a:lumMod val="50000"/>
                  </a:schemeClr>
                </a:solidFill>
              </a:rPr>
              <a:t>ÉDICO ANTE EL PACIENTE ENFERMO</a:t>
            </a:r>
            <a:r>
              <a:rPr lang="es-MX" sz="3600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s-MX" sz="3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NIVEL TAXON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ÓMICO DE BLOOM.</a:t>
            </a:r>
          </a:p>
          <a:p>
            <a:pPr lvl="1"/>
            <a:r>
              <a:rPr lang="es-MX" dirty="0" smtClean="0">
                <a:solidFill>
                  <a:schemeClr val="accent6">
                    <a:lumMod val="50000"/>
                  </a:schemeClr>
                </a:solidFill>
              </a:rPr>
              <a:t>Aplica, analiza y sintetiza en aptitudes cl</a:t>
            </a:r>
            <a:r>
              <a:rPr lang="es-ES" dirty="0" err="1" smtClean="0">
                <a:solidFill>
                  <a:schemeClr val="accent6">
                    <a:lumMod val="50000"/>
                  </a:schemeClr>
                </a:solidFill>
              </a:rPr>
              <a:t>ínicas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s-MX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COMPETENCIA A LOGRAR.</a:t>
            </a:r>
          </a:p>
          <a:p>
            <a:pPr lvl="1"/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VERBO. El alumno adquiere habilidad y destreza.</a:t>
            </a:r>
          </a:p>
          <a:p>
            <a:pPr lvl="1"/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OBJETO.  Para el diagnóstico médico.</a:t>
            </a:r>
          </a:p>
          <a:p>
            <a:pPr lvl="1"/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MARCO. Utilizando el razonamiento clínico.</a:t>
            </a:r>
          </a:p>
          <a:p>
            <a:pPr lvl="1"/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FINALIDAD. Para proponer tratamientos que beneficien a sus pacientes.</a:t>
            </a:r>
          </a:p>
          <a:p>
            <a:pPr lvl="1"/>
            <a:endParaRPr lang="es-E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LOGRO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  <a:t>El alumno demuestra su competencia cl</a:t>
            </a:r>
            <a:r>
              <a:rPr lang="es-ES" sz="2900" dirty="0" err="1" smtClean="0">
                <a:solidFill>
                  <a:schemeClr val="accent6">
                    <a:lumMod val="50000"/>
                  </a:schemeClr>
                </a:solidFill>
              </a:rPr>
              <a:t>ínica</a:t>
            </a:r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 en el </a:t>
            </a:r>
            <a:r>
              <a:rPr lang="es-ES" sz="2900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xamen </a:t>
            </a:r>
            <a:r>
              <a:rPr lang="es-ES" sz="2900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línico </a:t>
            </a:r>
            <a:r>
              <a:rPr lang="es-ES" sz="2900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bjetivo </a:t>
            </a:r>
            <a:r>
              <a:rPr lang="es-ES" sz="2900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structurado (ECOE) y en un Expediente </a:t>
            </a:r>
            <a:r>
              <a:rPr lang="es-ES" sz="2900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línico </a:t>
            </a:r>
            <a:r>
              <a:rPr lang="es-ES" sz="290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ntegrado y de Calidad (ECIC) al término del cuarto semestre.</a:t>
            </a:r>
            <a:endParaRPr lang="es-MX" sz="29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4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EL MÉDICO ANTE EL</a:t>
            </a:r>
            <a:b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PACIENTE ENFERMO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sz="3600" b="1" dirty="0" smtClean="0">
                <a:solidFill>
                  <a:schemeClr val="accent6">
                    <a:lumMod val="50000"/>
                  </a:schemeClr>
                </a:solidFill>
              </a:rPr>
              <a:t>LOGÍSTICA DE LA FASE 2. EL M</a:t>
            </a:r>
            <a:r>
              <a:rPr lang="es-ES" sz="3600" b="1" dirty="0" smtClean="0">
                <a:solidFill>
                  <a:schemeClr val="accent6">
                    <a:lumMod val="50000"/>
                  </a:schemeClr>
                </a:solidFill>
              </a:rPr>
              <a:t>ÉDICO ANTE EL PACIENTE ENFERMO.</a:t>
            </a:r>
            <a:endParaRPr lang="es-MX" sz="3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PLAN MAGISTERIAL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</a:rPr>
              <a:t>. Responsables: director, profesor.</a:t>
            </a:r>
          </a:p>
          <a:p>
            <a:pPr lvl="1"/>
            <a: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  <a:t>Se incluye la programación de simulaci</a:t>
            </a:r>
            <a:r>
              <a:rPr lang="es-ES" sz="2900" dirty="0" err="1" smtClean="0">
                <a:solidFill>
                  <a:schemeClr val="accent6">
                    <a:lumMod val="50000"/>
                  </a:schemeClr>
                </a:solidFill>
              </a:rPr>
              <a:t>ón</a:t>
            </a:r>
            <a: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  <a:t>Se detallan tareas, trabajos y evaluaciones.</a:t>
            </a:r>
          </a:p>
          <a:p>
            <a:pPr lvl="1"/>
            <a: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  <a:t>Se pondera un valor de 20% de la calificaci</a:t>
            </a:r>
            <a:r>
              <a:rPr lang="es-ES" sz="2900" dirty="0" err="1" smtClean="0">
                <a:solidFill>
                  <a:schemeClr val="accent6">
                    <a:lumMod val="50000"/>
                  </a:schemeClr>
                </a:solidFill>
              </a:rPr>
              <a:t>ón</a:t>
            </a:r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  <a:t>al trabajo </a:t>
            </a:r>
            <a:r>
              <a:rPr lang="es-MX" sz="2900" i="1" dirty="0" smtClean="0">
                <a:solidFill>
                  <a:schemeClr val="accent6">
                    <a:lumMod val="50000"/>
                  </a:schemeClr>
                </a:solidFill>
              </a:rPr>
              <a:t>Vocare</a:t>
            </a:r>
            <a: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  <a:t> en las asignaturas</a:t>
            </a:r>
            <a:b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  <a:t>MED2217 Historia Cl</a:t>
            </a:r>
            <a:r>
              <a:rPr lang="es-ES" sz="2900" dirty="0" err="1" smtClean="0">
                <a:solidFill>
                  <a:schemeClr val="accent6">
                    <a:lumMod val="50000"/>
                  </a:schemeClr>
                </a:solidFill>
              </a:rPr>
              <a:t>ínica</a:t>
            </a:r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 y MED2206 Bases Biológicas de la Enfermedad.</a:t>
            </a:r>
            <a:endParaRPr lang="es-MX" sz="29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s-MX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PROGRAMACIÓN ACADÉMICA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</a:rPr>
              <a:t>. Responsables: director, operación académica.</a:t>
            </a:r>
          </a:p>
          <a:p>
            <a:pPr lvl="1"/>
            <a: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  <a:t>Se asignan 1.5 horas por semana para trabajo </a:t>
            </a:r>
            <a:r>
              <a:rPr lang="es-MX" sz="2900" i="1" dirty="0" smtClean="0">
                <a:solidFill>
                  <a:schemeClr val="accent6">
                    <a:lumMod val="50000"/>
                  </a:schemeClr>
                </a:solidFill>
              </a:rPr>
              <a:t>Vocare</a:t>
            </a:r>
            <a: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lvl="1"/>
            <a:endParaRPr lang="es-MX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DESARROLLO DEL CURSO (ver figura)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</a:rPr>
              <a:t>. Responsables: profesor, alumno.</a:t>
            </a:r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  <a:t>El alumno resuelve casos en escenarios cl</a:t>
            </a:r>
            <a:r>
              <a:rPr lang="es-ES" sz="2900" dirty="0" err="1" smtClean="0">
                <a:solidFill>
                  <a:schemeClr val="accent6">
                    <a:lumMod val="50000"/>
                  </a:schemeClr>
                </a:solidFill>
              </a:rPr>
              <a:t>ínicos</a:t>
            </a:r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 que arma el profesor.</a:t>
            </a:r>
            <a:endParaRPr lang="es-MX" sz="29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  <a:t>El profesor retroalimenta al alumno.</a:t>
            </a:r>
          </a:p>
        </p:txBody>
      </p:sp>
    </p:spTree>
    <p:extLst>
      <p:ext uri="{BB962C8B-B14F-4D97-AF65-F5344CB8AC3E}">
        <p14:creationId xmlns:p14="http://schemas.microsoft.com/office/powerpoint/2010/main" val="1165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EL MÉDICO ANTE EL</a:t>
            </a:r>
            <a:b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PACIENTE ENFERMO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Imagen 13" descr="el-hombre-de-vitruvio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96240"/>
            <a:ext cx="1417248" cy="1417248"/>
          </a:xfrm>
          <a:prstGeom prst="rect">
            <a:avLst/>
          </a:prstGeom>
        </p:spPr>
      </p:pic>
      <p:grpSp>
        <p:nvGrpSpPr>
          <p:cNvPr id="4" name="Agrupar 3"/>
          <p:cNvGrpSpPr/>
          <p:nvPr/>
        </p:nvGrpSpPr>
        <p:grpSpPr>
          <a:xfrm>
            <a:off x="1259632" y="1773536"/>
            <a:ext cx="1463040" cy="1139952"/>
            <a:chOff x="611560" y="4233264"/>
            <a:chExt cx="1463040" cy="1139952"/>
          </a:xfrm>
        </p:grpSpPr>
        <p:pic>
          <p:nvPicPr>
            <p:cNvPr id="8" name="Imagen 7" descr="5NyVCsiaU12W2OWXoZDuMQ_m.jp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233264"/>
              <a:ext cx="1463040" cy="1139952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 rot="712510">
              <a:off x="816327" y="4295188"/>
              <a:ext cx="840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isometricTopUp"/>
                <a:lightRig rig="threePt" dir="t"/>
              </a:scene3d>
            </a:bodyPr>
            <a:lstStyle/>
            <a:p>
              <a:r>
                <a:rPr lang="es-ES" dirty="0" err="1" smtClean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rPr>
                <a:t>Vocare</a:t>
              </a:r>
              <a:endParaRPr lang="es-E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60772" y="5035782"/>
            <a:ext cx="1911628" cy="1696031"/>
          </a:xfrm>
          <a:prstGeom prst="rect">
            <a:avLst/>
          </a:prstGeom>
        </p:spPr>
      </p:pic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867376"/>
              </p:ext>
            </p:extLst>
          </p:nvPr>
        </p:nvGraphicFramePr>
        <p:xfrm>
          <a:off x="395536" y="1672208"/>
          <a:ext cx="8291264" cy="5141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1" name="Agrupar 10"/>
          <p:cNvGrpSpPr/>
          <p:nvPr/>
        </p:nvGrpSpPr>
        <p:grpSpPr>
          <a:xfrm>
            <a:off x="560585" y="4437112"/>
            <a:ext cx="1028269" cy="719755"/>
            <a:chOff x="1472" y="137673"/>
            <a:chExt cx="1028269" cy="71975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9" name="Rectángulo redondeado 18"/>
            <p:cNvSpPr/>
            <p:nvPr/>
          </p:nvSpPr>
          <p:spPr>
            <a:xfrm>
              <a:off x="1472" y="137673"/>
              <a:ext cx="1028269" cy="719755"/>
            </a:xfrm>
            <a:prstGeom prst="roundRect">
              <a:avLst>
                <a:gd name="adj" fmla="val 1667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ángulo 19"/>
            <p:cNvSpPr/>
            <p:nvPr/>
          </p:nvSpPr>
          <p:spPr>
            <a:xfrm>
              <a:off x="36614" y="172815"/>
              <a:ext cx="957985" cy="6494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smtClean="0">
                  <a:solidFill>
                    <a:srgbClr val="78361A"/>
                  </a:solidFill>
                </a:rPr>
                <a:t>Entrevista y </a:t>
              </a:r>
              <a:r>
                <a:rPr lang="es-ES_tradnl" sz="1400" kern="1200" dirty="0" err="1" smtClean="0">
                  <a:solidFill>
                    <a:srgbClr val="78361A"/>
                  </a:solidFill>
                </a:rPr>
                <a:t>exploraci</a:t>
              </a:r>
              <a:r>
                <a:rPr lang="es-ES" sz="1400" kern="1200" dirty="0" err="1" smtClean="0">
                  <a:solidFill>
                    <a:srgbClr val="78361A"/>
                  </a:solidFill>
                </a:rPr>
                <a:t>ón</a:t>
              </a:r>
              <a:endParaRPr lang="es-ES_tradnl" sz="1400" kern="1200" dirty="0">
                <a:solidFill>
                  <a:srgbClr val="78361A"/>
                </a:solidFill>
              </a:endParaRP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879435" y="5229273"/>
            <a:ext cx="1028269" cy="431975"/>
            <a:chOff x="530132" y="936178"/>
            <a:chExt cx="1028269" cy="43197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7" name="Rectángulo redondeado 16"/>
            <p:cNvSpPr/>
            <p:nvPr/>
          </p:nvSpPr>
          <p:spPr>
            <a:xfrm>
              <a:off x="530132" y="936178"/>
              <a:ext cx="1028269" cy="431975"/>
            </a:xfrm>
            <a:prstGeom prst="roundRect">
              <a:avLst>
                <a:gd name="adj" fmla="val 1667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ángulo 17"/>
            <p:cNvSpPr/>
            <p:nvPr/>
          </p:nvSpPr>
          <p:spPr>
            <a:xfrm>
              <a:off x="551223" y="957269"/>
              <a:ext cx="986087" cy="3897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i="1" kern="1200" dirty="0" err="1" smtClean="0"/>
                <a:t>Debriefing</a:t>
              </a:r>
              <a:endParaRPr lang="es-ES_tradnl" sz="1400" i="1" kern="1200" dirty="0"/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1167467" y="5733256"/>
            <a:ext cx="1028269" cy="719755"/>
            <a:chOff x="1092253" y="1440162"/>
            <a:chExt cx="1028269" cy="71975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5" name="Rectángulo redondeado 14"/>
            <p:cNvSpPr/>
            <p:nvPr/>
          </p:nvSpPr>
          <p:spPr>
            <a:xfrm>
              <a:off x="1092253" y="1440162"/>
              <a:ext cx="1028269" cy="719755"/>
            </a:xfrm>
            <a:prstGeom prst="roundRect">
              <a:avLst>
                <a:gd name="adj" fmla="val 1667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ángulo 15"/>
            <p:cNvSpPr/>
            <p:nvPr/>
          </p:nvSpPr>
          <p:spPr>
            <a:xfrm>
              <a:off x="1127395" y="1475304"/>
              <a:ext cx="957985" cy="6494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smtClean="0"/>
                <a:t>Nota m</a:t>
              </a:r>
              <a:r>
                <a:rPr lang="es-ES" sz="1400" kern="1200" dirty="0" err="1" smtClean="0"/>
                <a:t>édica</a:t>
              </a:r>
              <a:endParaRPr lang="es-ES_tradnl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55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EL MÉDICO ANTE EL</a:t>
            </a:r>
            <a:b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PACIENTE ENFERMO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sz="3600" b="1" dirty="0" smtClean="0">
                <a:solidFill>
                  <a:schemeClr val="accent6">
                    <a:lumMod val="50000"/>
                  </a:schemeClr>
                </a:solidFill>
              </a:rPr>
              <a:t>LOGÍSTICA DE LA FASE 2. EL M</a:t>
            </a:r>
            <a:r>
              <a:rPr lang="es-ES" sz="3600" b="1" dirty="0" smtClean="0">
                <a:solidFill>
                  <a:schemeClr val="accent6">
                    <a:lumMod val="50000"/>
                  </a:schemeClr>
                </a:solidFill>
              </a:rPr>
              <a:t>ÉDICO ANTE EL PACIENTE ENFERMO.</a:t>
            </a:r>
            <a:endParaRPr lang="es-MX" sz="3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EVALUACIÓN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</a:rPr>
              <a:t>. Responsables: director, profesor.</a:t>
            </a:r>
          </a:p>
          <a:p>
            <a:pPr lvl="1"/>
            <a:r>
              <a:rPr lang="es-MX" sz="2900" dirty="0" smtClean="0">
                <a:solidFill>
                  <a:schemeClr val="accent6">
                    <a:lumMod val="50000"/>
                  </a:schemeClr>
                </a:solidFill>
              </a:rPr>
              <a:t>El 20% de la calificación de cada asignatura </a:t>
            </a:r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se integra por</a:t>
            </a:r>
            <a:r>
              <a:rPr lang="es-MX" sz="2900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es-MX" sz="25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s-MX" sz="2500" dirty="0" smtClean="0">
                <a:solidFill>
                  <a:schemeClr val="accent6">
                    <a:lumMod val="50000"/>
                  </a:schemeClr>
                </a:solidFill>
              </a:rPr>
              <a:t>Evidencia de trabajo – sesiones de simulaci</a:t>
            </a:r>
            <a:r>
              <a:rPr lang="es-ES" sz="2500" dirty="0" err="1" smtClean="0">
                <a:solidFill>
                  <a:schemeClr val="accent6">
                    <a:lumMod val="50000"/>
                  </a:schemeClr>
                </a:solidFill>
              </a:rPr>
              <a:t>ón</a:t>
            </a:r>
            <a:r>
              <a:rPr lang="es-ES" sz="2500" dirty="0" smtClean="0">
                <a:solidFill>
                  <a:schemeClr val="accent6">
                    <a:lumMod val="50000"/>
                  </a:schemeClr>
                </a:solidFill>
              </a:rPr>
              <a:t> y carpeta de retroalimentación</a:t>
            </a:r>
            <a:r>
              <a:rPr lang="es-MX" sz="25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lvl="2"/>
            <a:r>
              <a:rPr lang="es-MX" sz="2500" dirty="0" smtClean="0">
                <a:solidFill>
                  <a:schemeClr val="accent6">
                    <a:lumMod val="50000"/>
                  </a:schemeClr>
                </a:solidFill>
              </a:rPr>
              <a:t>Avance en la integraci</a:t>
            </a:r>
            <a:r>
              <a:rPr lang="es-ES" sz="2500" dirty="0" err="1" smtClean="0">
                <a:solidFill>
                  <a:schemeClr val="accent6">
                    <a:lumMod val="50000"/>
                  </a:schemeClr>
                </a:solidFill>
              </a:rPr>
              <a:t>ón</a:t>
            </a:r>
            <a:r>
              <a:rPr lang="es-ES" sz="2500" dirty="0" smtClean="0">
                <a:solidFill>
                  <a:schemeClr val="accent6">
                    <a:lumMod val="50000"/>
                  </a:schemeClr>
                </a:solidFill>
              </a:rPr>
              <a:t> del expediente clínico.</a:t>
            </a:r>
          </a:p>
          <a:p>
            <a:endParaRPr lang="es-ES" sz="33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ES" sz="3300" b="1" dirty="0" smtClean="0">
                <a:solidFill>
                  <a:schemeClr val="accent6">
                    <a:lumMod val="50000"/>
                  </a:schemeClr>
                </a:solidFill>
              </a:rPr>
              <a:t>ECOE, </a:t>
            </a:r>
            <a:r>
              <a:rPr lang="es-ES" sz="3600" b="1" dirty="0">
                <a:solidFill>
                  <a:schemeClr val="accent6">
                    <a:lumMod val="50000"/>
                  </a:schemeClr>
                </a:solidFill>
              </a:rPr>
              <a:t>Examen Clínico Objetivo Estructurado </a:t>
            </a:r>
            <a:r>
              <a:rPr lang="es-ES" sz="3300" b="1" dirty="0" smtClean="0">
                <a:solidFill>
                  <a:schemeClr val="accent6">
                    <a:lumMod val="50000"/>
                  </a:schemeClr>
                </a:solidFill>
              </a:rPr>
              <a:t>y</a:t>
            </a:r>
            <a:br>
              <a:rPr lang="es-ES" sz="33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ES" sz="3300" b="1" dirty="0" smtClean="0">
                <a:solidFill>
                  <a:schemeClr val="accent6">
                    <a:lumMod val="50000"/>
                  </a:schemeClr>
                </a:solidFill>
              </a:rPr>
              <a:t>ECIC, Expediente Clínico Integrado y de Calidad.</a:t>
            </a:r>
            <a:endParaRPr lang="es-ES" sz="33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El ECOE y el ECIC evalúan la fase 2 de </a:t>
            </a:r>
            <a:r>
              <a:rPr lang="es-ES" sz="2900" i="1" dirty="0" err="1" smtClean="0">
                <a:solidFill>
                  <a:schemeClr val="accent6">
                    <a:lumMod val="50000"/>
                  </a:schemeClr>
                </a:solidFill>
              </a:rPr>
              <a:t>Vocare</a:t>
            </a:r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Se aplican al término del cuarto semestre.</a:t>
            </a:r>
          </a:p>
          <a:p>
            <a:pPr lvl="1"/>
            <a:r>
              <a:rPr lang="es-ES" sz="2900" dirty="0" smtClean="0">
                <a:solidFill>
                  <a:schemeClr val="accent6">
                    <a:lumMod val="50000"/>
                  </a:schemeClr>
                </a:solidFill>
              </a:rPr>
              <a:t>Temas:</a:t>
            </a:r>
          </a:p>
          <a:p>
            <a:pPr lvl="2"/>
            <a:r>
              <a:rPr lang="es-MX" sz="2500" dirty="0" smtClean="0">
                <a:solidFill>
                  <a:schemeClr val="accent6">
                    <a:lumMod val="50000"/>
                  </a:schemeClr>
                </a:solidFill>
              </a:rPr>
              <a:t>Los </a:t>
            </a:r>
            <a:r>
              <a:rPr lang="es-MX" sz="2500" dirty="0">
                <a:solidFill>
                  <a:schemeClr val="accent6">
                    <a:lumMod val="50000"/>
                  </a:schemeClr>
                </a:solidFill>
              </a:rPr>
              <a:t>temas de historia cl</a:t>
            </a:r>
            <a:r>
              <a:rPr lang="es-ES" sz="2500" dirty="0" err="1">
                <a:solidFill>
                  <a:schemeClr val="accent6">
                    <a:lumMod val="50000"/>
                  </a:schemeClr>
                </a:solidFill>
              </a:rPr>
              <a:t>ínica</a:t>
            </a:r>
            <a:r>
              <a:rPr lang="es-ES" sz="2500" dirty="0">
                <a:solidFill>
                  <a:schemeClr val="accent6">
                    <a:lumMod val="50000"/>
                  </a:schemeClr>
                </a:solidFill>
              </a:rPr>
              <a:t> y bases biológicas de la enfermedad.</a:t>
            </a:r>
          </a:p>
          <a:p>
            <a:pPr lvl="2"/>
            <a:r>
              <a:rPr lang="es-ES" sz="2500" dirty="0">
                <a:solidFill>
                  <a:schemeClr val="accent6">
                    <a:lumMod val="50000"/>
                  </a:schemeClr>
                </a:solidFill>
              </a:rPr>
              <a:t>Los temas de otras asignaturas que sean complementarias para la integración de habilidades y destrezas en los alumnos relacionados con el diagnóstico y el tratamiento de la enfermedad.</a:t>
            </a:r>
            <a:endParaRPr lang="es-MX" sz="29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/>
          <p:cNvGrpSpPr/>
          <p:nvPr/>
        </p:nvGrpSpPr>
        <p:grpSpPr>
          <a:xfrm>
            <a:off x="6184979" y="3140968"/>
            <a:ext cx="2347461" cy="2342059"/>
            <a:chOff x="1907868" y="1394203"/>
            <a:chExt cx="3323980" cy="3612929"/>
          </a:xfr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Elipse 10"/>
            <p:cNvSpPr/>
            <p:nvPr/>
          </p:nvSpPr>
          <p:spPr>
            <a:xfrm>
              <a:off x="1907868" y="1394203"/>
              <a:ext cx="3323980" cy="3612929"/>
            </a:xfrm>
            <a:prstGeom prst="ellipse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alpha val="50000"/>
                <a:hueOff val="-5"/>
                <a:satOff val="1994"/>
                <a:lumOff val="2577"/>
                <a:alphaOff val="15000"/>
              </a:schemeClr>
            </a:fillRef>
            <a:effectRef idx="2">
              <a:schemeClr val="accent1">
                <a:shade val="80000"/>
                <a:alpha val="50000"/>
                <a:hueOff val="-5"/>
                <a:satOff val="1994"/>
                <a:lumOff val="2577"/>
                <a:alphaOff val="15000"/>
              </a:schemeClr>
            </a:effectRef>
            <a:fontRef idx="minor">
              <a:schemeClr val="tx1"/>
            </a:fontRef>
          </p:style>
        </p:sp>
        <p:sp>
          <p:nvSpPr>
            <p:cNvPr id="12" name="Elipse 6"/>
            <p:cNvSpPr/>
            <p:nvPr/>
          </p:nvSpPr>
          <p:spPr>
            <a:xfrm>
              <a:off x="2860676" y="4130686"/>
              <a:ext cx="1544342" cy="52544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3200" kern="1200" dirty="0" smtClean="0">
                  <a:latin typeface="Segoe Print" charset="0"/>
                  <a:ea typeface="Segoe Print" charset="0"/>
                  <a:cs typeface="Segoe Print" charset="0"/>
                </a:rPr>
                <a:t>ECIC</a:t>
              </a:r>
              <a:endParaRPr lang="es-ES_tradnl" sz="3200" kern="1200" dirty="0">
                <a:latin typeface="Segoe Print" charset="0"/>
                <a:ea typeface="Segoe Print" charset="0"/>
                <a:cs typeface="Segoe Print" charset="0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EXAMEN DE MEDIO T</a:t>
            </a:r>
            <a:r>
              <a:rPr lang="es-ES" dirty="0" smtClean="0"/>
              <a:t>ÉRMINO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/>
              <a:t>DE LICENCIATURA EMET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925144"/>
          </a:xfrm>
        </p:spPr>
        <p:txBody>
          <a:bodyPr>
            <a:normAutofit fontScale="62500" lnSpcReduction="20000"/>
          </a:bodyPr>
          <a:lstStyle/>
          <a:p>
            <a:r>
              <a:rPr lang="es-ES_tradnl" b="1" dirty="0" smtClean="0"/>
              <a:t>REQUISITOS</a:t>
            </a:r>
          </a:p>
          <a:p>
            <a:pPr lvl="1"/>
            <a:r>
              <a:rPr lang="es-ES_tradnl" dirty="0"/>
              <a:t>A</a:t>
            </a:r>
            <a:r>
              <a:rPr lang="es-ES_tradnl" dirty="0" smtClean="0"/>
              <a:t>probar </a:t>
            </a:r>
            <a:r>
              <a:rPr lang="es-ES_tradnl" dirty="0" err="1" smtClean="0"/>
              <a:t>anatom</a:t>
            </a:r>
            <a:r>
              <a:rPr lang="es-ES" dirty="0" err="1" smtClean="0"/>
              <a:t>ía</a:t>
            </a:r>
            <a:r>
              <a:rPr lang="es-ES" dirty="0" smtClean="0"/>
              <a:t>, anatomía clínica, fisiología general, historia clínica, bases biológicas de la enfermedad.</a:t>
            </a:r>
          </a:p>
          <a:p>
            <a:endParaRPr lang="es-ES" dirty="0" smtClean="0"/>
          </a:p>
          <a:p>
            <a:r>
              <a:rPr lang="es-ES" b="1" dirty="0" smtClean="0"/>
              <a:t>ESTRUCTURA</a:t>
            </a:r>
          </a:p>
          <a:p>
            <a:pPr lvl="1"/>
            <a:r>
              <a:rPr lang="es-ES" b="1" dirty="0" smtClean="0"/>
              <a:t>EBAM</a:t>
            </a:r>
            <a:r>
              <a:rPr lang="es-ES" dirty="0" smtClean="0"/>
              <a:t> – Conocimientos teóricos</a:t>
            </a:r>
          </a:p>
          <a:p>
            <a:pPr lvl="1"/>
            <a:r>
              <a:rPr lang="es-ES" b="1" dirty="0" smtClean="0"/>
              <a:t>ECOE</a:t>
            </a:r>
            <a:r>
              <a:rPr lang="es-ES" dirty="0" smtClean="0"/>
              <a:t> – Anteriores + habilidades y destrezas</a:t>
            </a:r>
          </a:p>
          <a:p>
            <a:pPr lvl="1"/>
            <a:r>
              <a:rPr lang="es-ES" b="1" dirty="0" smtClean="0"/>
              <a:t>ECIC</a:t>
            </a:r>
            <a:r>
              <a:rPr lang="es-ES" dirty="0" smtClean="0"/>
              <a:t>  – Anteriores + actitudes y valores.</a:t>
            </a:r>
          </a:p>
          <a:p>
            <a:endParaRPr lang="es-ES" dirty="0" smtClean="0"/>
          </a:p>
          <a:p>
            <a:r>
              <a:rPr lang="es-ES" b="1" dirty="0" smtClean="0"/>
              <a:t>CRITERIOS PARA ACREDITAR</a:t>
            </a:r>
          </a:p>
          <a:p>
            <a:pPr lvl="1"/>
            <a:r>
              <a:rPr lang="es-ES" dirty="0" smtClean="0"/>
              <a:t>Calificación satisfactoria o sobresaliente en las tres partes.</a:t>
            </a:r>
          </a:p>
          <a:p>
            <a:endParaRPr lang="es-ES" dirty="0" smtClean="0"/>
          </a:p>
          <a:p>
            <a:r>
              <a:rPr lang="es-ES" b="1" dirty="0" smtClean="0"/>
              <a:t>CRITERIOS DE EXIGENCIA</a:t>
            </a:r>
          </a:p>
          <a:p>
            <a:pPr lvl="1"/>
            <a:r>
              <a:rPr lang="es-ES" dirty="0" smtClean="0"/>
              <a:t>Es necesario acreditar el EMET para poder ingresar a ciclos clínicos.</a:t>
            </a:r>
          </a:p>
          <a:p>
            <a:endParaRPr lang="es-ES" dirty="0" smtClean="0"/>
          </a:p>
        </p:txBody>
      </p:sp>
      <p:grpSp>
        <p:nvGrpSpPr>
          <p:cNvPr id="8" name="Agrupar 7"/>
          <p:cNvGrpSpPr/>
          <p:nvPr/>
        </p:nvGrpSpPr>
        <p:grpSpPr>
          <a:xfrm>
            <a:off x="6228183" y="2954801"/>
            <a:ext cx="1872209" cy="1842351"/>
            <a:chOff x="-202130" y="1680060"/>
            <a:chExt cx="2826624" cy="3044056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Elipse 8"/>
            <p:cNvSpPr/>
            <p:nvPr/>
          </p:nvSpPr>
          <p:spPr>
            <a:xfrm>
              <a:off x="-202130" y="1680060"/>
              <a:ext cx="2826624" cy="3044056"/>
            </a:xfrm>
            <a:prstGeom prst="ellipse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alpha val="50000"/>
                <a:hueOff val="-9"/>
                <a:satOff val="3987"/>
                <a:lumOff val="5154"/>
                <a:alphaOff val="30000"/>
              </a:schemeClr>
            </a:fillRef>
            <a:effectRef idx="2">
              <a:schemeClr val="accent1">
                <a:shade val="80000"/>
                <a:alpha val="50000"/>
                <a:hueOff val="-9"/>
                <a:satOff val="3987"/>
                <a:lumOff val="5154"/>
                <a:alphaOff val="30000"/>
              </a:schemeClr>
            </a:effectRef>
            <a:fontRef idx="minor">
              <a:schemeClr val="tx1"/>
            </a:fontRef>
          </p:style>
        </p:sp>
        <p:sp>
          <p:nvSpPr>
            <p:cNvPr id="10" name="Elipse 8"/>
            <p:cNvSpPr/>
            <p:nvPr/>
          </p:nvSpPr>
          <p:spPr>
            <a:xfrm>
              <a:off x="341453" y="3891281"/>
              <a:ext cx="1739460" cy="31348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2800" kern="1200" dirty="0" smtClean="0">
                  <a:latin typeface="Segoe Print" charset="0"/>
                  <a:ea typeface="Segoe Print" charset="0"/>
                  <a:cs typeface="Segoe Print" charset="0"/>
                </a:rPr>
                <a:t>ECOE</a:t>
              </a:r>
              <a:endParaRPr lang="es-ES_tradnl" sz="2800" kern="1200" dirty="0">
                <a:latin typeface="Segoe Print" charset="0"/>
                <a:ea typeface="Segoe Print" charset="0"/>
                <a:cs typeface="Segoe Print" charset="0"/>
              </a:endParaRPr>
            </a:p>
          </p:txBody>
        </p:sp>
      </p:grpSp>
      <p:grpSp>
        <p:nvGrpSpPr>
          <p:cNvPr id="6" name="Agrupar 5"/>
          <p:cNvGrpSpPr/>
          <p:nvPr/>
        </p:nvGrpSpPr>
        <p:grpSpPr>
          <a:xfrm>
            <a:off x="6372200" y="2852936"/>
            <a:ext cx="1296144" cy="1212625"/>
            <a:chOff x="1481005" y="141389"/>
            <a:chExt cx="2388762" cy="2463676"/>
          </a:xfrm>
          <a:solidFill>
            <a:schemeClr val="accent3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Elipse 12"/>
            <p:cNvSpPr/>
            <p:nvPr/>
          </p:nvSpPr>
          <p:spPr>
            <a:xfrm>
              <a:off x="1481005" y="141389"/>
              <a:ext cx="2388762" cy="2463676"/>
            </a:xfrm>
            <a:prstGeom prst="ellipse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Elipse 4"/>
            <p:cNvSpPr/>
            <p:nvPr/>
          </p:nvSpPr>
          <p:spPr>
            <a:xfrm>
              <a:off x="1799506" y="1118338"/>
              <a:ext cx="1751760" cy="63232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2200" kern="1200" dirty="0" smtClean="0">
                  <a:latin typeface="Segoe Print" charset="0"/>
                  <a:ea typeface="Segoe Print" charset="0"/>
                  <a:cs typeface="Segoe Print" charset="0"/>
                </a:rPr>
                <a:t>EBAM</a:t>
              </a:r>
              <a:endParaRPr lang="es-ES_tradnl" sz="2200" kern="1200" dirty="0">
                <a:latin typeface="Segoe Print" charset="0"/>
                <a:ea typeface="Segoe Print" charset="0"/>
                <a:cs typeface="Segoe Prin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0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Estructura del</a:t>
            </a:r>
            <a:r>
              <a:rPr lang="es-ES_tradnl" smtClean="0"/>
              <a:t> EMET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793434"/>
              </p:ext>
            </p:extLst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4440"/>
                <a:gridCol w="2592288"/>
                <a:gridCol w="47628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Parte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Nombre de</a:t>
                      </a:r>
                      <a:r>
                        <a:rPr lang="es-ES_tradnl" baseline="0" dirty="0" smtClean="0"/>
                        <a:t>l ex</a:t>
                      </a:r>
                      <a:r>
                        <a:rPr lang="es-ES" baseline="0" dirty="0" smtClean="0"/>
                        <a:t>amen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Lo que </a:t>
                      </a:r>
                      <a:r>
                        <a:rPr lang="es-ES_tradnl" dirty="0" err="1" smtClean="0"/>
                        <a:t>eval</a:t>
                      </a:r>
                      <a:r>
                        <a:rPr lang="es-ES" dirty="0" err="1" smtClean="0"/>
                        <a:t>úa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_tradnl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EBAM</a:t>
                      </a:r>
                      <a:r>
                        <a:rPr lang="es-ES_tradnl" sz="2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.</a:t>
                      </a:r>
                      <a:r>
                        <a:rPr lang="es-ES_tradnl" sz="2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_tradnl" sz="2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Examen de Ciencias B</a:t>
                      </a:r>
                      <a:r>
                        <a:rPr lang="es-ES" sz="24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ásicas</a:t>
                      </a:r>
                      <a:r>
                        <a:rPr lang="es-ES" sz="24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de la Medicina</a:t>
                      </a:r>
                      <a:r>
                        <a:rPr lang="es-ES" sz="2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es-ES_tradnl" sz="24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8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Eval</a:t>
                      </a:r>
                      <a:r>
                        <a:rPr lang="es-ES" sz="18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úa</a:t>
                      </a:r>
                      <a:r>
                        <a:rPr lang="es-ES" sz="18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el conocimiento y la comprensión de los temas de las ciencias básicas de la medicina que refuerzan el dominio de la estructura y función del cuerpo humano sano.</a:t>
                      </a:r>
                      <a:endParaRPr lang="es-ES_tradnl" sz="18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_tradnl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ECOE</a:t>
                      </a:r>
                      <a:r>
                        <a:rPr lang="es-ES_tradnl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. Examen</a:t>
                      </a:r>
                      <a:r>
                        <a:rPr lang="es-ES_tradnl" sz="2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Cl</a:t>
                      </a:r>
                      <a:r>
                        <a:rPr lang="es-ES" sz="2400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ínico</a:t>
                      </a:r>
                      <a:r>
                        <a:rPr lang="es-ES" sz="2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Objetivo Estructurado.</a:t>
                      </a:r>
                      <a:endParaRPr lang="es-ES_tradnl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Eval</a:t>
                      </a:r>
                      <a:r>
                        <a:rPr lang="es-E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úa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las habilidades, destrezas y</a:t>
                      </a:r>
                      <a:r>
                        <a:rPr lang="es-ES" sz="18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razonamiento clínico 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que ha desarrollado el alumno para diagnosticar</a:t>
                      </a:r>
                      <a:r>
                        <a:rPr lang="es-ES" sz="18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al paciente enfermo y proponer un tratamiento integral.</a:t>
                      </a:r>
                      <a:endParaRPr lang="es-ES_tradnl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_tradnl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ECIC</a:t>
                      </a:r>
                      <a:r>
                        <a:rPr lang="es-ES_tradnl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. Expediente</a:t>
                      </a:r>
                      <a:r>
                        <a:rPr lang="es-ES_tradnl" sz="2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Cl</a:t>
                      </a:r>
                      <a:r>
                        <a:rPr lang="es-ES" sz="2400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ínico</a:t>
                      </a:r>
                      <a:r>
                        <a:rPr lang="es-ES" sz="2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Integrado y de Calidad.</a:t>
                      </a:r>
                      <a:endParaRPr lang="es-ES_tradnl" sz="2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Eval</a:t>
                      </a:r>
                      <a:r>
                        <a:rPr lang="es-E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úa</a:t>
                      </a:r>
                      <a:r>
                        <a:rPr lang="es-E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los</a:t>
                      </a:r>
                      <a:r>
                        <a:rPr lang="es-ES" sz="18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conocimientos, habilidades, destrezas, actitudes y valores del alumno integradas en un expediente clínico que va acorde con la normatividad vigente y cumple con los estándares internacionales de la ética.</a:t>
                      </a:r>
                      <a:endParaRPr lang="es-ES_tradnl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contenido 2"/>
          <p:cNvSpPr txBox="1">
            <a:spLocks/>
          </p:cNvSpPr>
          <p:nvPr/>
        </p:nvSpPr>
        <p:spPr>
          <a:xfrm>
            <a:off x="457201" y="1628800"/>
            <a:ext cx="5364574" cy="223224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r>
              <a:rPr lang="es-MX" sz="2000" b="1" dirty="0" smtClean="0"/>
              <a:t>OBJETIVO GENERAL FORMATIVO</a:t>
            </a:r>
          </a:p>
          <a:p>
            <a:pPr marL="1588" indent="0">
              <a:buNone/>
            </a:pPr>
            <a:r>
              <a:rPr lang="es-MX" sz="1400" dirty="0"/>
              <a:t>Fortalecer en el alumno de la licenciatura en psicología los conocimientos, habilidades, destrezas, actitudes y valores que le permitan el ejercicio de su profesión de manera eficaz y eficiente a través del manejo adecuado de las bases teóricas y la aplicación de estrategias de intervención acordes a las necesidades de atención en las diversas áreas disciplinares desde una visión integrativa. </a:t>
            </a:r>
          </a:p>
          <a:p>
            <a:pPr marL="1588" indent="0">
              <a:buFont typeface="Arial"/>
              <a:buNone/>
            </a:pPr>
            <a:endParaRPr lang="es-MX" sz="2000" dirty="0" smtClean="0">
              <a:solidFill>
                <a:srgbClr val="78361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i="1" dirty="0" smtClean="0"/>
              <a:t>VOCARE</a:t>
            </a:r>
            <a:br>
              <a:rPr lang="es-ES_tradnl" i="1" dirty="0" smtClean="0"/>
            </a:br>
            <a:r>
              <a:rPr lang="es-ES_tradnl" i="1" dirty="0" smtClean="0"/>
              <a:t>Psicología</a:t>
            </a:r>
            <a:endParaRPr lang="es-ES_tradnl" i="1" dirty="0"/>
          </a:p>
        </p:txBody>
      </p:sp>
      <p:sp>
        <p:nvSpPr>
          <p:cNvPr id="14" name="Forma en L 13"/>
          <p:cNvSpPr/>
          <p:nvPr/>
        </p:nvSpPr>
        <p:spPr>
          <a:xfrm rot="5400000">
            <a:off x="940291" y="4693324"/>
            <a:ext cx="1539398" cy="2561523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3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Agrupar 14"/>
          <p:cNvGrpSpPr/>
          <p:nvPr/>
        </p:nvGrpSpPr>
        <p:grpSpPr>
          <a:xfrm>
            <a:off x="720259" y="5490192"/>
            <a:ext cx="2238694" cy="1323184"/>
            <a:chOff x="291479" y="2709263"/>
            <a:chExt cx="2238694" cy="1323184"/>
          </a:xfrm>
        </p:grpSpPr>
        <p:sp>
          <p:nvSpPr>
            <p:cNvPr id="20" name="Rectángulo 19"/>
            <p:cNvSpPr/>
            <p:nvPr/>
          </p:nvSpPr>
          <p:spPr>
            <a:xfrm>
              <a:off x="291479" y="2709263"/>
              <a:ext cx="2238694" cy="13231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ángulo 20"/>
            <p:cNvSpPr/>
            <p:nvPr/>
          </p:nvSpPr>
          <p:spPr>
            <a:xfrm>
              <a:off x="291479" y="2709263"/>
              <a:ext cx="2238694" cy="1323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b="1" kern="1200" dirty="0" smtClean="0"/>
                <a:t>FASE </a:t>
              </a:r>
              <a:r>
                <a:rPr lang="es-ES_tradnl" sz="1600" b="1" dirty="0" smtClean="0"/>
                <a:t>1, COMPRENSIÓN DE LA PERSONA </a:t>
              </a:r>
              <a:r>
                <a:rPr lang="es-ES_tradnl" sz="1600" b="1" kern="1200" dirty="0" smtClean="0"/>
                <a:t>.</a:t>
              </a:r>
              <a:br>
                <a:rPr lang="es-ES_tradnl" sz="1600" b="1" kern="1200" dirty="0" smtClean="0"/>
              </a:br>
              <a:r>
                <a:rPr lang="es-ES_tradnl" sz="1600" kern="1200" dirty="0" smtClean="0"/>
                <a:t>Conoce </a:t>
              </a:r>
              <a:r>
                <a:rPr lang="es-ES" sz="1600" kern="1200" dirty="0" smtClean="0"/>
                <a:t>.</a:t>
              </a:r>
              <a:endParaRPr lang="es-ES_tradnl" sz="1600" kern="1200" dirty="0"/>
            </a:p>
          </p:txBody>
        </p:sp>
      </p:grpSp>
      <p:sp>
        <p:nvSpPr>
          <p:cNvPr id="17" name="Forma en L 16"/>
          <p:cNvSpPr/>
          <p:nvPr/>
        </p:nvSpPr>
        <p:spPr>
          <a:xfrm rot="5400000">
            <a:off x="3771314" y="3671941"/>
            <a:ext cx="1539398" cy="2561523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6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orma en L 18"/>
          <p:cNvSpPr/>
          <p:nvPr/>
        </p:nvSpPr>
        <p:spPr>
          <a:xfrm rot="5400000">
            <a:off x="6602337" y="2649869"/>
            <a:ext cx="1539398" cy="2561523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4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Agrupar 21"/>
          <p:cNvGrpSpPr/>
          <p:nvPr/>
        </p:nvGrpSpPr>
        <p:grpSpPr>
          <a:xfrm>
            <a:off x="3563888" y="4471035"/>
            <a:ext cx="2392637" cy="1478245"/>
            <a:chOff x="3005491" y="1248726"/>
            <a:chExt cx="2392637" cy="1309415"/>
          </a:xfrm>
        </p:grpSpPr>
        <p:sp>
          <p:nvSpPr>
            <p:cNvPr id="23" name="Rectángulo 22"/>
            <p:cNvSpPr/>
            <p:nvPr/>
          </p:nvSpPr>
          <p:spPr>
            <a:xfrm>
              <a:off x="3085570" y="1296114"/>
              <a:ext cx="2312558" cy="12620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ángulo 23"/>
            <p:cNvSpPr/>
            <p:nvPr/>
          </p:nvSpPr>
          <p:spPr>
            <a:xfrm>
              <a:off x="3005491" y="1248726"/>
              <a:ext cx="2312558" cy="1262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b="1" kern="1200" dirty="0" smtClean="0"/>
                <a:t>FASE </a:t>
              </a:r>
              <a:r>
                <a:rPr lang="es-ES_tradnl" sz="1600" b="1" dirty="0"/>
                <a:t>2</a:t>
              </a:r>
              <a:r>
                <a:rPr lang="es-ES_tradnl" sz="1600" b="1" kern="1200" dirty="0" smtClean="0"/>
                <a:t>, </a:t>
              </a:r>
              <a:r>
                <a:rPr lang="es-ES_tradnl" sz="1600" b="1" dirty="0" smtClean="0"/>
                <a:t>INTEGRACIÓN DEL PROCESO PSICODIAGNÓSTICO</a:t>
              </a:r>
              <a:r>
                <a:rPr lang="es-ES" sz="1600" b="1" kern="1200" dirty="0" smtClean="0"/>
                <a:t>.</a:t>
              </a:r>
              <a:r>
                <a:rPr lang="es-ES" sz="1600" kern="1200" dirty="0" smtClean="0"/>
                <a:t/>
              </a:r>
              <a:br>
                <a:rPr lang="es-ES" sz="1600" kern="1200" dirty="0" smtClean="0"/>
              </a:br>
              <a:r>
                <a:rPr lang="es-ES" sz="1600" dirty="0" smtClean="0"/>
                <a:t>Emplea el método clínico en la evaluación psicológica.</a:t>
              </a:r>
              <a:endParaRPr lang="es-ES_tradnl" sz="1600" kern="1200" dirty="0"/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374242" y="3417730"/>
            <a:ext cx="2312558" cy="1282600"/>
            <a:chOff x="5916593" y="0"/>
            <a:chExt cx="2312558" cy="1253594"/>
          </a:xfrm>
        </p:grpSpPr>
        <p:sp>
          <p:nvSpPr>
            <p:cNvPr id="26" name="Rectángulo 25"/>
            <p:cNvSpPr/>
            <p:nvPr/>
          </p:nvSpPr>
          <p:spPr>
            <a:xfrm>
              <a:off x="5916593" y="0"/>
              <a:ext cx="2312558" cy="12535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tángulo 26"/>
            <p:cNvSpPr/>
            <p:nvPr/>
          </p:nvSpPr>
          <p:spPr>
            <a:xfrm>
              <a:off x="5916593" y="0"/>
              <a:ext cx="2312558" cy="12535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b="1" kern="1200" dirty="0" smtClean="0"/>
                <a:t>FASE </a:t>
              </a:r>
              <a:r>
                <a:rPr lang="es-ES_tradnl" sz="1600" b="1" dirty="0" smtClean="0"/>
                <a:t>3</a:t>
              </a:r>
              <a:r>
                <a:rPr lang="es-ES_tradnl" sz="1600" b="1" kern="1200" dirty="0" smtClean="0"/>
                <a:t>, </a:t>
              </a:r>
              <a:r>
                <a:rPr lang="es-ES_tradnl" sz="1600" b="1" dirty="0" smtClean="0"/>
                <a:t>INTERVENCIÓN PSICOLÓGICA EFECTIVA</a:t>
              </a:r>
              <a:r>
                <a:rPr lang="es-ES_tradnl" sz="1600" b="1" kern="1200" dirty="0" smtClean="0"/>
                <a:t>.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b="1" dirty="0" smtClean="0"/>
                <a:t>Propone tratamientos de intervención.</a:t>
              </a:r>
              <a:r>
                <a:rPr lang="es-ES_tradnl" sz="1600" b="1" kern="1200" dirty="0" smtClean="0"/>
                <a:t/>
              </a:r>
              <a:br>
                <a:rPr lang="es-ES_tradnl" sz="1600" b="1" kern="1200" dirty="0" smtClean="0"/>
              </a:br>
              <a:endParaRPr lang="es-ES_tradnl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8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900595"/>
              </p:ext>
            </p:extLst>
          </p:nvPr>
        </p:nvGraphicFramePr>
        <p:xfrm>
          <a:off x="611560" y="188641"/>
          <a:ext cx="8208912" cy="648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Marcador de contenido 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74" y="946778"/>
            <a:ext cx="1355102" cy="7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Estructura general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9388"/>
              </p:ext>
            </p:extLst>
          </p:nvPr>
        </p:nvGraphicFramePr>
        <p:xfrm>
          <a:off x="456632" y="1268760"/>
          <a:ext cx="8496944" cy="502600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48391"/>
                <a:gridCol w="1952009"/>
                <a:gridCol w="576064"/>
                <a:gridCol w="2820971"/>
                <a:gridCol w="14995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OBJETIVO</a:t>
                      </a:r>
                      <a:r>
                        <a:rPr lang="es-ES" sz="1100" baseline="0" dirty="0" smtClean="0"/>
                        <a:t> GENERAL</a:t>
                      </a:r>
                      <a:endParaRPr lang="es-E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COMPETENCIAS PROFESIONALES</a:t>
                      </a:r>
                      <a:endParaRPr lang="es-E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SEM</a:t>
                      </a:r>
                      <a:endParaRPr lang="es-E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MATERIAS</a:t>
                      </a:r>
                      <a:endParaRPr lang="es-E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/>
                        <a:t>EVIDENCIAS</a:t>
                      </a:r>
                      <a:endParaRPr lang="es-E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288">
                <a:tc rowSpan="6">
                  <a:txBody>
                    <a:bodyPr/>
                    <a:lstStyle/>
                    <a:p>
                      <a:r>
                        <a:rPr lang="es-MX" sz="11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Dirigir la formación del médico cirujano Anáhuac hacia la adquisición de la COMPETENCIA CL</a:t>
                      </a:r>
                      <a:r>
                        <a:rPr lang="es-ES" sz="11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ÍNICA (</a:t>
                      </a:r>
                      <a:r>
                        <a:rPr lang="es-MX" sz="11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conocimientos, habilidades y destrezas que le permitan</a:t>
                      </a:r>
                      <a:br>
                        <a:rPr lang="es-MX" sz="11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</a:br>
                      <a:r>
                        <a:rPr lang="es-MX" sz="11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diagnosticar y tratar</a:t>
                      </a:r>
                      <a:r>
                        <a:rPr lang="es-MX" sz="11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sz="11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integralmente a sus</a:t>
                      </a:r>
                      <a:r>
                        <a:rPr lang="es-MX" sz="11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sz="11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pacientes con un claro sentido </a:t>
                      </a:r>
                      <a:r>
                        <a:rPr lang="es-ES" sz="11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ético)</a:t>
                      </a:r>
                      <a:r>
                        <a:rPr lang="es-MX" sz="11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s-ES" sz="11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ES" sz="1100" b="1" u="non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FASE 1, Comprensión de la persona.</a:t>
                      </a:r>
                    </a:p>
                    <a:p>
                      <a:pPr lvl="0"/>
                      <a:r>
                        <a:rPr lang="es-MX" sz="11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Domina e Integra los diferentes modelos contemporáneos con el marco antropológico de la persona humana.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1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Desarrollo</a:t>
                      </a:r>
                      <a:r>
                        <a:rPr lang="es-E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infantil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Introducción a la Psicología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Reportes</a:t>
                      </a:r>
                      <a:r>
                        <a:rPr lang="es-ES" sz="11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de lecturas.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Participación en los foros.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Mándalas didácticos.</a:t>
                      </a:r>
                      <a:endParaRPr lang="es-ES" sz="11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1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Teorías de la personalidad.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Desarrollo en adolescentes y adultos</a:t>
                      </a:r>
                      <a:endParaRPr lang="es-ES" sz="11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61720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ES" sz="1100" b="1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FASE 2,</a:t>
                      </a:r>
                      <a:r>
                        <a:rPr lang="es-ES" sz="1100" b="1" u="none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sz="1100" b="1" u="non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Integración del Proceso psicodiagnóstico.</a:t>
                      </a:r>
                    </a:p>
                    <a:p>
                      <a:pPr lvl="0"/>
                      <a:r>
                        <a:rPr lang="es-ES" sz="1100" baseline="0" dirty="0" smtClean="0"/>
                        <a:t>Genera  pensamiento critico </a:t>
                      </a:r>
                    </a:p>
                    <a:p>
                      <a:pPr lvl="0"/>
                      <a:r>
                        <a:rPr lang="es-ES" sz="1100" baseline="0" dirty="0" smtClean="0"/>
                        <a:t>Y habilidad  de investigación</a:t>
                      </a:r>
                      <a:r>
                        <a:rPr lang="es-ES" sz="11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1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Psicopatología 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Evaluación</a:t>
                      </a:r>
                      <a:r>
                        <a:rPr lang="es-MX" sz="11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del desarrollo</a:t>
                      </a:r>
                      <a:endParaRPr lang="es-ES" sz="11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Formato de entrevista</a:t>
                      </a:r>
                      <a:r>
                        <a:rPr lang="es-ES" sz="11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clínica infantil y del adolescente de Jerome </a:t>
                      </a:r>
                      <a:r>
                        <a:rPr lang="es-ES" sz="1100" b="0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Sattler</a:t>
                      </a:r>
                      <a:r>
                        <a:rPr lang="es-ES" sz="11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Portafolio de evidencias con Test aplicados.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Estudio de casos simulados. (Que diagnostico?)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100" b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712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1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Taller de evaluación de la inteligencia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Taller de evaluación de la personalidad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Psicopatología II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Taller de técnicas de la entrevista</a:t>
                      </a:r>
                      <a:endParaRPr lang="es-ES" sz="11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920">
                <a:tc v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ES" sz="1100" b="1" u="non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FASE 3Intervención psicológica efectiva.</a:t>
                      </a:r>
                    </a:p>
                    <a:p>
                      <a:r>
                        <a:rPr lang="es-MX" sz="1100" b="0" u="none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Actúa y resuelve problemas psicológicos</a:t>
                      </a:r>
                    </a:p>
                    <a:p>
                      <a:endParaRPr lang="es-ES" sz="1100" b="1" u="none" baseline="0" dirty="0" smtClean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s-ES" sz="11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Intervención</a:t>
                      </a:r>
                      <a:r>
                        <a:rPr lang="es-ES" sz="11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en crisis.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Trastornos de la conducta alimentaria</a:t>
                      </a:r>
                      <a:endParaRPr lang="es-ES" sz="11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s-ES" sz="11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¿Qué intervención integrativa?</a:t>
                      </a:r>
                    </a:p>
                    <a:p>
                      <a:r>
                        <a:rPr lang="es-ES" sz="11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No olvidar el concepto de persona.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80">
                <a:tc v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s-ES" sz="11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s-ES" sz="11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Adicciones</a:t>
                      </a:r>
                      <a:r>
                        <a:rPr lang="es-ES" sz="11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y violencia.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Intervención</a:t>
                      </a:r>
                      <a:r>
                        <a:rPr lang="es-ES" sz="11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en ansiedad y depresión</a:t>
                      </a:r>
                      <a:endParaRPr lang="es-ES" sz="11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 anchor="ctr">
                    <a:lnL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2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Concordancia con Nova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88259"/>
              </p:ext>
            </p:extLst>
          </p:nvPr>
        </p:nvGraphicFramePr>
        <p:xfrm>
          <a:off x="323528" y="218303"/>
          <a:ext cx="8496944" cy="561468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15289"/>
                <a:gridCol w="937725"/>
                <a:gridCol w="1514785"/>
                <a:gridCol w="1280673"/>
                <a:gridCol w="1152128"/>
                <a:gridCol w="1296144"/>
                <a:gridCol w="1800200"/>
              </a:tblGrid>
              <a:tr h="508039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</a:rPr>
                        <a:t>FASE</a:t>
                      </a:r>
                      <a:endParaRPr lang="es-MX" sz="1100" dirty="0">
                        <a:solidFill>
                          <a:srgbClr val="632423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aseline="0" dirty="0" smtClean="0">
                          <a:effectLst/>
                        </a:rPr>
                        <a:t>NIVEL DE BLOOM</a:t>
                      </a:r>
                      <a:endParaRPr lang="es-MX" sz="1100" dirty="0">
                        <a:solidFill>
                          <a:srgbClr val="632423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</a:rPr>
                        <a:t>ASIGNATURAS</a:t>
                      </a:r>
                      <a:endParaRPr lang="es-MX" sz="1100" dirty="0">
                        <a:solidFill>
                          <a:srgbClr val="632423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</a:rPr>
                        <a:t>USO DE TECNOLOG</a:t>
                      </a:r>
                      <a:r>
                        <a:rPr lang="es-ES" sz="1100" dirty="0" smtClean="0">
                          <a:effectLst/>
                        </a:rPr>
                        <a:t>ÍA</a:t>
                      </a:r>
                      <a:endParaRPr lang="es-MX" sz="1100" dirty="0">
                        <a:solidFill>
                          <a:srgbClr val="632423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</a:rPr>
                        <a:t>CAR</a:t>
                      </a:r>
                      <a:r>
                        <a:rPr lang="es-ES" sz="1100" dirty="0" smtClean="0">
                          <a:effectLst/>
                        </a:rPr>
                        <a:t>ÁCTER</a:t>
                      </a:r>
                      <a:endParaRPr lang="es-MX" sz="1100" dirty="0">
                        <a:solidFill>
                          <a:srgbClr val="632423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</a:rPr>
                        <a:t>ÉNFASIS FORMATIVOS</a:t>
                      </a:r>
                      <a:endParaRPr lang="es-MX" sz="1100" dirty="0">
                        <a:solidFill>
                          <a:srgbClr val="632423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</a:rPr>
                        <a:t>EVALUACI</a:t>
                      </a:r>
                      <a:r>
                        <a:rPr lang="es-ES" sz="1100" dirty="0" smtClean="0">
                          <a:effectLst/>
                        </a:rPr>
                        <a:t>ÓN</a:t>
                      </a:r>
                      <a:endParaRPr lang="es-MX" sz="1100" dirty="0">
                        <a:solidFill>
                          <a:srgbClr val="632423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83">
                <a:tc rowSpan="2"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s-MX" sz="11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Conoce</a:t>
                      </a:r>
                      <a:r>
                        <a:rPr lang="es-MX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 y</a:t>
                      </a:r>
                      <a:r>
                        <a:rPr lang="es-MX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 comprende</a:t>
                      </a:r>
                      <a:endParaRPr lang="es-MX" sz="11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Desarrollo</a:t>
                      </a:r>
                      <a:r>
                        <a:rPr lang="es-E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infantil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Introducción a la Psicología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4288" indent="-14288" algn="l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s-MX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Uso del</a:t>
                      </a:r>
                      <a:r>
                        <a:rPr lang="es-MX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MX" sz="1100" b="1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BlackBoard</a:t>
                      </a:r>
                      <a:r>
                        <a:rPr lang="es-MX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  <a:p>
                      <a:pPr marL="14288" indent="-14288" algn="l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s-MX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Uso del Blog.</a:t>
                      </a:r>
                      <a:endParaRPr lang="es-MX" sz="11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Fortaleza</a:t>
                      </a:r>
                    </a:p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Autodominio</a:t>
                      </a:r>
                      <a:endParaRPr lang="es-MX" sz="11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Disciplina y rigor académico</a:t>
                      </a:r>
                      <a:endParaRPr lang="es-MX" sz="11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1113" indent="-11113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s-ES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Foros,</a:t>
                      </a:r>
                      <a:r>
                        <a:rPr lang="es-E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Reportes de lectura.</a:t>
                      </a:r>
                      <a:endParaRPr lang="es-MX" sz="1100" b="1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238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Teorías de la personalidad.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Desarrollo en adolescentes y adultos</a:t>
                      </a:r>
                      <a:endParaRPr lang="es-ES" sz="11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100" b="1" baseline="0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6522">
                <a:tc rowSpan="2"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s-MX" sz="1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Aplica, analiza y</a:t>
                      </a:r>
                      <a:r>
                        <a:rPr lang="es-MX" sz="11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sintetiza</a:t>
                      </a:r>
                      <a:endParaRPr lang="es-MX" sz="1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Psicopatología 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Evaluación</a:t>
                      </a:r>
                      <a:r>
                        <a:rPr lang="es-MX" sz="11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del desarrollo</a:t>
                      </a:r>
                      <a:endParaRPr lang="es-ES" sz="11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4288" indent="-14288" algn="l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s-MX" sz="11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Uso del</a:t>
                      </a:r>
                      <a:r>
                        <a:rPr lang="es-MX" sz="11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s-MX" sz="1100" b="1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Blackboard</a:t>
                      </a:r>
                      <a:r>
                        <a:rPr lang="es-MX" sz="11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.</a:t>
                      </a:r>
                    </a:p>
                    <a:p>
                      <a:pPr marL="14288" indent="-14288" algn="l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s-MX" sz="11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Video conferencia.</a:t>
                      </a:r>
                      <a:endParaRPr lang="es-MX" sz="1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Criterio</a:t>
                      </a:r>
                    </a:p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Justicia</a:t>
                      </a:r>
                      <a:endParaRPr lang="es-MX" sz="1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Comunicación y trabajo colaborativo</a:t>
                      </a:r>
                      <a:endParaRPr lang="es-MX" sz="1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Formato de entrevista</a:t>
                      </a:r>
                      <a:r>
                        <a:rPr lang="es-ES" sz="11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clínica infantil y del adolescente de Jerome </a:t>
                      </a:r>
                      <a:r>
                        <a:rPr lang="es-ES" sz="1100" b="0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Sattler</a:t>
                      </a:r>
                      <a:r>
                        <a:rPr lang="es-ES" sz="11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Portafolio de evidencias con Test aplicados.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Estudio de casos simulados.</a:t>
                      </a:r>
                    </a:p>
                    <a:p>
                      <a:pPr marL="11113" indent="-11113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ES" sz="11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506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Taller de evaluación de la inteligencia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Taller de evaluación de la personalidad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1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Psicopatología II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Taller de técnicas de la entrevista</a:t>
                      </a:r>
                      <a:endParaRPr lang="es-ES" sz="1100" b="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14288" indent="-14288" algn="l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MX" sz="1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70098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s-MX" sz="11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Crea y eval</a:t>
                      </a:r>
                      <a:r>
                        <a:rPr lang="es-ES" sz="1100" b="1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úa</a:t>
                      </a:r>
                      <a:endParaRPr lang="es-MX" sz="11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-14288" algn="l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s-MX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Medicina Interna,</a:t>
                      </a:r>
                      <a:r>
                        <a:rPr lang="es-MX" sz="11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 c</a:t>
                      </a:r>
                      <a:r>
                        <a:rPr lang="es-MX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irugía,</a:t>
                      </a:r>
                      <a:r>
                        <a:rPr lang="es-MX" sz="11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 g</a:t>
                      </a:r>
                      <a:r>
                        <a:rPr lang="es-MX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incecoobstetricia</a:t>
                      </a:r>
                      <a:r>
                        <a:rPr lang="es-MX" sz="11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 y p</a:t>
                      </a:r>
                      <a:r>
                        <a:rPr lang="es-MX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ediatría</a:t>
                      </a:r>
                      <a:endParaRPr lang="es-MX" sz="11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8" indent="-14288" algn="l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s-MX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Casos cl</a:t>
                      </a:r>
                      <a:r>
                        <a:rPr lang="es-ES" sz="1100" b="1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ínicos</a:t>
                      </a:r>
                      <a:r>
                        <a:rPr lang="es-ES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 integrales a distancia</a:t>
                      </a:r>
                      <a:endParaRPr lang="es-MX" sz="11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Sentido</a:t>
                      </a:r>
                      <a:endParaRPr lang="es-MX" sz="11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Liderazgo y pensamiento crítico,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formación y validación profesional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-11113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s-MX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EGEL</a:t>
                      </a:r>
                    </a:p>
                    <a:p>
                      <a:pPr marL="11113" indent="-11113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s-MX" sz="11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ECOE</a:t>
                      </a:r>
                      <a:endParaRPr lang="es-MX" sz="11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9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con asignaturas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862322"/>
              </p:ext>
            </p:extLst>
          </p:nvPr>
        </p:nvGraphicFramePr>
        <p:xfrm>
          <a:off x="323528" y="1600200"/>
          <a:ext cx="8496943" cy="4963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43708"/>
                <a:gridCol w="966514"/>
                <a:gridCol w="1115208"/>
                <a:gridCol w="1263903"/>
                <a:gridCol w="1040862"/>
                <a:gridCol w="1189556"/>
                <a:gridCol w="977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Asignatura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Semestre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Créditos de asignatura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Horas </a:t>
                      </a:r>
                      <a:r>
                        <a:rPr lang="es-ES" sz="1400" dirty="0" err="1" smtClean="0"/>
                        <a:t>Vocare</a:t>
                      </a:r>
                      <a:r>
                        <a:rPr lang="es-ES" sz="1400" dirty="0" smtClean="0"/>
                        <a:t> por semana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Asistencia y avance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smtClean="0"/>
                        <a:t>Ponderación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Créditos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i="1" baseline="0" dirty="0" err="1" smtClean="0"/>
                        <a:t>Vocare</a:t>
                      </a:r>
                      <a:endParaRPr lang="es-ES" sz="14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Anatomía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1º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1.5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80%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20%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Anatomía clínica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2º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1.5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80%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20%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Fisiología general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3º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1.5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80%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20%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4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Historia clínica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4º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1.5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80%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20%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Bases biológicas de la enfermedad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80%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20%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Temas selectos de cirugía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5º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1.5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80%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100%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Temas selectos de medicina interna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6º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1.5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80%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100%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Temas selectos de </a:t>
                      </a:r>
                      <a:r>
                        <a:rPr lang="es-ES" sz="1400" b="1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gíneco</a:t>
                      </a:r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-obstetricia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7º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1.5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80%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100%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Temas selectos de pediatría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8º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1.5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80%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100%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s-E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Total</a:t>
                      </a:r>
                      <a:r>
                        <a:rPr lang="es-ES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de créditos </a:t>
                      </a:r>
                      <a:r>
                        <a:rPr lang="es-ES" sz="1400" b="1" i="1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Vocare</a:t>
                      </a:r>
                      <a:endParaRPr lang="es-ES" sz="1400" b="1" i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s-ES" sz="1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6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FASE 1</a:t>
            </a:r>
            <a:b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COMPRENSIÓN DE LA PERSONA</a:t>
            </a:r>
            <a:endParaRPr lang="es-E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Primero, segundo y tercer semestres</a:t>
            </a:r>
          </a:p>
          <a:p>
            <a:endParaRPr lang="es-MX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s-MX" b="1" dirty="0" smtClean="0">
                <a:solidFill>
                  <a:srgbClr val="000000"/>
                </a:solidFill>
              </a:rPr>
              <a:t>El alumno domina</a:t>
            </a:r>
            <a:r>
              <a:rPr lang="es-ES" b="1" dirty="0" smtClean="0">
                <a:solidFill>
                  <a:srgbClr val="000000"/>
                </a:solidFill>
              </a:rPr>
              <a:t> </a:t>
            </a:r>
            <a:r>
              <a:rPr lang="es-ES" b="1" dirty="0">
                <a:solidFill>
                  <a:srgbClr val="000000"/>
                </a:solidFill>
              </a:rPr>
              <a:t>e Integra los diferentes modelos contemporáneos con el marco antropológico de la persona </a:t>
            </a:r>
            <a:r>
              <a:rPr lang="es-ES" b="1" dirty="0" smtClean="0">
                <a:solidFill>
                  <a:srgbClr val="000000"/>
                </a:solidFill>
              </a:rPr>
              <a:t>humana además comunica </a:t>
            </a:r>
            <a:r>
              <a:rPr lang="es-ES" b="1" dirty="0">
                <a:solidFill>
                  <a:srgbClr val="000000"/>
                </a:solidFill>
              </a:rPr>
              <a:t>de forma oral y </a:t>
            </a:r>
            <a:r>
              <a:rPr lang="es-ES" b="1" dirty="0" smtClean="0">
                <a:solidFill>
                  <a:srgbClr val="000000"/>
                </a:solidFill>
              </a:rPr>
              <a:t>escrita.</a:t>
            </a:r>
            <a:endParaRPr lang="es-ES" b="1" dirty="0">
              <a:solidFill>
                <a:srgbClr val="000000"/>
              </a:solidFill>
            </a:endParaRPr>
          </a:p>
          <a:p>
            <a:pPr lvl="0"/>
            <a:r>
              <a:rPr lang="es-ES" dirty="0" smtClean="0"/>
              <a:t>.</a:t>
            </a:r>
            <a:endParaRPr lang="es-ES" dirty="0"/>
          </a:p>
          <a:p>
            <a:pPr lvl="0" algn="l"/>
            <a:r>
              <a:rPr lang="es-MX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s-MX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accent3">
                    <a:lumMod val="50000"/>
                  </a:schemeClr>
                </a:solidFill>
              </a:rPr>
              <a:t>COMPRENSIÓN DE LA PERSONA</a:t>
            </a:r>
            <a:endParaRPr lang="es-E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sz="3600" b="1" dirty="0" smtClean="0">
                <a:solidFill>
                  <a:schemeClr val="accent3">
                    <a:lumMod val="50000"/>
                  </a:schemeClr>
                </a:solidFill>
              </a:rPr>
              <a:t>DESCRIPCI</a:t>
            </a:r>
            <a:r>
              <a:rPr lang="es-ES" sz="3600" b="1" dirty="0" smtClean="0">
                <a:solidFill>
                  <a:schemeClr val="accent3">
                    <a:lumMod val="50000"/>
                  </a:schemeClr>
                </a:solidFill>
              </a:rPr>
              <a:t>ÓN </a:t>
            </a:r>
            <a:r>
              <a:rPr lang="es-MX" sz="3600" b="1" dirty="0" smtClean="0">
                <a:solidFill>
                  <a:schemeClr val="accent3">
                    <a:lumMod val="50000"/>
                  </a:schemeClr>
                </a:solidFill>
              </a:rPr>
              <a:t>DE LA FASE 1. COMPRENSIÓN DE LA PERSONA.</a:t>
            </a:r>
            <a:endParaRPr lang="es-MX" sz="36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3">
                    <a:lumMod val="50000"/>
                  </a:schemeClr>
                </a:solidFill>
              </a:rPr>
              <a:t>NIVEL TAXON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ÓMICO DE BLOOM.</a:t>
            </a:r>
          </a:p>
          <a:p>
            <a:pPr lvl="1"/>
            <a:r>
              <a:rPr lang="es-MX" dirty="0" smtClean="0">
                <a:solidFill>
                  <a:schemeClr val="accent3">
                    <a:lumMod val="50000"/>
                  </a:schemeClr>
                </a:solidFill>
              </a:rPr>
              <a:t>Conoce y</a:t>
            </a:r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accent3">
                    <a:lumMod val="50000"/>
                  </a:schemeClr>
                </a:solidFill>
              </a:rPr>
              <a:t>comprende 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s-MX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endParaRPr lang="es-MX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3">
                    <a:lumMod val="50000"/>
                  </a:schemeClr>
                </a:solidFill>
              </a:rPr>
              <a:t>COMPETENCIA A LOGRAR.</a:t>
            </a:r>
          </a:p>
          <a:p>
            <a:pPr lvl="1"/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OBJETO.  El alumno domina</a:t>
            </a:r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accent3">
                    <a:lumMod val="50000"/>
                  </a:schemeClr>
                </a:solidFill>
              </a:rPr>
              <a:t>e integra los diferentes modelos contemporáneos</a:t>
            </a: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VERBO. Elabora reportes de lecturas y participa en foros de discusión y de debate.</a:t>
            </a:r>
          </a:p>
          <a:p>
            <a:pPr lvl="1"/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FINALIDAD. Identifica el marco antropológico de la persona humana.</a:t>
            </a:r>
          </a:p>
          <a:p>
            <a:pPr lvl="1"/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MARCO. Comunica de forma oral y escrita.</a:t>
            </a:r>
          </a:p>
          <a:p>
            <a:pPr lvl="1"/>
            <a:endParaRPr lang="es-E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3">
                    <a:lumMod val="50000"/>
                  </a:schemeClr>
                </a:solidFill>
              </a:rPr>
              <a:t>LOGRO</a:t>
            </a:r>
            <a:r>
              <a:rPr lang="es-MX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marL="0" lvl="0" indent="0">
              <a:buNone/>
            </a:pPr>
            <a:r>
              <a:rPr lang="es-ES" dirty="0" smtClean="0"/>
              <a:t> Dominio </a:t>
            </a:r>
            <a:r>
              <a:rPr lang="es-ES" dirty="0"/>
              <a:t>de modelos contemporáneos  sobre el desarrollo de la persona humana.</a:t>
            </a:r>
            <a:endParaRPr lang="es-ES_tradnl" dirty="0"/>
          </a:p>
          <a:p>
            <a:endParaRPr lang="es-MX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s-MX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EL CUERPO HUMANO SANO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sz="3600" b="1" dirty="0" smtClean="0">
                <a:solidFill>
                  <a:schemeClr val="accent3">
                    <a:lumMod val="50000"/>
                  </a:schemeClr>
                </a:solidFill>
              </a:rPr>
              <a:t>LOGÍSTICA DE LA FASE 1. COMPRENSIÓN DE LA PERSONA.</a:t>
            </a:r>
          </a:p>
          <a:p>
            <a:pPr marL="0" indent="0">
              <a:buNone/>
            </a:pPr>
            <a:endParaRPr lang="es-MX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3">
                    <a:lumMod val="50000"/>
                  </a:schemeClr>
                </a:solidFill>
              </a:rPr>
              <a:t>PLAN MAGISTERIAL</a:t>
            </a:r>
            <a:r>
              <a:rPr lang="es-MX" dirty="0" smtClean="0">
                <a:solidFill>
                  <a:schemeClr val="accent3">
                    <a:lumMod val="50000"/>
                  </a:schemeClr>
                </a:solidFill>
              </a:rPr>
              <a:t>. Responsables: director, profesor.</a:t>
            </a:r>
          </a:p>
          <a:p>
            <a:pPr lvl="1"/>
            <a:r>
              <a:rPr lang="es-MX" sz="2900" dirty="0" smtClean="0">
                <a:solidFill>
                  <a:schemeClr val="accent3">
                    <a:lumMod val="50000"/>
                  </a:schemeClr>
                </a:solidFill>
              </a:rPr>
              <a:t>Se anexan 10 artículos arbitrados con temas actuales.</a:t>
            </a:r>
          </a:p>
          <a:p>
            <a:pPr lvl="1"/>
            <a:r>
              <a:rPr lang="es-MX" sz="2900" dirty="0" smtClean="0">
                <a:solidFill>
                  <a:schemeClr val="accent3">
                    <a:lumMod val="50000"/>
                  </a:schemeClr>
                </a:solidFill>
              </a:rPr>
              <a:t>Se detallan tareas, trabajos y evaluaciones.</a:t>
            </a:r>
          </a:p>
          <a:p>
            <a:pPr lvl="1"/>
            <a:r>
              <a:rPr lang="es-MX" sz="2900" dirty="0" smtClean="0">
                <a:solidFill>
                  <a:schemeClr val="accent3">
                    <a:lumMod val="50000"/>
                  </a:schemeClr>
                </a:solidFill>
              </a:rPr>
              <a:t>Se pondera un valor de 20% de la calificaci</a:t>
            </a:r>
            <a:r>
              <a:rPr lang="es-ES" sz="2900" dirty="0" err="1" smtClean="0">
                <a:solidFill>
                  <a:schemeClr val="accent3">
                    <a:lumMod val="50000"/>
                  </a:schemeClr>
                </a:solidFill>
              </a:rPr>
              <a:t>ón</a:t>
            </a:r>
            <a:r>
              <a:rPr lang="es-ES" sz="29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sz="2900" dirty="0" smtClean="0">
                <a:solidFill>
                  <a:schemeClr val="accent3">
                    <a:lumMod val="50000"/>
                  </a:schemeClr>
                </a:solidFill>
              </a:rPr>
              <a:t>al trabajo </a:t>
            </a:r>
            <a:r>
              <a:rPr lang="es-MX" sz="2900" i="1" dirty="0" smtClean="0">
                <a:solidFill>
                  <a:schemeClr val="accent3">
                    <a:lumMod val="50000"/>
                  </a:schemeClr>
                </a:solidFill>
              </a:rPr>
              <a:t>Vocare</a:t>
            </a:r>
            <a:r>
              <a:rPr lang="es-MX" sz="2900" dirty="0" smtClean="0">
                <a:solidFill>
                  <a:schemeClr val="accent3">
                    <a:lumMod val="50000"/>
                  </a:schemeClr>
                </a:solidFill>
              </a:rPr>
              <a:t> en las asignaturas</a:t>
            </a:r>
            <a:br>
              <a:rPr lang="es-MX" sz="2900" dirty="0" smtClean="0">
                <a:solidFill>
                  <a:schemeClr val="accent3">
                    <a:lumMod val="50000"/>
                  </a:schemeClr>
                </a:solidFill>
              </a:rPr>
            </a:br>
            <a:endParaRPr lang="es-MX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3">
                    <a:lumMod val="50000"/>
                  </a:schemeClr>
                </a:solidFill>
              </a:rPr>
              <a:t>PROGRAMACIÓN ACADÉMICA</a:t>
            </a:r>
            <a:r>
              <a:rPr lang="es-MX" dirty="0" smtClean="0">
                <a:solidFill>
                  <a:schemeClr val="accent3">
                    <a:lumMod val="50000"/>
                  </a:schemeClr>
                </a:solidFill>
              </a:rPr>
              <a:t>. Responsables: director, operación académica.</a:t>
            </a:r>
          </a:p>
          <a:p>
            <a:pPr lvl="1"/>
            <a:r>
              <a:rPr lang="es-MX" sz="2900" dirty="0" smtClean="0">
                <a:solidFill>
                  <a:schemeClr val="accent3">
                    <a:lumMod val="50000"/>
                  </a:schemeClr>
                </a:solidFill>
              </a:rPr>
              <a:t>Se asignan 1.5 horas por semana para trabajo </a:t>
            </a:r>
            <a:r>
              <a:rPr lang="es-MX" sz="2900" i="1" dirty="0" smtClean="0">
                <a:solidFill>
                  <a:schemeClr val="accent3">
                    <a:lumMod val="50000"/>
                  </a:schemeClr>
                </a:solidFill>
              </a:rPr>
              <a:t>Vocare</a:t>
            </a:r>
            <a:r>
              <a:rPr lang="es-MX" sz="29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lvl="1"/>
            <a:endParaRPr lang="es-MX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3">
                    <a:lumMod val="50000"/>
                  </a:schemeClr>
                </a:solidFill>
              </a:rPr>
              <a:t>DESARROLLO DEL CURSO (ver figura)</a:t>
            </a:r>
            <a:r>
              <a:rPr lang="es-MX" dirty="0" smtClean="0">
                <a:solidFill>
                  <a:schemeClr val="accent3">
                    <a:lumMod val="50000"/>
                  </a:schemeClr>
                </a:solidFill>
              </a:rPr>
              <a:t>. Responsables: profesor, alumno.</a:t>
            </a:r>
            <a:endParaRPr lang="es-MX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s-MX" sz="2900" dirty="0" smtClean="0">
                <a:solidFill>
                  <a:schemeClr val="accent3">
                    <a:lumMod val="50000"/>
                  </a:schemeClr>
                </a:solidFill>
              </a:rPr>
              <a:t>El alumno revisa videos, toma apuntes e integra carpeta de apuntes.</a:t>
            </a:r>
          </a:p>
          <a:p>
            <a:pPr lvl="1"/>
            <a:r>
              <a:rPr lang="es-MX" sz="2900" dirty="0" smtClean="0">
                <a:solidFill>
                  <a:schemeClr val="accent3">
                    <a:lumMod val="50000"/>
                  </a:schemeClr>
                </a:solidFill>
              </a:rPr>
              <a:t>El alumno muestra el avance semanal a su profesor</a:t>
            </a:r>
            <a:r>
              <a:rPr lang="es-MX" sz="290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s-MX" sz="29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r 2">
      <a:dk1>
        <a:srgbClr val="78361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6584</TotalTime>
  <Words>2043</Words>
  <Application>Microsoft Office PowerPoint</Application>
  <PresentationFormat>Presentación en pantalla (4:3)</PresentationFormat>
  <Paragraphs>355</Paragraphs>
  <Slides>18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Segoe Print</vt:lpstr>
      <vt:lpstr>Tema de Office</vt:lpstr>
      <vt:lpstr>Proyecto VOCARE en psicología LOGOS </vt:lpstr>
      <vt:lpstr>VOCARE Psicología</vt:lpstr>
      <vt:lpstr>Presentación de PowerPoint</vt:lpstr>
      <vt:lpstr>Estructura general</vt:lpstr>
      <vt:lpstr>Concordancia con Nova</vt:lpstr>
      <vt:lpstr>Integración con asignaturas</vt:lpstr>
      <vt:lpstr>FASE 1 COMPRENSIÓN DE LA PERSONA</vt:lpstr>
      <vt:lpstr>COMPRENSIÓN DE LA PERSONA</vt:lpstr>
      <vt:lpstr>EL CUERPO HUMANO SANO</vt:lpstr>
      <vt:lpstr>EL CUERPO HUMANO SANO</vt:lpstr>
      <vt:lpstr>EL CUERPO HUMANO SANO</vt:lpstr>
      <vt:lpstr>FASE 2 EL MÉDICO ANTE EL PACIENTE ENFERMO</vt:lpstr>
      <vt:lpstr>EL MÉDICO ANTE EL PACIENTE ENFERMO</vt:lpstr>
      <vt:lpstr>EL MÉDICO ANTE EL PACIENTE ENFERMO</vt:lpstr>
      <vt:lpstr>EL MÉDICO ANTE EL PACIENTE ENFERMO</vt:lpstr>
      <vt:lpstr>EL MÉDICO ANTE EL PACIENTE ENFERMO</vt:lpstr>
      <vt:lpstr>EXAMEN DE MEDIO TÉRMINO DE LICENCIATURA EMET</vt:lpstr>
      <vt:lpstr>Estructura del EMET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Yoani Paola Rodríguez Villegas</dc:creator>
  <cp:lastModifiedBy>Gerardo Antonio Ibarra Almazán</cp:lastModifiedBy>
  <cp:revision>348</cp:revision>
  <dcterms:created xsi:type="dcterms:W3CDTF">2014-04-30T16:10:26Z</dcterms:created>
  <dcterms:modified xsi:type="dcterms:W3CDTF">2015-11-25T15:33:51Z</dcterms:modified>
</cp:coreProperties>
</file>