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0B47-42C7-4304-B8A1-8D63080A0B6B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A725-A045-4365-8A39-037E97B5C748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49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0B47-42C7-4304-B8A1-8D63080A0B6B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A725-A045-4365-8A39-037E97B5C7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867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0B47-42C7-4304-B8A1-8D63080A0B6B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A725-A045-4365-8A39-037E97B5C7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949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0B47-42C7-4304-B8A1-8D63080A0B6B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A725-A045-4365-8A39-037E97B5C7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798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0B47-42C7-4304-B8A1-8D63080A0B6B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A725-A045-4365-8A39-037E97B5C748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31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0B47-42C7-4304-B8A1-8D63080A0B6B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A725-A045-4365-8A39-037E97B5C7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082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0B47-42C7-4304-B8A1-8D63080A0B6B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A725-A045-4365-8A39-037E97B5C7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171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0B47-42C7-4304-B8A1-8D63080A0B6B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A725-A045-4365-8A39-037E97B5C7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076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0B47-42C7-4304-B8A1-8D63080A0B6B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A725-A045-4365-8A39-037E97B5C7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502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350B47-42C7-4304-B8A1-8D63080A0B6B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F8A725-A045-4365-8A39-037E97B5C7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249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0B47-42C7-4304-B8A1-8D63080A0B6B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8A725-A045-4365-8A39-037E97B5C7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261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350B47-42C7-4304-B8A1-8D63080A0B6B}" type="datetimeFigureOut">
              <a:rPr lang="es-MX" smtClean="0"/>
              <a:t>24/04/2018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F8A725-A045-4365-8A39-037E97B5C74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0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3 </a:t>
            </a:r>
            <a:r>
              <a:rPr lang="es-MX" dirty="0" err="1" smtClean="0"/>
              <a:t>restarts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1" y="1845734"/>
            <a:ext cx="3450968" cy="4023360"/>
          </a:xfrm>
        </p:spPr>
        <p:txBody>
          <a:bodyPr/>
          <a:lstStyle/>
          <a:p>
            <a:r>
              <a:rPr lang="es-MX" dirty="0" smtClean="0"/>
              <a:t>Invitación para contagia alegría (primer apostolado) y misiones.</a:t>
            </a:r>
          </a:p>
          <a:p>
            <a:r>
              <a:rPr lang="es-MX" dirty="0" smtClean="0"/>
              <a:t>3 </a:t>
            </a:r>
            <a:r>
              <a:rPr lang="es-MX" dirty="0" err="1" smtClean="0"/>
              <a:t>coaches</a:t>
            </a:r>
            <a:r>
              <a:rPr lang="es-MX" dirty="0" smtClean="0"/>
              <a:t> nuevos.</a:t>
            </a:r>
          </a:p>
          <a:p>
            <a:r>
              <a:rPr lang="es-MX" dirty="0" smtClean="0"/>
              <a:t>109 asistentes hasta el 2º restart.</a:t>
            </a:r>
          </a:p>
          <a:p>
            <a:r>
              <a:rPr lang="es-MX" dirty="0" smtClean="0"/>
              <a:t>Coordinadores en primeros pasos. (Sofía, Pepe y </a:t>
            </a:r>
            <a:r>
              <a:rPr lang="es-MX" dirty="0" err="1" smtClean="0"/>
              <a:t>Woolrich</a:t>
            </a:r>
            <a:r>
              <a:rPr lang="es-MX" dirty="0" smtClean="0"/>
              <a:t>)</a:t>
            </a:r>
          </a:p>
          <a:p>
            <a:endParaRPr lang="es-MX" dirty="0"/>
          </a:p>
        </p:txBody>
      </p:sp>
      <p:pic>
        <p:nvPicPr>
          <p:cNvPr id="2050" name="Picture 2" descr="https://scontent.fpbc2-1.fna.fbcdn.net/v/t34.0-12/29020018_10160309297680145_1034159126_n.jpg?_nc_cat=0&amp;oh=56ce3357d3285ee7e191f3337fc0afc1&amp;oe=5AB73F5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" t="19927" r="1254" b="12014"/>
          <a:stretch/>
        </p:blipFill>
        <p:spPr bwMode="auto">
          <a:xfrm rot="255516">
            <a:off x="4962291" y="2361031"/>
            <a:ext cx="6891184" cy="36426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27863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9538</TotalTime>
  <Words>36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Retrospección</vt:lpstr>
      <vt:lpstr>3 restarts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Berra</dc:creator>
  <cp:lastModifiedBy>Carlos Ruben Castillo Jimenez</cp:lastModifiedBy>
  <cp:revision>40</cp:revision>
  <dcterms:created xsi:type="dcterms:W3CDTF">2018-03-23T15:23:50Z</dcterms:created>
  <dcterms:modified xsi:type="dcterms:W3CDTF">2018-04-24T18:18:18Z</dcterms:modified>
</cp:coreProperties>
</file>