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961938" cy="9721850"/>
  <p:notesSz cx="6858000" cy="9144000"/>
  <p:defaultTextStyle>
    <a:defPPr>
      <a:defRPr lang="es-MX"/>
    </a:defPPr>
    <a:lvl1pPr marL="0" algn="l" defTabSz="1296162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1pPr>
    <a:lvl2pPr marL="648081" algn="l" defTabSz="1296162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2pPr>
    <a:lvl3pPr marL="1296162" algn="l" defTabSz="1296162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3pPr>
    <a:lvl4pPr marL="1944243" algn="l" defTabSz="1296162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4pPr>
    <a:lvl5pPr marL="2592324" algn="l" defTabSz="1296162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5pPr>
    <a:lvl6pPr marL="3240405" algn="l" defTabSz="1296162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6pPr>
    <a:lvl7pPr marL="3888486" algn="l" defTabSz="1296162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7pPr>
    <a:lvl8pPr marL="4536567" algn="l" defTabSz="1296162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8pPr>
    <a:lvl9pPr marL="5184648" algn="l" defTabSz="1296162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153" userDrawn="1">
          <p15:clr>
            <a:srgbClr val="A4A3A4"/>
          </p15:clr>
        </p15:guide>
        <p15:guide id="2" pos="408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42D"/>
    <a:srgbClr val="007635"/>
    <a:srgbClr val="FFCCFF"/>
    <a:srgbClr val="599335"/>
    <a:srgbClr val="00CC99"/>
    <a:srgbClr val="FF6600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88" autoAdjust="0"/>
  </p:normalViewPr>
  <p:slideViewPr>
    <p:cSldViewPr>
      <p:cViewPr varScale="1">
        <p:scale>
          <a:sx n="49" d="100"/>
          <a:sy n="49" d="100"/>
        </p:scale>
        <p:origin x="-1398" y="-90"/>
      </p:cViewPr>
      <p:guideLst>
        <p:guide orient="horz" pos="3153"/>
        <p:guide pos="408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38F3BE-39C3-41F3-9FC0-A554EF3D6F3E}" type="datetimeFigureOut">
              <a:rPr lang="es-MX" smtClean="0"/>
              <a:t>21/12/2017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74BB99-C377-4DDC-B8AD-193464C6A6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6364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4BB99-C377-4DDC-B8AD-193464C6A693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40340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4BB99-C377-4DDC-B8AD-193464C6A693}" type="slidenum">
              <a:rPr lang="es-MX" smtClean="0"/>
              <a:t>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40340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72146" y="3020075"/>
            <a:ext cx="11017647" cy="208389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944291" y="5509048"/>
            <a:ext cx="9073357" cy="248447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80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96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442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923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404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884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365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846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19C54-6067-4FE1-A10B-67B0A6B1CF8F}" type="datetimeFigureOut">
              <a:rPr lang="es-MX" smtClean="0"/>
              <a:t>21/12/2017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5386-7CCA-4A26-9E20-6F718BFF2A4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19164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19C54-6067-4FE1-A10B-67B0A6B1CF8F}" type="datetimeFigureOut">
              <a:rPr lang="es-MX" smtClean="0"/>
              <a:t>21/12/2017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5386-7CCA-4A26-9E20-6F718BFF2A4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79253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13321992" y="551356"/>
            <a:ext cx="4133869" cy="1175848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918137" y="551356"/>
            <a:ext cx="12187822" cy="11758487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19C54-6067-4FE1-A10B-67B0A6B1CF8F}" type="datetimeFigureOut">
              <a:rPr lang="es-MX" smtClean="0"/>
              <a:t>21/12/2017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5386-7CCA-4A26-9E20-6F718BFF2A4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32624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19C54-6067-4FE1-A10B-67B0A6B1CF8F}" type="datetimeFigureOut">
              <a:rPr lang="es-MX" smtClean="0"/>
              <a:t>21/12/2017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5386-7CCA-4A26-9E20-6F718BFF2A4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03150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23904" y="6247190"/>
            <a:ext cx="11017647" cy="1930867"/>
          </a:xfrm>
        </p:spPr>
        <p:txBody>
          <a:bodyPr anchor="t"/>
          <a:lstStyle>
            <a:lvl1pPr algn="l">
              <a:defRPr sz="57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023904" y="4120536"/>
            <a:ext cx="11017647" cy="2126654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48081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296162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marL="194424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9232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4040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8848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536567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8464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19C54-6067-4FE1-A10B-67B0A6B1CF8F}" type="datetimeFigureOut">
              <a:rPr lang="es-MX" smtClean="0"/>
              <a:t>21/12/2017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5386-7CCA-4A26-9E20-6F718BFF2A4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87384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918138" y="3215863"/>
            <a:ext cx="8159720" cy="9093980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9293890" y="3215863"/>
            <a:ext cx="8161971" cy="9093980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19C54-6067-4FE1-A10B-67B0A6B1CF8F}" type="datetimeFigureOut">
              <a:rPr lang="es-MX" smtClean="0"/>
              <a:t>21/12/2017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5386-7CCA-4A26-9E20-6F718BFF2A4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7797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48097" y="389325"/>
            <a:ext cx="11665744" cy="1620308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48097" y="2176165"/>
            <a:ext cx="5727107" cy="906922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8081" indent="0">
              <a:buNone/>
              <a:defRPr sz="2800" b="1"/>
            </a:lvl2pPr>
            <a:lvl3pPr marL="1296162" indent="0">
              <a:buNone/>
              <a:defRPr sz="2600" b="1"/>
            </a:lvl3pPr>
            <a:lvl4pPr marL="1944243" indent="0">
              <a:buNone/>
              <a:defRPr sz="2300" b="1"/>
            </a:lvl4pPr>
            <a:lvl5pPr marL="2592324" indent="0">
              <a:buNone/>
              <a:defRPr sz="2300" b="1"/>
            </a:lvl5pPr>
            <a:lvl6pPr marL="3240405" indent="0">
              <a:buNone/>
              <a:defRPr sz="2300" b="1"/>
            </a:lvl6pPr>
            <a:lvl7pPr marL="3888486" indent="0">
              <a:buNone/>
              <a:defRPr sz="2300" b="1"/>
            </a:lvl7pPr>
            <a:lvl8pPr marL="4536567" indent="0">
              <a:buNone/>
              <a:defRPr sz="2300" b="1"/>
            </a:lvl8pPr>
            <a:lvl9pPr marL="5184648" indent="0">
              <a:buNone/>
              <a:defRPr sz="23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48097" y="3083086"/>
            <a:ext cx="5727107" cy="5601317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584485" y="2176165"/>
            <a:ext cx="5729357" cy="906922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8081" indent="0">
              <a:buNone/>
              <a:defRPr sz="2800" b="1"/>
            </a:lvl2pPr>
            <a:lvl3pPr marL="1296162" indent="0">
              <a:buNone/>
              <a:defRPr sz="2600" b="1"/>
            </a:lvl3pPr>
            <a:lvl4pPr marL="1944243" indent="0">
              <a:buNone/>
              <a:defRPr sz="2300" b="1"/>
            </a:lvl4pPr>
            <a:lvl5pPr marL="2592324" indent="0">
              <a:buNone/>
              <a:defRPr sz="2300" b="1"/>
            </a:lvl5pPr>
            <a:lvl6pPr marL="3240405" indent="0">
              <a:buNone/>
              <a:defRPr sz="2300" b="1"/>
            </a:lvl6pPr>
            <a:lvl7pPr marL="3888486" indent="0">
              <a:buNone/>
              <a:defRPr sz="2300" b="1"/>
            </a:lvl7pPr>
            <a:lvl8pPr marL="4536567" indent="0">
              <a:buNone/>
              <a:defRPr sz="2300" b="1"/>
            </a:lvl8pPr>
            <a:lvl9pPr marL="5184648" indent="0">
              <a:buNone/>
              <a:defRPr sz="23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584485" y="3083086"/>
            <a:ext cx="5729357" cy="5601317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19C54-6067-4FE1-A10B-67B0A6B1CF8F}" type="datetimeFigureOut">
              <a:rPr lang="es-MX" smtClean="0"/>
              <a:t>21/12/2017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5386-7CCA-4A26-9E20-6F718BFF2A4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16059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19C54-6067-4FE1-A10B-67B0A6B1CF8F}" type="datetimeFigureOut">
              <a:rPr lang="es-MX" smtClean="0"/>
              <a:t>21/12/2017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5386-7CCA-4A26-9E20-6F718BFF2A4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38878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19C54-6067-4FE1-A10B-67B0A6B1CF8F}" type="datetimeFigureOut">
              <a:rPr lang="es-MX" smtClean="0"/>
              <a:t>21/12/2017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5386-7CCA-4A26-9E20-6F718BFF2A4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31661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48098" y="387074"/>
            <a:ext cx="4264388" cy="1647313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67758" y="387074"/>
            <a:ext cx="7246083" cy="8297330"/>
          </a:xfrm>
        </p:spPr>
        <p:txBody>
          <a:bodyPr/>
          <a:lstStyle>
            <a:lvl1pPr>
              <a:defRPr sz="4500"/>
            </a:lvl1pPr>
            <a:lvl2pPr>
              <a:defRPr sz="40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48098" y="2034388"/>
            <a:ext cx="4264388" cy="6650016"/>
          </a:xfrm>
        </p:spPr>
        <p:txBody>
          <a:bodyPr/>
          <a:lstStyle>
            <a:lvl1pPr marL="0" indent="0">
              <a:buNone/>
              <a:defRPr sz="2000"/>
            </a:lvl1pPr>
            <a:lvl2pPr marL="648081" indent="0">
              <a:buNone/>
              <a:defRPr sz="1700"/>
            </a:lvl2pPr>
            <a:lvl3pPr marL="1296162" indent="0">
              <a:buNone/>
              <a:defRPr sz="1400"/>
            </a:lvl3pPr>
            <a:lvl4pPr marL="1944243" indent="0">
              <a:buNone/>
              <a:defRPr sz="1300"/>
            </a:lvl4pPr>
            <a:lvl5pPr marL="2592324" indent="0">
              <a:buNone/>
              <a:defRPr sz="1300"/>
            </a:lvl5pPr>
            <a:lvl6pPr marL="3240405" indent="0">
              <a:buNone/>
              <a:defRPr sz="1300"/>
            </a:lvl6pPr>
            <a:lvl7pPr marL="3888486" indent="0">
              <a:buNone/>
              <a:defRPr sz="1300"/>
            </a:lvl7pPr>
            <a:lvl8pPr marL="4536567" indent="0">
              <a:buNone/>
              <a:defRPr sz="1300"/>
            </a:lvl8pPr>
            <a:lvl9pPr marL="5184648" indent="0">
              <a:buNone/>
              <a:defRPr sz="13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19C54-6067-4FE1-A10B-67B0A6B1CF8F}" type="datetimeFigureOut">
              <a:rPr lang="es-MX" smtClean="0"/>
              <a:t>21/12/2017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5386-7CCA-4A26-9E20-6F718BFF2A4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77318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40630" y="6805295"/>
            <a:ext cx="7777163" cy="803404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540630" y="868665"/>
            <a:ext cx="7777163" cy="5833110"/>
          </a:xfrm>
        </p:spPr>
        <p:txBody>
          <a:bodyPr/>
          <a:lstStyle>
            <a:lvl1pPr marL="0" indent="0">
              <a:buNone/>
              <a:defRPr sz="4500"/>
            </a:lvl1pPr>
            <a:lvl2pPr marL="648081" indent="0">
              <a:buNone/>
              <a:defRPr sz="4000"/>
            </a:lvl2pPr>
            <a:lvl3pPr marL="1296162" indent="0">
              <a:buNone/>
              <a:defRPr sz="3400"/>
            </a:lvl3pPr>
            <a:lvl4pPr marL="1944243" indent="0">
              <a:buNone/>
              <a:defRPr sz="2800"/>
            </a:lvl4pPr>
            <a:lvl5pPr marL="2592324" indent="0">
              <a:buNone/>
              <a:defRPr sz="2800"/>
            </a:lvl5pPr>
            <a:lvl6pPr marL="3240405" indent="0">
              <a:buNone/>
              <a:defRPr sz="2800"/>
            </a:lvl6pPr>
            <a:lvl7pPr marL="3888486" indent="0">
              <a:buNone/>
              <a:defRPr sz="2800"/>
            </a:lvl7pPr>
            <a:lvl8pPr marL="4536567" indent="0">
              <a:buNone/>
              <a:defRPr sz="2800"/>
            </a:lvl8pPr>
            <a:lvl9pPr marL="5184648" indent="0">
              <a:buNone/>
              <a:defRPr sz="28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540630" y="7608699"/>
            <a:ext cx="7777163" cy="1140966"/>
          </a:xfrm>
        </p:spPr>
        <p:txBody>
          <a:bodyPr/>
          <a:lstStyle>
            <a:lvl1pPr marL="0" indent="0">
              <a:buNone/>
              <a:defRPr sz="2000"/>
            </a:lvl1pPr>
            <a:lvl2pPr marL="648081" indent="0">
              <a:buNone/>
              <a:defRPr sz="1700"/>
            </a:lvl2pPr>
            <a:lvl3pPr marL="1296162" indent="0">
              <a:buNone/>
              <a:defRPr sz="1400"/>
            </a:lvl3pPr>
            <a:lvl4pPr marL="1944243" indent="0">
              <a:buNone/>
              <a:defRPr sz="1300"/>
            </a:lvl4pPr>
            <a:lvl5pPr marL="2592324" indent="0">
              <a:buNone/>
              <a:defRPr sz="1300"/>
            </a:lvl5pPr>
            <a:lvl6pPr marL="3240405" indent="0">
              <a:buNone/>
              <a:defRPr sz="1300"/>
            </a:lvl6pPr>
            <a:lvl7pPr marL="3888486" indent="0">
              <a:buNone/>
              <a:defRPr sz="1300"/>
            </a:lvl7pPr>
            <a:lvl8pPr marL="4536567" indent="0">
              <a:buNone/>
              <a:defRPr sz="1300"/>
            </a:lvl8pPr>
            <a:lvl9pPr marL="5184648" indent="0">
              <a:buNone/>
              <a:defRPr sz="13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19C54-6067-4FE1-A10B-67B0A6B1CF8F}" type="datetimeFigureOut">
              <a:rPr lang="es-MX" smtClean="0"/>
              <a:t>21/12/2017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5386-7CCA-4A26-9E20-6F718BFF2A4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17465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648097" y="389325"/>
            <a:ext cx="11665744" cy="1620308"/>
          </a:xfrm>
          <a:prstGeom prst="rect">
            <a:avLst/>
          </a:prstGeom>
        </p:spPr>
        <p:txBody>
          <a:bodyPr vert="horz" lIns="129616" tIns="64808" rIns="129616" bIns="64808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48097" y="2268432"/>
            <a:ext cx="11665744" cy="6415972"/>
          </a:xfrm>
          <a:prstGeom prst="rect">
            <a:avLst/>
          </a:prstGeom>
        </p:spPr>
        <p:txBody>
          <a:bodyPr vert="horz" lIns="129616" tIns="64808" rIns="129616" bIns="64808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648097" y="9010716"/>
            <a:ext cx="3024452" cy="517598"/>
          </a:xfrm>
          <a:prstGeom prst="rect">
            <a:avLst/>
          </a:prstGeom>
        </p:spPr>
        <p:txBody>
          <a:bodyPr vert="horz" lIns="129616" tIns="64808" rIns="129616" bIns="64808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19C54-6067-4FE1-A10B-67B0A6B1CF8F}" type="datetimeFigureOut">
              <a:rPr lang="es-MX" smtClean="0"/>
              <a:t>21/12/2017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428662" y="9010716"/>
            <a:ext cx="4104614" cy="517598"/>
          </a:xfrm>
          <a:prstGeom prst="rect">
            <a:avLst/>
          </a:prstGeom>
        </p:spPr>
        <p:txBody>
          <a:bodyPr vert="horz" lIns="129616" tIns="64808" rIns="129616" bIns="64808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9289389" y="9010716"/>
            <a:ext cx="3024452" cy="517598"/>
          </a:xfrm>
          <a:prstGeom prst="rect">
            <a:avLst/>
          </a:prstGeom>
        </p:spPr>
        <p:txBody>
          <a:bodyPr vert="horz" lIns="129616" tIns="64808" rIns="129616" bIns="64808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25386-7CCA-4A26-9E20-6F718BFF2A4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50922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96162" rtl="0" eaLnBrk="1" latinLnBrk="0" hangingPunct="1">
        <a:spcBef>
          <a:spcPct val="0"/>
        </a:spcBef>
        <a:buNone/>
        <a:defRPr sz="6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6061" indent="-486061" algn="l" defTabSz="1296162" rtl="0" eaLnBrk="1" latinLnBrk="0" hangingPunct="1">
        <a:spcBef>
          <a:spcPct val="2000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53132" indent="-405051" algn="l" defTabSz="1296162" rtl="0" eaLnBrk="1" latinLnBrk="0" hangingPunct="1">
        <a:spcBef>
          <a:spcPct val="20000"/>
        </a:spcBef>
        <a:buFont typeface="Arial" panose="020B0604020202020204" pitchFamily="34" charset="0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2pPr>
      <a:lvl3pPr marL="1620203" indent="-324041" algn="l" defTabSz="1296162" rtl="0" eaLnBrk="1" latinLnBrk="0" hangingPunct="1">
        <a:spcBef>
          <a:spcPct val="200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68284" indent="-324041" algn="l" defTabSz="1296162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916365" indent="-324041" algn="l" defTabSz="1296162" rtl="0" eaLnBrk="1" latinLnBrk="0" hangingPunct="1">
        <a:spcBef>
          <a:spcPct val="20000"/>
        </a:spcBef>
        <a:buFont typeface="Arial" panose="020B0604020202020204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64446" indent="-324041" algn="l" defTabSz="1296162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212527" indent="-324041" algn="l" defTabSz="1296162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60608" indent="-324041" algn="l" defTabSz="1296162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508689" indent="-324041" algn="l" defTabSz="1296162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1296162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8081" algn="l" defTabSz="1296162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296162" algn="l" defTabSz="1296162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44243" algn="l" defTabSz="1296162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592324" algn="l" defTabSz="1296162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40405" algn="l" defTabSz="1296162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888486" algn="l" defTabSz="1296162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36567" algn="l" defTabSz="1296162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184648" algn="l" defTabSz="1296162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Rectangle 1"/>
          <p:cNvSpPr>
            <a:spLocks/>
          </p:cNvSpPr>
          <p:nvPr/>
        </p:nvSpPr>
        <p:spPr bwMode="auto">
          <a:xfrm>
            <a:off x="8864600" y="676249"/>
            <a:ext cx="2325688" cy="755703"/>
          </a:xfrm>
          <a:prstGeom prst="rect">
            <a:avLst/>
          </a:prstGeom>
          <a:solidFill>
            <a:srgbClr val="9999CC"/>
          </a:solidFill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s-MX" altLang="es-MX"/>
          </a:p>
        </p:txBody>
      </p:sp>
      <p:sp>
        <p:nvSpPr>
          <p:cNvPr id="265" name="Rectangle 2"/>
          <p:cNvSpPr>
            <a:spLocks/>
          </p:cNvSpPr>
          <p:nvPr/>
        </p:nvSpPr>
        <p:spPr bwMode="auto">
          <a:xfrm>
            <a:off x="6502400" y="676249"/>
            <a:ext cx="2298700" cy="755703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s-MX" altLang="es-MX"/>
          </a:p>
        </p:txBody>
      </p:sp>
      <p:sp>
        <p:nvSpPr>
          <p:cNvPr id="266" name="Rectangle 3"/>
          <p:cNvSpPr>
            <a:spLocks/>
          </p:cNvSpPr>
          <p:nvPr/>
        </p:nvSpPr>
        <p:spPr bwMode="auto">
          <a:xfrm>
            <a:off x="4089400" y="676249"/>
            <a:ext cx="2349500" cy="755703"/>
          </a:xfrm>
          <a:prstGeom prst="rect">
            <a:avLst/>
          </a:prstGeom>
          <a:solidFill>
            <a:srgbClr val="6698F9"/>
          </a:solidFill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s-MX" altLang="es-MX"/>
          </a:p>
        </p:txBody>
      </p:sp>
      <p:sp>
        <p:nvSpPr>
          <p:cNvPr id="267" name="Rectangle 4"/>
          <p:cNvSpPr>
            <a:spLocks/>
          </p:cNvSpPr>
          <p:nvPr/>
        </p:nvSpPr>
        <p:spPr bwMode="auto">
          <a:xfrm>
            <a:off x="1727200" y="676249"/>
            <a:ext cx="2298700" cy="755703"/>
          </a:xfrm>
          <a:prstGeom prst="rect">
            <a:avLst/>
          </a:prstGeom>
          <a:solidFill>
            <a:srgbClr val="4FBEA7"/>
          </a:solidFill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s-MX" altLang="es-MX"/>
          </a:p>
        </p:txBody>
      </p:sp>
      <p:sp>
        <p:nvSpPr>
          <p:cNvPr id="268" name="Rectangle 5"/>
          <p:cNvSpPr>
            <a:spLocks/>
          </p:cNvSpPr>
          <p:nvPr/>
        </p:nvSpPr>
        <p:spPr bwMode="auto">
          <a:xfrm>
            <a:off x="2101516" y="858680"/>
            <a:ext cx="1571141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s-MX" sz="1600" dirty="0" err="1" smtClean="0">
                <a:solidFill>
                  <a:schemeClr val="tx1"/>
                </a:solidFill>
                <a:latin typeface="ITC Avant Garde Std Bold" charset="0"/>
                <a:ea typeface="ITC Avant Garde Std Bold" charset="0"/>
                <a:cs typeface="ITC Avant Garde Std Bold" charset="0"/>
                <a:sym typeface="ITC Avant Garde Std Bold" charset="0"/>
              </a:rPr>
              <a:t>Autogestión</a:t>
            </a:r>
            <a:r>
              <a:rPr lang="en-US" altLang="es-MX" sz="1600" dirty="0" smtClean="0">
                <a:solidFill>
                  <a:schemeClr val="tx1"/>
                </a:solidFill>
                <a:latin typeface="ITC Avant Garde Std Bold" charset="0"/>
                <a:ea typeface="ITC Avant Garde Std Bold" charset="0"/>
                <a:cs typeface="ITC Avant Garde Std Bold" charset="0"/>
                <a:sym typeface="ITC Avant Garde Std Bold" charset="0"/>
              </a:rPr>
              <a:t> y Rigor </a:t>
            </a:r>
            <a:r>
              <a:rPr lang="en-US" altLang="es-MX" sz="1600" dirty="0" err="1" smtClean="0">
                <a:solidFill>
                  <a:schemeClr val="tx1"/>
                </a:solidFill>
                <a:latin typeface="ITC Avant Garde Std Bold" charset="0"/>
                <a:ea typeface="ITC Avant Garde Std Bold" charset="0"/>
                <a:cs typeface="ITC Avant Garde Std Bold" charset="0"/>
                <a:sym typeface="ITC Avant Garde Std Bold" charset="0"/>
              </a:rPr>
              <a:t>Académico</a:t>
            </a:r>
            <a:r>
              <a:rPr lang="en-US" altLang="es-MX" sz="1600" dirty="0" smtClean="0">
                <a:solidFill>
                  <a:schemeClr val="tx1"/>
                </a:solidFill>
                <a:latin typeface="ITC Avant Garde Std Bold" charset="0"/>
                <a:ea typeface="ITC Avant Garde Std Bold" charset="0"/>
                <a:cs typeface="ITC Avant Garde Std Bold" charset="0"/>
                <a:sym typeface="ITC Avant Garde Std Bold" charset="0"/>
              </a:rPr>
              <a:t> </a:t>
            </a:r>
            <a:endParaRPr lang="en-US" altLang="es-MX" sz="1600" dirty="0">
              <a:solidFill>
                <a:schemeClr val="tx1"/>
              </a:solidFill>
              <a:latin typeface="ITC Avant Garde Std Bold" charset="0"/>
              <a:ea typeface="ITC Avant Garde Std Bold" charset="0"/>
              <a:cs typeface="ITC Avant Garde Std Bold" charset="0"/>
              <a:sym typeface="ITC Avant Garde Std Bold" charset="0"/>
            </a:endParaRPr>
          </a:p>
        </p:txBody>
      </p:sp>
      <p:sp>
        <p:nvSpPr>
          <p:cNvPr id="269" name="Rectangle 6"/>
          <p:cNvSpPr>
            <a:spLocks/>
          </p:cNvSpPr>
          <p:nvPr/>
        </p:nvSpPr>
        <p:spPr bwMode="auto">
          <a:xfrm>
            <a:off x="4199533" y="440493"/>
            <a:ext cx="1846659" cy="135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endParaRPr lang="en-US" altLang="es-MX" sz="1600" dirty="0" smtClean="0">
              <a:solidFill>
                <a:schemeClr val="tx1"/>
              </a:solidFill>
              <a:latin typeface="ITC Avant Garde Std Bold" charset="0"/>
              <a:ea typeface="ITC Avant Garde Std Bold" charset="0"/>
              <a:cs typeface="ITC Avant Garde Std Bold" charset="0"/>
              <a:sym typeface="ITC Avant Garde Std Bold" charset="0"/>
            </a:endParaRPr>
          </a:p>
          <a:p>
            <a:pPr algn="ctr" eaLnBrk="1" hangingPunct="1"/>
            <a:r>
              <a:rPr lang="en-US" altLang="es-MX" sz="1600" dirty="0" err="1" smtClean="0">
                <a:solidFill>
                  <a:schemeClr val="tx1"/>
                </a:solidFill>
                <a:latin typeface="ITC Avant Garde Std Bold" charset="0"/>
                <a:ea typeface="ITC Avant Garde Std Bold" charset="0"/>
                <a:cs typeface="ITC Avant Garde Std Bold" charset="0"/>
                <a:sym typeface="ITC Avant Garde Std Bold" charset="0"/>
              </a:rPr>
              <a:t>Habilidades</a:t>
            </a:r>
            <a:r>
              <a:rPr lang="en-US" altLang="es-MX" sz="1600" dirty="0" smtClean="0">
                <a:solidFill>
                  <a:schemeClr val="tx1"/>
                </a:solidFill>
                <a:latin typeface="ITC Avant Garde Std Bold" charset="0"/>
                <a:ea typeface="ITC Avant Garde Std Bold" charset="0"/>
                <a:cs typeface="ITC Avant Garde Std Bold" charset="0"/>
                <a:sym typeface="ITC Avant Garde Std Bold" charset="0"/>
              </a:rPr>
              <a:t> </a:t>
            </a:r>
            <a:r>
              <a:rPr lang="en-US" altLang="es-MX" sz="1600" dirty="0">
                <a:solidFill>
                  <a:schemeClr val="tx1"/>
                </a:solidFill>
                <a:latin typeface="ITC Avant Garde Std Bold" charset="0"/>
                <a:ea typeface="ITC Avant Garde Std Bold" charset="0"/>
                <a:cs typeface="ITC Avant Garde Std Bold" charset="0"/>
                <a:sym typeface="ITC Avant Garde Std Bold" charset="0"/>
              </a:rPr>
              <a:t>de la </a:t>
            </a:r>
          </a:p>
          <a:p>
            <a:pPr algn="ctr" eaLnBrk="1" hangingPunct="1"/>
            <a:r>
              <a:rPr lang="en-US" altLang="es-MX" sz="1600" dirty="0" err="1">
                <a:solidFill>
                  <a:schemeClr val="tx1"/>
                </a:solidFill>
                <a:latin typeface="ITC Avant Garde Std Bold" charset="0"/>
                <a:ea typeface="ITC Avant Garde Std Bold" charset="0"/>
                <a:cs typeface="ITC Avant Garde Std Bold" charset="0"/>
                <a:sym typeface="ITC Avant Garde Std Bold" charset="0"/>
              </a:rPr>
              <a:t>comunicación</a:t>
            </a:r>
            <a:r>
              <a:rPr lang="en-US" altLang="es-MX" sz="1600" dirty="0">
                <a:solidFill>
                  <a:schemeClr val="tx1"/>
                </a:solidFill>
                <a:latin typeface="ITC Avant Garde Std Bold" charset="0"/>
                <a:ea typeface="ITC Avant Garde Std Bold" charset="0"/>
                <a:cs typeface="ITC Avant Garde Std Bold" charset="0"/>
                <a:sym typeface="ITC Avant Garde Std Bold" charset="0"/>
              </a:rPr>
              <a:t> y</a:t>
            </a:r>
          </a:p>
          <a:p>
            <a:pPr algn="ctr" eaLnBrk="1" hangingPunct="1"/>
            <a:r>
              <a:rPr lang="en-US" altLang="es-MX" sz="1600" dirty="0">
                <a:solidFill>
                  <a:schemeClr val="tx1"/>
                </a:solidFill>
                <a:latin typeface="ITC Avant Garde Std Bold" charset="0"/>
                <a:ea typeface="ITC Avant Garde Std Bold" charset="0"/>
                <a:cs typeface="ITC Avant Garde Std Bold" charset="0"/>
                <a:sym typeface="ITC Avant Garde Std Bold" charset="0"/>
              </a:rPr>
              <a:t> </a:t>
            </a:r>
            <a:r>
              <a:rPr lang="en-US" altLang="es-MX" sz="1600" dirty="0" err="1">
                <a:solidFill>
                  <a:schemeClr val="tx1"/>
                </a:solidFill>
                <a:latin typeface="ITC Avant Garde Std Bold" charset="0"/>
                <a:ea typeface="ITC Avant Garde Std Bold" charset="0"/>
                <a:cs typeface="ITC Avant Garde Std Bold" charset="0"/>
                <a:sym typeface="ITC Avant Garde Std Bold" charset="0"/>
              </a:rPr>
              <a:t>trabajo</a:t>
            </a:r>
            <a:r>
              <a:rPr lang="en-US" altLang="es-MX" sz="1600" dirty="0">
                <a:solidFill>
                  <a:schemeClr val="tx1"/>
                </a:solidFill>
                <a:latin typeface="ITC Avant Garde Std Bold" charset="0"/>
                <a:ea typeface="ITC Avant Garde Std Bold" charset="0"/>
                <a:cs typeface="ITC Avant Garde Std Bold" charset="0"/>
                <a:sym typeface="ITC Avant Garde Std Bold" charset="0"/>
              </a:rPr>
              <a:t> </a:t>
            </a:r>
            <a:r>
              <a:rPr lang="en-US" altLang="es-MX" sz="1600" dirty="0" err="1">
                <a:solidFill>
                  <a:schemeClr val="tx1"/>
                </a:solidFill>
                <a:latin typeface="ITC Avant Garde Std Bold" charset="0"/>
                <a:ea typeface="ITC Avant Garde Std Bold" charset="0"/>
                <a:cs typeface="ITC Avant Garde Std Bold" charset="0"/>
                <a:sym typeface="ITC Avant Garde Std Bold" charset="0"/>
              </a:rPr>
              <a:t>colaborativo</a:t>
            </a:r>
            <a:endParaRPr lang="en-US" altLang="es-MX" sz="1600" dirty="0">
              <a:solidFill>
                <a:schemeClr val="tx1"/>
              </a:solidFill>
              <a:latin typeface="ITC Avant Garde Std Bold" charset="0"/>
              <a:ea typeface="ITC Avant Garde Std Bold" charset="0"/>
              <a:cs typeface="ITC Avant Garde Std Bold" charset="0"/>
              <a:sym typeface="ITC Avant Garde Std Bold" charset="0"/>
            </a:endParaRPr>
          </a:p>
          <a:p>
            <a:pPr algn="ctr" eaLnBrk="1" hangingPunct="1"/>
            <a:endParaRPr lang="en-US" altLang="es-MX" sz="2400" dirty="0">
              <a:solidFill>
                <a:schemeClr val="tx1"/>
              </a:solidFill>
              <a:latin typeface="ITC Avant Garde Std Bold" charset="0"/>
              <a:ea typeface="ITC Avant Garde Std Bold" charset="0"/>
              <a:cs typeface="ITC Avant Garde Std Bold" charset="0"/>
              <a:sym typeface="ITC Avant Garde Std Bold" charset="0"/>
            </a:endParaRPr>
          </a:p>
        </p:txBody>
      </p:sp>
      <p:sp>
        <p:nvSpPr>
          <p:cNvPr id="270" name="Rectangle 7"/>
          <p:cNvSpPr>
            <a:spLocks/>
          </p:cNvSpPr>
          <p:nvPr/>
        </p:nvSpPr>
        <p:spPr bwMode="auto">
          <a:xfrm>
            <a:off x="6437313" y="791703"/>
            <a:ext cx="2489200" cy="524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s-MX" sz="1900" dirty="0">
                <a:solidFill>
                  <a:schemeClr val="tx1"/>
                </a:solidFill>
                <a:latin typeface="ITC Avant Garde Std Bold" charset="0"/>
                <a:ea typeface="ITC Avant Garde Std Bold" charset="0"/>
                <a:cs typeface="ITC Avant Garde Std Bold" charset="0"/>
                <a:sym typeface="ITC Avant Garde Std Bold" charset="0"/>
              </a:rPr>
              <a:t> </a:t>
            </a:r>
            <a:r>
              <a:rPr lang="en-US" altLang="es-MX" sz="1600" dirty="0" err="1">
                <a:solidFill>
                  <a:schemeClr val="tx1"/>
                </a:solidFill>
                <a:latin typeface="ITC Avant Garde Std Bold" charset="0"/>
                <a:ea typeface="ITC Avant Garde Std Bold" charset="0"/>
                <a:cs typeface="ITC Avant Garde Std Bold" charset="0"/>
                <a:sym typeface="ITC Avant Garde Std Bold" charset="0"/>
              </a:rPr>
              <a:t>Habilidades</a:t>
            </a:r>
            <a:r>
              <a:rPr lang="en-US" altLang="es-MX" sz="1600" dirty="0">
                <a:solidFill>
                  <a:schemeClr val="tx1"/>
                </a:solidFill>
                <a:latin typeface="ITC Avant Garde Std Bold" charset="0"/>
                <a:ea typeface="ITC Avant Garde Std Bold" charset="0"/>
                <a:cs typeface="ITC Avant Garde Std Bold" charset="0"/>
                <a:sym typeface="ITC Avant Garde Std Bold" charset="0"/>
              </a:rPr>
              <a:t> del </a:t>
            </a:r>
            <a:r>
              <a:rPr lang="en-US" altLang="es-MX" sz="1600" dirty="0" err="1">
                <a:solidFill>
                  <a:schemeClr val="tx1"/>
                </a:solidFill>
                <a:latin typeface="ITC Avant Garde Std Bold" charset="0"/>
                <a:ea typeface="ITC Avant Garde Std Bold" charset="0"/>
                <a:cs typeface="ITC Avant Garde Std Bold" charset="0"/>
                <a:sym typeface="ITC Avant Garde Std Bold" charset="0"/>
              </a:rPr>
              <a:t>pensamiento</a:t>
            </a:r>
            <a:endParaRPr lang="en-US" altLang="es-MX" sz="1600" dirty="0">
              <a:solidFill>
                <a:schemeClr val="tx1"/>
              </a:solidFill>
              <a:latin typeface="ITC Avant Garde Std Bold" charset="0"/>
              <a:ea typeface="ITC Avant Garde Std Bold" charset="0"/>
              <a:cs typeface="ITC Avant Garde Std Bold" charset="0"/>
              <a:sym typeface="ITC Avant Garde Std Bold" charset="0"/>
            </a:endParaRPr>
          </a:p>
        </p:txBody>
      </p:sp>
      <p:sp>
        <p:nvSpPr>
          <p:cNvPr id="271" name="Rectangle 8"/>
          <p:cNvSpPr>
            <a:spLocks/>
          </p:cNvSpPr>
          <p:nvPr/>
        </p:nvSpPr>
        <p:spPr bwMode="auto">
          <a:xfrm>
            <a:off x="9001249" y="677813"/>
            <a:ext cx="3273303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r>
              <a:rPr lang="en-US" altLang="es-MX" sz="1600" dirty="0" err="1">
                <a:solidFill>
                  <a:schemeClr val="tx1"/>
                </a:solidFill>
                <a:latin typeface="ITC Avant Garde Std Bold" charset="0"/>
                <a:ea typeface="ITC Avant Garde Std Bold" charset="0"/>
                <a:cs typeface="ITC Avant Garde Std Bold" charset="0"/>
                <a:sym typeface="ITC Avant Garde Std Bold" charset="0"/>
              </a:rPr>
              <a:t>Habilidades</a:t>
            </a:r>
            <a:r>
              <a:rPr lang="en-US" altLang="es-MX" sz="1600" dirty="0">
                <a:solidFill>
                  <a:schemeClr val="tx1"/>
                </a:solidFill>
                <a:latin typeface="ITC Avant Garde Std Bold" charset="0"/>
                <a:ea typeface="ITC Avant Garde Std Bold" charset="0"/>
                <a:cs typeface="ITC Avant Garde Std Bold" charset="0"/>
                <a:sym typeface="ITC Avant Garde Std Bold" charset="0"/>
              </a:rPr>
              <a:t> de </a:t>
            </a:r>
            <a:endParaRPr lang="en-US" altLang="es-MX" sz="1600" dirty="0" smtClean="0">
              <a:solidFill>
                <a:schemeClr val="tx1"/>
              </a:solidFill>
              <a:latin typeface="ITC Avant Garde Std Bold" charset="0"/>
              <a:ea typeface="ITC Avant Garde Std Bold" charset="0"/>
              <a:cs typeface="ITC Avant Garde Std Bold" charset="0"/>
              <a:sym typeface="ITC Avant Garde Std Bold" charset="0"/>
            </a:endParaRPr>
          </a:p>
          <a:p>
            <a:pPr eaLnBrk="1" hangingPunct="1"/>
            <a:r>
              <a:rPr lang="en-US" altLang="es-MX" sz="1600" dirty="0" err="1" smtClean="0">
                <a:solidFill>
                  <a:schemeClr val="tx1"/>
                </a:solidFill>
                <a:latin typeface="ITC Avant Garde Std Bold" charset="0"/>
                <a:ea typeface="ITC Avant Garde Std Bold" charset="0"/>
                <a:cs typeface="ITC Avant Garde Std Bold" charset="0"/>
                <a:sym typeface="ITC Avant Garde Std Bold" charset="0"/>
              </a:rPr>
              <a:t>Liderazgo</a:t>
            </a:r>
            <a:endParaRPr lang="en-US" altLang="es-MX" sz="1600" dirty="0">
              <a:solidFill>
                <a:schemeClr val="tx1"/>
              </a:solidFill>
              <a:latin typeface="ITC Avant Garde Std Bold" charset="0"/>
              <a:ea typeface="ITC Avant Garde Std Bold" charset="0"/>
              <a:cs typeface="ITC Avant Garde Std Bold" charset="0"/>
              <a:sym typeface="ITC Avant Garde Std Bold" charset="0"/>
            </a:endParaRPr>
          </a:p>
          <a:p>
            <a:pPr eaLnBrk="1" hangingPunct="1"/>
            <a:endParaRPr lang="en-US" altLang="es-MX" sz="2400" dirty="0">
              <a:solidFill>
                <a:schemeClr val="tx1"/>
              </a:solidFill>
              <a:latin typeface="ITC Avant Garde Std Bold" charset="0"/>
              <a:ea typeface="ITC Avant Garde Std Bold" charset="0"/>
              <a:cs typeface="ITC Avant Garde Std Bold" charset="0"/>
              <a:sym typeface="ITC Avant Garde Std Bold" charset="0"/>
            </a:endParaRPr>
          </a:p>
        </p:txBody>
      </p:sp>
      <p:sp>
        <p:nvSpPr>
          <p:cNvPr id="275" name="Rectangle 13"/>
          <p:cNvSpPr>
            <a:spLocks/>
          </p:cNvSpPr>
          <p:nvPr/>
        </p:nvSpPr>
        <p:spPr bwMode="auto">
          <a:xfrm>
            <a:off x="1742505" y="8777502"/>
            <a:ext cx="9382919" cy="334886"/>
          </a:xfrm>
          <a:prstGeom prst="rect">
            <a:avLst/>
          </a:prstGeom>
          <a:solidFill>
            <a:srgbClr val="FFCCFF"/>
          </a:solidFill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s-MX" sz="1600" dirty="0">
                <a:solidFill>
                  <a:schemeClr val="tx1"/>
                </a:solidFill>
                <a:latin typeface="ITC Avant Garde Std Bold" charset="0"/>
                <a:ea typeface="ITC Avant Garde Std Bold" charset="0"/>
                <a:cs typeface="ITC Avant Garde Std Bold" charset="0"/>
                <a:sym typeface="ITC Avant Garde Std Bold" charset="0"/>
              </a:rPr>
              <a:t>Plan de </a:t>
            </a:r>
            <a:r>
              <a:rPr lang="en-US" altLang="es-MX" sz="1600" dirty="0" err="1">
                <a:solidFill>
                  <a:schemeClr val="tx1"/>
                </a:solidFill>
                <a:latin typeface="ITC Avant Garde Std Bold" charset="0"/>
                <a:ea typeface="ITC Avant Garde Std Bold" charset="0"/>
                <a:cs typeface="ITC Avant Garde Std Bold" charset="0"/>
                <a:sym typeface="ITC Avant Garde Std Bold" charset="0"/>
              </a:rPr>
              <a:t>vida</a:t>
            </a:r>
            <a:endParaRPr lang="en-US" altLang="es-MX" sz="1600" dirty="0">
              <a:solidFill>
                <a:schemeClr val="tx1"/>
              </a:solidFill>
              <a:latin typeface="ITC Avant Garde Std Bold" charset="0"/>
              <a:ea typeface="ITC Avant Garde Std Bold" charset="0"/>
              <a:cs typeface="ITC Avant Garde Std Bold" charset="0"/>
              <a:sym typeface="ITC Avant Garde Std Bold" charset="0"/>
            </a:endParaRPr>
          </a:p>
        </p:txBody>
      </p:sp>
      <p:sp>
        <p:nvSpPr>
          <p:cNvPr id="276" name="Rectangle 15"/>
          <p:cNvSpPr>
            <a:spLocks/>
          </p:cNvSpPr>
          <p:nvPr/>
        </p:nvSpPr>
        <p:spPr bwMode="auto">
          <a:xfrm>
            <a:off x="1709738" y="1682684"/>
            <a:ext cx="1133475" cy="936756"/>
          </a:xfrm>
          <a:prstGeom prst="rect">
            <a:avLst/>
          </a:prstGeom>
          <a:solidFill>
            <a:srgbClr val="D93547"/>
          </a:solidFill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s-MX" altLang="es-MX"/>
          </a:p>
        </p:txBody>
      </p:sp>
      <p:sp>
        <p:nvSpPr>
          <p:cNvPr id="277" name="Rectangle 16"/>
          <p:cNvSpPr>
            <a:spLocks/>
          </p:cNvSpPr>
          <p:nvPr/>
        </p:nvSpPr>
        <p:spPr bwMode="auto">
          <a:xfrm>
            <a:off x="2900363" y="1682684"/>
            <a:ext cx="1133475" cy="936756"/>
          </a:xfrm>
          <a:prstGeom prst="rect">
            <a:avLst/>
          </a:prstGeom>
          <a:solidFill>
            <a:srgbClr val="D93547"/>
          </a:solidFill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s-MX" altLang="es-MX"/>
          </a:p>
        </p:txBody>
      </p:sp>
      <p:sp>
        <p:nvSpPr>
          <p:cNvPr id="278" name="Rectangle 17"/>
          <p:cNvSpPr>
            <a:spLocks/>
          </p:cNvSpPr>
          <p:nvPr/>
        </p:nvSpPr>
        <p:spPr bwMode="auto">
          <a:xfrm>
            <a:off x="4089400" y="1682684"/>
            <a:ext cx="1133475" cy="936756"/>
          </a:xfrm>
          <a:prstGeom prst="rect">
            <a:avLst/>
          </a:prstGeom>
          <a:solidFill>
            <a:srgbClr val="D93547"/>
          </a:solidFill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s-MX" altLang="es-MX"/>
          </a:p>
        </p:txBody>
      </p:sp>
      <p:sp>
        <p:nvSpPr>
          <p:cNvPr id="279" name="Rectangle 18"/>
          <p:cNvSpPr>
            <a:spLocks/>
          </p:cNvSpPr>
          <p:nvPr/>
        </p:nvSpPr>
        <p:spPr bwMode="auto">
          <a:xfrm>
            <a:off x="5291138" y="1682684"/>
            <a:ext cx="1133475" cy="936756"/>
          </a:xfrm>
          <a:prstGeom prst="rect">
            <a:avLst/>
          </a:prstGeom>
          <a:solidFill>
            <a:srgbClr val="D93547"/>
          </a:solidFill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s-MX" altLang="es-MX"/>
          </a:p>
        </p:txBody>
      </p:sp>
      <p:sp>
        <p:nvSpPr>
          <p:cNvPr id="280" name="Rectangle 19"/>
          <p:cNvSpPr>
            <a:spLocks/>
          </p:cNvSpPr>
          <p:nvPr/>
        </p:nvSpPr>
        <p:spPr bwMode="auto">
          <a:xfrm>
            <a:off x="6481763" y="1682684"/>
            <a:ext cx="1131887" cy="936756"/>
          </a:xfrm>
          <a:prstGeom prst="rect">
            <a:avLst/>
          </a:prstGeom>
          <a:solidFill>
            <a:srgbClr val="D93547"/>
          </a:solidFill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s-MX" altLang="es-MX"/>
          </a:p>
        </p:txBody>
      </p:sp>
      <p:sp>
        <p:nvSpPr>
          <p:cNvPr id="281" name="Rectangle 20"/>
          <p:cNvSpPr>
            <a:spLocks/>
          </p:cNvSpPr>
          <p:nvPr/>
        </p:nvSpPr>
        <p:spPr bwMode="auto">
          <a:xfrm>
            <a:off x="7670800" y="1682684"/>
            <a:ext cx="1133475" cy="936756"/>
          </a:xfrm>
          <a:prstGeom prst="rect">
            <a:avLst/>
          </a:prstGeom>
          <a:solidFill>
            <a:srgbClr val="D93547"/>
          </a:solidFill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s-MX" altLang="es-MX"/>
          </a:p>
        </p:txBody>
      </p:sp>
      <p:sp>
        <p:nvSpPr>
          <p:cNvPr id="282" name="Rectangle 21"/>
          <p:cNvSpPr>
            <a:spLocks/>
          </p:cNvSpPr>
          <p:nvPr/>
        </p:nvSpPr>
        <p:spPr bwMode="auto">
          <a:xfrm>
            <a:off x="8872538" y="1682684"/>
            <a:ext cx="1133475" cy="936756"/>
          </a:xfrm>
          <a:prstGeom prst="rect">
            <a:avLst/>
          </a:prstGeom>
          <a:solidFill>
            <a:srgbClr val="D93547"/>
          </a:solidFill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s-MX" altLang="es-MX"/>
          </a:p>
        </p:txBody>
      </p:sp>
      <p:sp>
        <p:nvSpPr>
          <p:cNvPr id="283" name="Rectangle 22"/>
          <p:cNvSpPr>
            <a:spLocks/>
          </p:cNvSpPr>
          <p:nvPr/>
        </p:nvSpPr>
        <p:spPr bwMode="auto">
          <a:xfrm>
            <a:off x="10061575" y="1682684"/>
            <a:ext cx="1133475" cy="936756"/>
          </a:xfrm>
          <a:prstGeom prst="rect">
            <a:avLst/>
          </a:prstGeom>
          <a:solidFill>
            <a:srgbClr val="D93547"/>
          </a:solidFill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s-MX" altLang="es-MX"/>
          </a:p>
        </p:txBody>
      </p:sp>
      <p:sp>
        <p:nvSpPr>
          <p:cNvPr id="284" name="Rectangle 23"/>
          <p:cNvSpPr>
            <a:spLocks/>
          </p:cNvSpPr>
          <p:nvPr/>
        </p:nvSpPr>
        <p:spPr bwMode="auto">
          <a:xfrm>
            <a:off x="1675086" y="2845758"/>
            <a:ext cx="1133475" cy="674359"/>
          </a:xfrm>
          <a:prstGeom prst="rect">
            <a:avLst/>
          </a:prstGeom>
          <a:solidFill>
            <a:srgbClr val="33991B"/>
          </a:solidFill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endParaRPr lang="es-MX" altLang="es-MX" dirty="0"/>
          </a:p>
        </p:txBody>
      </p:sp>
      <p:sp>
        <p:nvSpPr>
          <p:cNvPr id="285" name="Rectangle 24"/>
          <p:cNvSpPr>
            <a:spLocks/>
          </p:cNvSpPr>
          <p:nvPr/>
        </p:nvSpPr>
        <p:spPr bwMode="auto">
          <a:xfrm>
            <a:off x="2900363" y="2845758"/>
            <a:ext cx="1133475" cy="674359"/>
          </a:xfrm>
          <a:prstGeom prst="rect">
            <a:avLst/>
          </a:prstGeom>
          <a:solidFill>
            <a:srgbClr val="FFCCFF"/>
          </a:solidFill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endParaRPr lang="es-MX" altLang="es-MX"/>
          </a:p>
        </p:txBody>
      </p:sp>
      <p:sp>
        <p:nvSpPr>
          <p:cNvPr id="286" name="Rectangle 25"/>
          <p:cNvSpPr>
            <a:spLocks/>
          </p:cNvSpPr>
          <p:nvPr/>
        </p:nvSpPr>
        <p:spPr bwMode="auto">
          <a:xfrm>
            <a:off x="4089399" y="2844639"/>
            <a:ext cx="1133475" cy="674359"/>
          </a:xfrm>
          <a:prstGeom prst="rect">
            <a:avLst/>
          </a:prstGeom>
          <a:solidFill>
            <a:srgbClr val="33991B"/>
          </a:solidFill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endParaRPr lang="es-MX" altLang="es-MX"/>
          </a:p>
        </p:txBody>
      </p:sp>
      <p:sp>
        <p:nvSpPr>
          <p:cNvPr id="288" name="Rectangle 27"/>
          <p:cNvSpPr>
            <a:spLocks/>
          </p:cNvSpPr>
          <p:nvPr/>
        </p:nvSpPr>
        <p:spPr bwMode="auto">
          <a:xfrm>
            <a:off x="7702549" y="2841789"/>
            <a:ext cx="1104901" cy="674359"/>
          </a:xfrm>
          <a:prstGeom prst="rect">
            <a:avLst/>
          </a:prstGeom>
          <a:solidFill>
            <a:srgbClr val="33991B"/>
          </a:solidFill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s-MX" altLang="es-MX" sz="2500" dirty="0">
                <a:solidFill>
                  <a:schemeClr val="tx1"/>
                </a:solidFill>
                <a:latin typeface="ITC Avant Garde Std Bold" charset="0"/>
              </a:rPr>
              <a:t>Taller</a:t>
            </a:r>
          </a:p>
        </p:txBody>
      </p:sp>
      <p:sp>
        <p:nvSpPr>
          <p:cNvPr id="290" name="Rectangle 29"/>
          <p:cNvSpPr>
            <a:spLocks/>
          </p:cNvSpPr>
          <p:nvPr/>
        </p:nvSpPr>
        <p:spPr bwMode="auto">
          <a:xfrm>
            <a:off x="4077209" y="4406874"/>
            <a:ext cx="1133475" cy="674359"/>
          </a:xfrm>
          <a:prstGeom prst="rect">
            <a:avLst/>
          </a:prstGeom>
          <a:solidFill>
            <a:srgbClr val="00642D"/>
          </a:solidFill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s-MX" altLang="es-MX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Electiva libre</a:t>
            </a:r>
            <a:endParaRPr lang="es-MX" altLang="es-MX" sz="1600" dirty="0">
              <a:solidFill>
                <a:schemeClr val="tx1"/>
              </a:solidFill>
            </a:endParaRPr>
          </a:p>
        </p:txBody>
      </p:sp>
      <p:sp>
        <p:nvSpPr>
          <p:cNvPr id="291" name="Rectangle 30"/>
          <p:cNvSpPr>
            <a:spLocks/>
          </p:cNvSpPr>
          <p:nvPr/>
        </p:nvSpPr>
        <p:spPr bwMode="auto">
          <a:xfrm>
            <a:off x="6466466" y="4420220"/>
            <a:ext cx="1131887" cy="674359"/>
          </a:xfrm>
          <a:prstGeom prst="rect">
            <a:avLst/>
          </a:prstGeom>
          <a:solidFill>
            <a:srgbClr val="F9661C"/>
          </a:solidFill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s-MX" altLang="es-MX"/>
          </a:p>
        </p:txBody>
      </p:sp>
      <p:sp>
        <p:nvSpPr>
          <p:cNvPr id="292" name="Rectangle 31"/>
          <p:cNvSpPr>
            <a:spLocks/>
          </p:cNvSpPr>
          <p:nvPr/>
        </p:nvSpPr>
        <p:spPr bwMode="auto">
          <a:xfrm>
            <a:off x="7660481" y="4453027"/>
            <a:ext cx="1133475" cy="67435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s-MX" altLang="es-MX" sz="1400" dirty="0"/>
              <a:t>Liderazgo</a:t>
            </a:r>
          </a:p>
          <a:p>
            <a:pPr algn="ctr" eaLnBrk="1" hangingPunct="1"/>
            <a:r>
              <a:rPr lang="es-MX" altLang="es-MX" sz="1000" dirty="0"/>
              <a:t>Asignatura en línea</a:t>
            </a:r>
          </a:p>
        </p:txBody>
      </p:sp>
      <p:sp>
        <p:nvSpPr>
          <p:cNvPr id="295" name="Rectangle 34"/>
          <p:cNvSpPr>
            <a:spLocks/>
          </p:cNvSpPr>
          <p:nvPr/>
        </p:nvSpPr>
        <p:spPr bwMode="auto">
          <a:xfrm>
            <a:off x="2913062" y="4404219"/>
            <a:ext cx="1133475" cy="69691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s-MX" altLang="es-MX" sz="1600" dirty="0" smtClean="0"/>
              <a:t>Experiencia </a:t>
            </a:r>
            <a:r>
              <a:rPr lang="es-MX" altLang="es-MX" sz="1600" dirty="0" err="1" smtClean="0"/>
              <a:t>Restart</a:t>
            </a:r>
            <a:endParaRPr lang="es-MX" altLang="es-MX" sz="1600" dirty="0"/>
          </a:p>
        </p:txBody>
      </p:sp>
      <p:sp>
        <p:nvSpPr>
          <p:cNvPr id="296" name="Rectangle 35"/>
          <p:cNvSpPr>
            <a:spLocks/>
          </p:cNvSpPr>
          <p:nvPr/>
        </p:nvSpPr>
        <p:spPr bwMode="auto">
          <a:xfrm>
            <a:off x="4061619" y="5971473"/>
            <a:ext cx="1133475" cy="67567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r>
              <a:rPr lang="en-US" altLang="es-MX" sz="1800" dirty="0">
                <a:solidFill>
                  <a:schemeClr val="tx1"/>
                </a:solidFill>
                <a:latin typeface="ITC Avant Garde Std Bold" charset="0"/>
                <a:ea typeface="ITC Avant Garde Std Bold" charset="0"/>
                <a:cs typeface="ITC Avant Garde Std Bold" charset="0"/>
                <a:sym typeface="ITC Avant Garde Std Bold" charset="0"/>
              </a:rPr>
              <a:t>@</a:t>
            </a:r>
            <a:r>
              <a:rPr lang="en-US" altLang="es-MX" sz="1800" dirty="0" err="1">
                <a:solidFill>
                  <a:schemeClr val="tx1"/>
                </a:solidFill>
                <a:latin typeface="ITC Avant Garde Std Bold" charset="0"/>
                <a:ea typeface="ITC Avant Garde Std Bold" charset="0"/>
                <a:cs typeface="ITC Avant Garde Std Bold" charset="0"/>
                <a:sym typeface="ITC Avant Garde Std Bold" charset="0"/>
              </a:rPr>
              <a:t>prende</a:t>
            </a:r>
            <a:endParaRPr lang="es-MX" altLang="es-MX" sz="1800" dirty="0"/>
          </a:p>
        </p:txBody>
      </p:sp>
      <p:sp>
        <p:nvSpPr>
          <p:cNvPr id="297" name="Rectangle 36"/>
          <p:cNvSpPr>
            <a:spLocks/>
          </p:cNvSpPr>
          <p:nvPr/>
        </p:nvSpPr>
        <p:spPr bwMode="auto">
          <a:xfrm>
            <a:off x="5138738" y="5413611"/>
            <a:ext cx="1133475" cy="675672"/>
          </a:xfrm>
          <a:prstGeom prst="rect">
            <a:avLst/>
          </a:prstGeom>
          <a:noFill/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s-MX" altLang="es-MX"/>
          </a:p>
        </p:txBody>
      </p:sp>
      <p:sp>
        <p:nvSpPr>
          <p:cNvPr id="298" name="Rectangle 37"/>
          <p:cNvSpPr>
            <a:spLocks/>
          </p:cNvSpPr>
          <p:nvPr/>
        </p:nvSpPr>
        <p:spPr bwMode="auto">
          <a:xfrm>
            <a:off x="5272737" y="5238021"/>
            <a:ext cx="1133475" cy="675672"/>
          </a:xfrm>
          <a:prstGeom prst="rect">
            <a:avLst/>
          </a:prstGeom>
          <a:solidFill>
            <a:srgbClr val="0A3165"/>
          </a:solidFill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es-MX" altLang="es-MX" sz="1400" dirty="0">
                <a:solidFill>
                  <a:schemeClr val="bg1"/>
                </a:solidFill>
                <a:latin typeface="Gill Sans" charset="0"/>
                <a:ea typeface="ヒラギノ角ゴ ProN W3" charset="0"/>
                <a:cs typeface="ヒラギノ角ゴ ProN W3" charset="0"/>
              </a:rPr>
              <a:t>Elaboración de políticas públicas</a:t>
            </a:r>
          </a:p>
        </p:txBody>
      </p:sp>
      <p:sp>
        <p:nvSpPr>
          <p:cNvPr id="299" name="Rectangle 38"/>
          <p:cNvSpPr>
            <a:spLocks/>
          </p:cNvSpPr>
          <p:nvPr/>
        </p:nvSpPr>
        <p:spPr bwMode="auto">
          <a:xfrm>
            <a:off x="7657162" y="5223474"/>
            <a:ext cx="1133475" cy="675672"/>
          </a:xfrm>
          <a:prstGeom prst="rect">
            <a:avLst/>
          </a:prstGeom>
          <a:solidFill>
            <a:srgbClr val="0A3165"/>
          </a:solidFill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/>
            <a:r>
              <a:rPr lang="es-MX" altLang="es-MX" sz="1500" dirty="0" err="1">
                <a:solidFill>
                  <a:schemeClr val="bg1"/>
                </a:solidFill>
              </a:rPr>
              <a:t>ParticipacIón</a:t>
            </a:r>
            <a:r>
              <a:rPr lang="es-MX" altLang="es-MX" sz="1500" dirty="0">
                <a:solidFill>
                  <a:schemeClr val="bg1"/>
                </a:solidFill>
              </a:rPr>
              <a:t> OEA</a:t>
            </a:r>
          </a:p>
        </p:txBody>
      </p:sp>
      <p:sp>
        <p:nvSpPr>
          <p:cNvPr id="301" name="Rectangle 40"/>
          <p:cNvSpPr>
            <a:spLocks/>
          </p:cNvSpPr>
          <p:nvPr/>
        </p:nvSpPr>
        <p:spPr bwMode="auto">
          <a:xfrm>
            <a:off x="10033000" y="5250228"/>
            <a:ext cx="1133475" cy="675672"/>
          </a:xfrm>
          <a:prstGeom prst="rect">
            <a:avLst/>
          </a:prstGeom>
          <a:solidFill>
            <a:srgbClr val="0A3165"/>
          </a:solidFill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s-MX" altLang="es-MX" sz="1500" dirty="0">
                <a:solidFill>
                  <a:schemeClr val="bg1"/>
                </a:solidFill>
                <a:latin typeface="ITC Avant Garde Std Bold"/>
                <a:ea typeface="ヒラギノ角ゴ ProN W3" charset="0"/>
                <a:cs typeface="ヒラギノ角ゴ ProN W3" charset="0"/>
              </a:rPr>
              <a:t>Participación OEA</a:t>
            </a:r>
          </a:p>
        </p:txBody>
      </p:sp>
      <p:sp>
        <p:nvSpPr>
          <p:cNvPr id="302" name="Rectangle 41"/>
          <p:cNvSpPr>
            <a:spLocks/>
          </p:cNvSpPr>
          <p:nvPr/>
        </p:nvSpPr>
        <p:spPr bwMode="auto">
          <a:xfrm>
            <a:off x="2886078" y="5995247"/>
            <a:ext cx="1133475" cy="67567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US" altLang="es-MX" sz="1800" dirty="0">
                <a:latin typeface="ITC Avant Garde Std Bold" charset="0"/>
                <a:ea typeface="ITC Avant Garde Std Bold" charset="0"/>
                <a:cs typeface="ITC Avant Garde Std Bold" charset="0"/>
                <a:sym typeface="ITC Avant Garde Std Bold" charset="0"/>
              </a:rPr>
              <a:t>@</a:t>
            </a:r>
            <a:r>
              <a:rPr lang="en-US" altLang="es-MX" sz="1800" dirty="0" err="1">
                <a:latin typeface="ITC Avant Garde Std Bold" charset="0"/>
                <a:ea typeface="ITC Avant Garde Std Bold" charset="0"/>
                <a:cs typeface="ITC Avant Garde Std Bold" charset="0"/>
                <a:sym typeface="ITC Avant Garde Std Bold" charset="0"/>
              </a:rPr>
              <a:t>prende</a:t>
            </a:r>
            <a:endParaRPr lang="es-MX" altLang="es-MX" sz="1800" dirty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303" name="Rectangle 42"/>
          <p:cNvSpPr>
            <a:spLocks/>
          </p:cNvSpPr>
          <p:nvPr/>
        </p:nvSpPr>
        <p:spPr bwMode="auto">
          <a:xfrm>
            <a:off x="1709738" y="7259008"/>
            <a:ext cx="1133475" cy="674359"/>
          </a:xfrm>
          <a:prstGeom prst="rect">
            <a:avLst/>
          </a:prstGeom>
          <a:noFill/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s-MX" altLang="es-MX"/>
          </a:p>
        </p:txBody>
      </p:sp>
      <p:sp>
        <p:nvSpPr>
          <p:cNvPr id="304" name="Rectangle 43"/>
          <p:cNvSpPr>
            <a:spLocks/>
          </p:cNvSpPr>
          <p:nvPr/>
        </p:nvSpPr>
        <p:spPr bwMode="auto">
          <a:xfrm>
            <a:off x="2844802" y="7515794"/>
            <a:ext cx="1133475" cy="674359"/>
          </a:xfrm>
          <a:prstGeom prst="rect">
            <a:avLst/>
          </a:prstGeom>
          <a:solidFill>
            <a:srgbClr val="0A3165"/>
          </a:solidFill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s-MX" altLang="es-MX" sz="1400" dirty="0" err="1">
                <a:solidFill>
                  <a:srgbClr val="FFFFFF"/>
                </a:solidFill>
                <a:latin typeface="ITC Avant Garde Std Bold" charset="0"/>
                <a:ea typeface="ITC Avant Garde Std Bold" charset="0"/>
                <a:cs typeface="ITC Avant Garde Std Bold" charset="0"/>
                <a:sym typeface="Gill Sans" charset="0"/>
              </a:rPr>
              <a:t>Vocare</a:t>
            </a:r>
            <a:r>
              <a:rPr lang="es-MX" altLang="es-MX" sz="1400" dirty="0">
                <a:solidFill>
                  <a:srgbClr val="FFFFFF"/>
                </a:solidFill>
                <a:latin typeface="ITC Avant Garde Std Bold" charset="0"/>
                <a:ea typeface="ITC Avant Garde Std Bold" charset="0"/>
                <a:cs typeface="ITC Avant Garde Std Bold" charset="0"/>
                <a:sym typeface="Gill Sans" charset="0"/>
              </a:rPr>
              <a:t>/Fase II </a:t>
            </a:r>
            <a:endParaRPr lang="es-MX" altLang="es-MX" sz="1400" dirty="0">
              <a:solidFill>
                <a:srgbClr val="FFFFFF"/>
              </a:solidFill>
              <a:latin typeface="ITC Avant Garde Std Bold" charset="0"/>
              <a:ea typeface="ITC Avant Garde Std Bold" charset="0"/>
              <a:cs typeface="ITC Avant Garde Std Bold" charset="0"/>
            </a:endParaRPr>
          </a:p>
        </p:txBody>
      </p:sp>
      <p:sp>
        <p:nvSpPr>
          <p:cNvPr id="305" name="Rectangle 44"/>
          <p:cNvSpPr>
            <a:spLocks/>
          </p:cNvSpPr>
          <p:nvPr/>
        </p:nvSpPr>
        <p:spPr bwMode="auto">
          <a:xfrm>
            <a:off x="4089400" y="7259008"/>
            <a:ext cx="1133475" cy="674359"/>
          </a:xfrm>
          <a:prstGeom prst="rect">
            <a:avLst/>
          </a:prstGeom>
          <a:noFill/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s-MX" altLang="es-MX"/>
          </a:p>
        </p:txBody>
      </p:sp>
      <p:sp>
        <p:nvSpPr>
          <p:cNvPr id="306" name="Rectangle 45"/>
          <p:cNvSpPr>
            <a:spLocks/>
          </p:cNvSpPr>
          <p:nvPr/>
        </p:nvSpPr>
        <p:spPr bwMode="auto">
          <a:xfrm>
            <a:off x="5278437" y="7503808"/>
            <a:ext cx="1133475" cy="698083"/>
          </a:xfrm>
          <a:prstGeom prst="rect">
            <a:avLst/>
          </a:prstGeom>
          <a:solidFill>
            <a:srgbClr val="0A3165"/>
          </a:solidFill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s-MX" altLang="es-MX" sz="1400" dirty="0" err="1">
                <a:solidFill>
                  <a:srgbClr val="FFFFFF"/>
                </a:solidFill>
                <a:latin typeface="ITC Avant Garde Std Bold" charset="0"/>
                <a:ea typeface="ITC Avant Garde Std Bold" charset="0"/>
                <a:cs typeface="ITC Avant Garde Std Bold" charset="0"/>
                <a:sym typeface="Gill Sans" charset="0"/>
              </a:rPr>
              <a:t>Vocare</a:t>
            </a:r>
            <a:r>
              <a:rPr lang="es-MX" altLang="es-MX" sz="1400" dirty="0">
                <a:solidFill>
                  <a:srgbClr val="FFFFFF"/>
                </a:solidFill>
                <a:latin typeface="ITC Avant Garde Std Bold" charset="0"/>
                <a:ea typeface="ITC Avant Garde Std Bold" charset="0"/>
                <a:cs typeface="ITC Avant Garde Std Bold" charset="0"/>
                <a:sym typeface="Gill Sans" charset="0"/>
              </a:rPr>
              <a:t>/Fase IV </a:t>
            </a:r>
            <a:endParaRPr lang="es-MX" altLang="es-MX" sz="1400" dirty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307" name="Rectangle 46"/>
          <p:cNvSpPr>
            <a:spLocks/>
          </p:cNvSpPr>
          <p:nvPr/>
        </p:nvSpPr>
        <p:spPr bwMode="auto">
          <a:xfrm>
            <a:off x="6469062" y="7548820"/>
            <a:ext cx="1131887" cy="641333"/>
          </a:xfrm>
          <a:prstGeom prst="rect">
            <a:avLst/>
          </a:prstGeom>
          <a:solidFill>
            <a:srgbClr val="0A3165"/>
          </a:solidFill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s-MX" altLang="es-MX" sz="1400" dirty="0" err="1">
                <a:solidFill>
                  <a:srgbClr val="FFFFFF"/>
                </a:solidFill>
                <a:latin typeface="ITC Avant Garde Std Bold" charset="0"/>
                <a:ea typeface="ITC Avant Garde Std Bold" charset="0"/>
                <a:cs typeface="ITC Avant Garde Std Bold" charset="0"/>
                <a:sym typeface="Gill Sans" charset="0"/>
              </a:rPr>
              <a:t>Vocare</a:t>
            </a:r>
            <a:r>
              <a:rPr lang="es-MX" altLang="es-MX" sz="1400" dirty="0">
                <a:solidFill>
                  <a:srgbClr val="FFFFFF"/>
                </a:solidFill>
                <a:latin typeface="ITC Avant Garde Std Bold" charset="0"/>
                <a:ea typeface="ITC Avant Garde Std Bold" charset="0"/>
                <a:cs typeface="ITC Avant Garde Std Bold" charset="0"/>
                <a:sym typeface="Gill Sans" charset="0"/>
              </a:rPr>
              <a:t>/Fase  V </a:t>
            </a:r>
            <a:endParaRPr lang="es-MX" altLang="es-MX" sz="1400" dirty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</a:endParaRPr>
          </a:p>
          <a:p>
            <a:pPr algn="ctr"/>
            <a:endParaRPr lang="es-MX" altLang="es-MX" sz="1600" dirty="0">
              <a:solidFill>
                <a:schemeClr val="bg1"/>
              </a:solidFill>
              <a:latin typeface="Gill Sans" charset="0"/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308" name="Rectangle 47"/>
          <p:cNvSpPr>
            <a:spLocks/>
          </p:cNvSpPr>
          <p:nvPr/>
        </p:nvSpPr>
        <p:spPr bwMode="auto">
          <a:xfrm>
            <a:off x="7656449" y="7562352"/>
            <a:ext cx="1133475" cy="627802"/>
          </a:xfrm>
          <a:prstGeom prst="rect">
            <a:avLst/>
          </a:prstGeom>
          <a:solidFill>
            <a:srgbClr val="0A3165"/>
          </a:solidFill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s-MX" altLang="es-MX" sz="1400" dirty="0" err="1">
                <a:solidFill>
                  <a:srgbClr val="FFFFFF"/>
                </a:solidFill>
                <a:latin typeface="ITC Avant Garde Std Bold" charset="0"/>
                <a:ea typeface="ITC Avant Garde Std Bold" charset="0"/>
                <a:cs typeface="ITC Avant Garde Std Bold" charset="0"/>
                <a:sym typeface="Gill Sans" charset="0"/>
              </a:rPr>
              <a:t>Vocare</a:t>
            </a:r>
            <a:r>
              <a:rPr lang="es-MX" altLang="es-MX" sz="1400" dirty="0">
                <a:solidFill>
                  <a:srgbClr val="FFFFFF"/>
                </a:solidFill>
                <a:latin typeface="ITC Avant Garde Std Bold" charset="0"/>
                <a:ea typeface="ITC Avant Garde Std Bold" charset="0"/>
                <a:cs typeface="ITC Avant Garde Std Bold" charset="0"/>
                <a:sym typeface="Gill Sans" charset="0"/>
              </a:rPr>
              <a:t>/Fase VI </a:t>
            </a:r>
            <a:endParaRPr lang="es-MX" altLang="es-MX" sz="1400" dirty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</a:endParaRPr>
          </a:p>
          <a:p>
            <a:pPr algn="ctr"/>
            <a:endParaRPr lang="es-MX" altLang="es-MX" sz="1600" dirty="0">
              <a:solidFill>
                <a:schemeClr val="bg1"/>
              </a:solidFill>
              <a:latin typeface="Gill Sans" charset="0"/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309" name="Rectangle 48"/>
          <p:cNvSpPr>
            <a:spLocks/>
          </p:cNvSpPr>
          <p:nvPr/>
        </p:nvSpPr>
        <p:spPr bwMode="auto">
          <a:xfrm>
            <a:off x="10014346" y="7560906"/>
            <a:ext cx="1133475" cy="609905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r>
              <a:rPr lang="es-MX" altLang="es-MX" sz="1400" dirty="0"/>
              <a:t>    CENEVAL</a:t>
            </a:r>
          </a:p>
        </p:txBody>
      </p:sp>
      <p:sp>
        <p:nvSpPr>
          <p:cNvPr id="310" name="Rectangle 49"/>
          <p:cNvSpPr>
            <a:spLocks/>
          </p:cNvSpPr>
          <p:nvPr/>
        </p:nvSpPr>
        <p:spPr bwMode="auto">
          <a:xfrm>
            <a:off x="8823325" y="7548821"/>
            <a:ext cx="1133475" cy="639036"/>
          </a:xfrm>
          <a:prstGeom prst="rect">
            <a:avLst/>
          </a:prstGeom>
          <a:solidFill>
            <a:srgbClr val="0A3165"/>
          </a:solidFill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s-MX" altLang="es-MX" sz="1600" dirty="0">
                <a:solidFill>
                  <a:schemeClr val="bg1"/>
                </a:solidFill>
                <a:latin typeface="Gill Sans" charset="0"/>
                <a:ea typeface="ヒラギノ角ゴ ProN W3" charset="0"/>
                <a:cs typeface="ヒラギノ角ゴ ProN W3" charset="0"/>
              </a:rPr>
              <a:t>Encuentro Académico</a:t>
            </a:r>
          </a:p>
        </p:txBody>
      </p:sp>
      <p:sp>
        <p:nvSpPr>
          <p:cNvPr id="311" name="Rectangle 50"/>
          <p:cNvSpPr>
            <a:spLocks/>
          </p:cNvSpPr>
          <p:nvPr/>
        </p:nvSpPr>
        <p:spPr bwMode="auto">
          <a:xfrm>
            <a:off x="1689100" y="7342477"/>
            <a:ext cx="1249363" cy="577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endParaRPr lang="en-US" altLang="es-MX" sz="1500" dirty="0">
              <a:solidFill>
                <a:schemeClr val="tx1"/>
              </a:solidFill>
              <a:latin typeface="ITC Avant Garde Std Bold" charset="0"/>
              <a:ea typeface="ITC Avant Garde Std Bold" charset="0"/>
              <a:cs typeface="ITC Avant Garde Std Bold" charset="0"/>
              <a:sym typeface="ITC Avant Garde Std Bold" charset="0"/>
            </a:endParaRPr>
          </a:p>
        </p:txBody>
      </p:sp>
      <p:sp>
        <p:nvSpPr>
          <p:cNvPr id="312" name="Rectangle 51"/>
          <p:cNvSpPr>
            <a:spLocks/>
          </p:cNvSpPr>
          <p:nvPr/>
        </p:nvSpPr>
        <p:spPr bwMode="auto">
          <a:xfrm>
            <a:off x="1880185" y="2840727"/>
            <a:ext cx="800100" cy="46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r>
              <a:rPr lang="en-US" altLang="es-MX" sz="2500" dirty="0">
                <a:solidFill>
                  <a:schemeClr val="tx1"/>
                </a:solidFill>
                <a:latin typeface="ITC Avant Garde Std Bold" charset="0"/>
                <a:ea typeface="ITC Avant Garde Std Bold" charset="0"/>
                <a:cs typeface="ITC Avant Garde Std Bold" charset="0"/>
                <a:sym typeface="ITC Avant Garde Std Bold" charset="0"/>
              </a:rPr>
              <a:t>Taller</a:t>
            </a:r>
          </a:p>
        </p:txBody>
      </p:sp>
      <p:sp>
        <p:nvSpPr>
          <p:cNvPr id="313" name="Rectangle 52"/>
          <p:cNvSpPr>
            <a:spLocks/>
          </p:cNvSpPr>
          <p:nvPr/>
        </p:nvSpPr>
        <p:spPr bwMode="auto">
          <a:xfrm>
            <a:off x="2895600" y="2921250"/>
            <a:ext cx="1141413" cy="464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s-MX" sz="2000" dirty="0">
                <a:solidFill>
                  <a:schemeClr val="tx1"/>
                </a:solidFill>
                <a:latin typeface="ITC Avant Garde Std Bold" charset="0"/>
                <a:ea typeface="ITC Avant Garde Std Bold" charset="0"/>
                <a:cs typeface="ITC Avant Garde Std Bold" charset="0"/>
                <a:sym typeface="ITC Avant Garde Std Bold" charset="0"/>
              </a:rPr>
              <a:t>Plan de </a:t>
            </a:r>
            <a:r>
              <a:rPr lang="en-US" altLang="es-MX" sz="2000" dirty="0" err="1">
                <a:solidFill>
                  <a:schemeClr val="tx1"/>
                </a:solidFill>
                <a:latin typeface="ITC Avant Garde Std Bold" charset="0"/>
                <a:ea typeface="ITC Avant Garde Std Bold" charset="0"/>
                <a:cs typeface="ITC Avant Garde Std Bold" charset="0"/>
                <a:sym typeface="ITC Avant Garde Std Bold" charset="0"/>
              </a:rPr>
              <a:t>vida</a:t>
            </a:r>
            <a:endParaRPr lang="en-US" altLang="es-MX" sz="2000" dirty="0">
              <a:solidFill>
                <a:schemeClr val="tx1"/>
              </a:solidFill>
              <a:latin typeface="ITC Avant Garde Std Bold" charset="0"/>
              <a:ea typeface="ITC Avant Garde Std Bold" charset="0"/>
              <a:cs typeface="ITC Avant Garde Std Bold" charset="0"/>
              <a:sym typeface="ITC Avant Garde Std Bold" charset="0"/>
            </a:endParaRPr>
          </a:p>
        </p:txBody>
      </p:sp>
      <p:sp>
        <p:nvSpPr>
          <p:cNvPr id="314" name="Rectangle 53"/>
          <p:cNvSpPr>
            <a:spLocks/>
          </p:cNvSpPr>
          <p:nvPr/>
        </p:nvSpPr>
        <p:spPr bwMode="auto">
          <a:xfrm>
            <a:off x="4168449" y="2694700"/>
            <a:ext cx="1073149" cy="696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r>
              <a:rPr lang="en-US" altLang="es-MX" sz="2500" dirty="0" smtClean="0">
                <a:solidFill>
                  <a:schemeClr val="tx1"/>
                </a:solidFill>
                <a:latin typeface="ITC Avant Garde Std Bold" charset="0"/>
                <a:ea typeface="ITC Avant Garde Std Bold" charset="0"/>
                <a:cs typeface="ITC Avant Garde Std Bold" charset="0"/>
                <a:sym typeface="ITC Avant Garde Std Bold" charset="0"/>
              </a:rPr>
              <a:t>Taller</a:t>
            </a:r>
            <a:endParaRPr lang="en-US" altLang="es-MX" sz="2500" dirty="0">
              <a:solidFill>
                <a:schemeClr val="tx1"/>
              </a:solidFill>
              <a:latin typeface="ITC Avant Garde Std Bold" charset="0"/>
              <a:ea typeface="ITC Avant Garde Std Bold" charset="0"/>
              <a:cs typeface="ITC Avant Garde Std Bold" charset="0"/>
              <a:sym typeface="ITC Avant Garde Std Bold" charset="0"/>
            </a:endParaRPr>
          </a:p>
        </p:txBody>
      </p:sp>
      <p:sp>
        <p:nvSpPr>
          <p:cNvPr id="316" name="Rectangle 55"/>
          <p:cNvSpPr>
            <a:spLocks/>
          </p:cNvSpPr>
          <p:nvPr/>
        </p:nvSpPr>
        <p:spPr bwMode="auto">
          <a:xfrm>
            <a:off x="6507163" y="2845759"/>
            <a:ext cx="1100535" cy="674358"/>
          </a:xfrm>
          <a:prstGeom prst="rect">
            <a:avLst/>
          </a:prstGeom>
          <a:solidFill>
            <a:srgbClr val="002060"/>
          </a:solidFill>
          <a:ln>
            <a:noFill/>
          </a:ln>
          <a:extLst/>
        </p:spPr>
        <p:txBody>
          <a:bodyPr lIns="0" tIns="0" rIns="0" bIns="0" anchor="ctr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s-MX" sz="1600" dirty="0" err="1">
                <a:solidFill>
                  <a:schemeClr val="bg1"/>
                </a:solidFill>
                <a:sym typeface="ITC Avant Garde Std Bold" charset="0"/>
              </a:rPr>
              <a:t>Encuentro</a:t>
            </a:r>
            <a:r>
              <a:rPr lang="en-US" altLang="es-MX" sz="1600" dirty="0">
                <a:solidFill>
                  <a:schemeClr val="bg1"/>
                </a:solidFill>
                <a:sym typeface="ITC Avant Garde Std Bold" charset="0"/>
              </a:rPr>
              <a:t> </a:t>
            </a:r>
            <a:r>
              <a:rPr lang="en-US" altLang="es-MX" sz="1600" dirty="0" err="1">
                <a:solidFill>
                  <a:schemeClr val="bg1"/>
                </a:solidFill>
                <a:sym typeface="ITC Avant Garde Std Bold" charset="0"/>
              </a:rPr>
              <a:t>Académico</a:t>
            </a:r>
            <a:endParaRPr lang="en-US" altLang="es-MX" sz="1600" dirty="0">
              <a:solidFill>
                <a:schemeClr val="bg1"/>
              </a:solidFill>
              <a:sym typeface="ITC Avant Garde Std Bold" charset="0"/>
            </a:endParaRPr>
          </a:p>
        </p:txBody>
      </p:sp>
      <p:sp>
        <p:nvSpPr>
          <p:cNvPr id="317" name="Rectangle 56"/>
          <p:cNvSpPr>
            <a:spLocks/>
          </p:cNvSpPr>
          <p:nvPr/>
        </p:nvSpPr>
        <p:spPr bwMode="auto">
          <a:xfrm>
            <a:off x="4027488" y="5925900"/>
            <a:ext cx="1249362" cy="794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s-MX" sz="1800" dirty="0">
              <a:solidFill>
                <a:schemeClr val="tx1"/>
              </a:solidFill>
              <a:latin typeface="ITC Avant Garde Std Bold" charset="0"/>
              <a:ea typeface="ITC Avant Garde Std Bold" charset="0"/>
              <a:cs typeface="ITC Avant Garde Std Bold" charset="0"/>
              <a:sym typeface="ITC Avant Garde Std Bold" charset="0"/>
            </a:endParaRPr>
          </a:p>
        </p:txBody>
      </p:sp>
      <p:sp>
        <p:nvSpPr>
          <p:cNvPr id="318" name="Rectangle 57"/>
          <p:cNvSpPr>
            <a:spLocks/>
          </p:cNvSpPr>
          <p:nvPr/>
        </p:nvSpPr>
        <p:spPr bwMode="auto">
          <a:xfrm>
            <a:off x="5237163" y="5750273"/>
            <a:ext cx="1249362" cy="305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s-MX" sz="1200" dirty="0">
              <a:solidFill>
                <a:schemeClr val="tx1"/>
              </a:solidFill>
              <a:latin typeface="ITC Avant Garde Std Bold" charset="0"/>
              <a:ea typeface="ITC Avant Garde Std Bold" charset="0"/>
              <a:cs typeface="ITC Avant Garde Std Bold" charset="0"/>
              <a:sym typeface="ITC Avant Garde Std Bold" charset="0"/>
            </a:endParaRPr>
          </a:p>
        </p:txBody>
      </p:sp>
      <p:sp>
        <p:nvSpPr>
          <p:cNvPr id="319" name="Rectangle 58"/>
          <p:cNvSpPr>
            <a:spLocks/>
          </p:cNvSpPr>
          <p:nvPr/>
        </p:nvSpPr>
        <p:spPr bwMode="auto">
          <a:xfrm>
            <a:off x="6427788" y="5750273"/>
            <a:ext cx="1249362" cy="305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s-MX" sz="1200" dirty="0">
              <a:solidFill>
                <a:schemeClr val="tx1"/>
              </a:solidFill>
              <a:latin typeface="ITC Avant Garde Std Bold" charset="0"/>
              <a:ea typeface="ITC Avant Garde Std Bold" charset="0"/>
              <a:cs typeface="ITC Avant Garde Std Bold" charset="0"/>
              <a:sym typeface="ITC Avant Garde Std Bold" charset="0"/>
            </a:endParaRPr>
          </a:p>
        </p:txBody>
      </p:sp>
      <p:sp>
        <p:nvSpPr>
          <p:cNvPr id="321" name="Rectangle 60"/>
          <p:cNvSpPr>
            <a:spLocks/>
          </p:cNvSpPr>
          <p:nvPr/>
        </p:nvSpPr>
        <p:spPr bwMode="auto">
          <a:xfrm>
            <a:off x="2879725" y="7342477"/>
            <a:ext cx="1249363" cy="577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endParaRPr lang="en-US" altLang="es-MX" sz="1500" dirty="0">
              <a:solidFill>
                <a:schemeClr val="tx1"/>
              </a:solidFill>
              <a:latin typeface="ITC Avant Garde Std Bold" charset="0"/>
              <a:ea typeface="ITC Avant Garde Std Bold" charset="0"/>
              <a:cs typeface="ITC Avant Garde Std Bold" charset="0"/>
              <a:sym typeface="ITC Avant Garde Std Bold" charset="0"/>
            </a:endParaRPr>
          </a:p>
        </p:txBody>
      </p:sp>
      <p:sp>
        <p:nvSpPr>
          <p:cNvPr id="322" name="Rectangle 61"/>
          <p:cNvSpPr>
            <a:spLocks/>
          </p:cNvSpPr>
          <p:nvPr/>
        </p:nvSpPr>
        <p:spPr bwMode="auto">
          <a:xfrm>
            <a:off x="4032250" y="7342477"/>
            <a:ext cx="1247775" cy="577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endParaRPr lang="en-US" altLang="es-MX" sz="1500" dirty="0">
              <a:solidFill>
                <a:schemeClr val="tx1"/>
              </a:solidFill>
              <a:latin typeface="ITC Avant Garde Std Bold" charset="0"/>
              <a:ea typeface="ITC Avant Garde Std Bold" charset="0"/>
              <a:cs typeface="ITC Avant Garde Std Bold" charset="0"/>
              <a:sym typeface="ITC Avant Garde Std Bold" charset="0"/>
            </a:endParaRPr>
          </a:p>
        </p:txBody>
      </p:sp>
      <p:sp>
        <p:nvSpPr>
          <p:cNvPr id="323" name="Rectangle 62"/>
          <p:cNvSpPr>
            <a:spLocks/>
          </p:cNvSpPr>
          <p:nvPr/>
        </p:nvSpPr>
        <p:spPr bwMode="auto">
          <a:xfrm>
            <a:off x="5241925" y="7342477"/>
            <a:ext cx="1247775" cy="577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endParaRPr lang="en-US" altLang="es-MX" sz="1500" dirty="0">
              <a:solidFill>
                <a:schemeClr val="tx1"/>
              </a:solidFill>
              <a:latin typeface="ITC Avant Garde Std Bold" charset="0"/>
              <a:ea typeface="ITC Avant Garde Std Bold" charset="0"/>
              <a:cs typeface="ITC Avant Garde Std Bold" charset="0"/>
              <a:sym typeface="ITC Avant Garde Std Bold" charset="0"/>
            </a:endParaRPr>
          </a:p>
        </p:txBody>
      </p:sp>
      <p:sp>
        <p:nvSpPr>
          <p:cNvPr id="324" name="Rectangle 63"/>
          <p:cNvSpPr>
            <a:spLocks/>
          </p:cNvSpPr>
          <p:nvPr/>
        </p:nvSpPr>
        <p:spPr bwMode="auto">
          <a:xfrm>
            <a:off x="6392863" y="7342477"/>
            <a:ext cx="1249362" cy="577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endParaRPr lang="en-US" altLang="es-MX" sz="1500" dirty="0">
              <a:solidFill>
                <a:schemeClr val="tx1"/>
              </a:solidFill>
              <a:latin typeface="ITC Avant Garde Std Bold" charset="0"/>
              <a:ea typeface="ITC Avant Garde Std Bold" charset="0"/>
              <a:cs typeface="ITC Avant Garde Std Bold" charset="0"/>
              <a:sym typeface="ITC Avant Garde Std Bold" charset="0"/>
            </a:endParaRPr>
          </a:p>
        </p:txBody>
      </p:sp>
      <p:sp>
        <p:nvSpPr>
          <p:cNvPr id="325" name="Rectangle 64"/>
          <p:cNvSpPr>
            <a:spLocks/>
          </p:cNvSpPr>
          <p:nvPr/>
        </p:nvSpPr>
        <p:spPr bwMode="auto">
          <a:xfrm>
            <a:off x="7602538" y="7342477"/>
            <a:ext cx="1249362" cy="577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endParaRPr lang="en-US" altLang="es-MX" sz="1500" dirty="0">
              <a:solidFill>
                <a:schemeClr val="tx1"/>
              </a:solidFill>
              <a:latin typeface="ITC Avant Garde Std Bold" charset="0"/>
              <a:ea typeface="ITC Avant Garde Std Bold" charset="0"/>
              <a:cs typeface="ITC Avant Garde Std Bold" charset="0"/>
              <a:sym typeface="ITC Avant Garde Std Bold" charset="0"/>
            </a:endParaRPr>
          </a:p>
        </p:txBody>
      </p:sp>
      <p:sp>
        <p:nvSpPr>
          <p:cNvPr id="326" name="Rectangle 65"/>
          <p:cNvSpPr>
            <a:spLocks/>
          </p:cNvSpPr>
          <p:nvPr/>
        </p:nvSpPr>
        <p:spPr bwMode="auto">
          <a:xfrm>
            <a:off x="8793163" y="7342477"/>
            <a:ext cx="1249362" cy="577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endParaRPr lang="en-US" altLang="es-MX" sz="1500" dirty="0">
              <a:solidFill>
                <a:schemeClr val="tx1"/>
              </a:solidFill>
              <a:latin typeface="ITC Avant Garde Std Bold" charset="0"/>
              <a:ea typeface="ITC Avant Garde Std Bold" charset="0"/>
              <a:cs typeface="ITC Avant Garde Std Bold" charset="0"/>
              <a:sym typeface="ITC Avant Garde Std Bold" charset="0"/>
            </a:endParaRPr>
          </a:p>
        </p:txBody>
      </p:sp>
      <p:sp>
        <p:nvSpPr>
          <p:cNvPr id="327" name="Rectangle 66"/>
          <p:cNvSpPr>
            <a:spLocks/>
          </p:cNvSpPr>
          <p:nvPr/>
        </p:nvSpPr>
        <p:spPr bwMode="auto">
          <a:xfrm>
            <a:off x="10120313" y="7341302"/>
            <a:ext cx="1014412" cy="581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endParaRPr lang="en-US" altLang="es-MX" sz="1500" dirty="0">
              <a:solidFill>
                <a:schemeClr val="tx1"/>
              </a:solidFill>
              <a:latin typeface="ITC Avant Garde Std Bold" charset="0"/>
              <a:ea typeface="ITC Avant Garde Std Bold" charset="0"/>
              <a:cs typeface="ITC Avant Garde Std Bold" charset="0"/>
              <a:sym typeface="ITC Avant Garde Std Bold" charset="0"/>
            </a:endParaRPr>
          </a:p>
        </p:txBody>
      </p:sp>
      <p:sp>
        <p:nvSpPr>
          <p:cNvPr id="328" name="Rectangle 67"/>
          <p:cNvSpPr>
            <a:spLocks/>
          </p:cNvSpPr>
          <p:nvPr/>
        </p:nvSpPr>
        <p:spPr bwMode="auto">
          <a:xfrm>
            <a:off x="7618413" y="5750273"/>
            <a:ext cx="1249362" cy="305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endParaRPr lang="en-US" altLang="es-MX" sz="1100" dirty="0">
              <a:solidFill>
                <a:srgbClr val="FFFFFF"/>
              </a:solidFill>
              <a:latin typeface="ITC Avant Garde Std Bold" charset="0"/>
              <a:ea typeface="ITC Avant Garde Std Bold" charset="0"/>
              <a:cs typeface="ITC Avant Garde Std Bold" charset="0"/>
              <a:sym typeface="ITC Avant Garde Std Bold" charset="0"/>
            </a:endParaRPr>
          </a:p>
        </p:txBody>
      </p:sp>
      <p:sp>
        <p:nvSpPr>
          <p:cNvPr id="330" name="Rectangle 69"/>
          <p:cNvSpPr>
            <a:spLocks/>
          </p:cNvSpPr>
          <p:nvPr/>
        </p:nvSpPr>
        <p:spPr bwMode="auto">
          <a:xfrm>
            <a:off x="7618413" y="4812198"/>
            <a:ext cx="1249362" cy="307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s-MX" sz="1400" dirty="0">
              <a:solidFill>
                <a:srgbClr val="FFFFFF"/>
              </a:solidFill>
              <a:latin typeface="ITC Avant Garde Std Bold" charset="0"/>
              <a:ea typeface="ITC Avant Garde Std Bold" charset="0"/>
              <a:cs typeface="ITC Avant Garde Std Bold" charset="0"/>
              <a:sym typeface="ITC Avant Garde Std Bold" charset="0"/>
            </a:endParaRPr>
          </a:p>
        </p:txBody>
      </p:sp>
      <p:sp>
        <p:nvSpPr>
          <p:cNvPr id="331" name="Rectangle 70"/>
          <p:cNvSpPr>
            <a:spLocks/>
          </p:cNvSpPr>
          <p:nvPr/>
        </p:nvSpPr>
        <p:spPr bwMode="auto">
          <a:xfrm>
            <a:off x="1724817" y="8236796"/>
            <a:ext cx="9412289" cy="394888"/>
          </a:xfrm>
          <a:prstGeom prst="rect">
            <a:avLst/>
          </a:prstGeom>
          <a:solidFill>
            <a:srgbClr val="66FF33"/>
          </a:solidFill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s-MX" sz="1600" dirty="0" err="1">
                <a:solidFill>
                  <a:schemeClr val="tx1"/>
                </a:solidFill>
                <a:latin typeface="ITC Avant Garde Std Bold" charset="0"/>
                <a:ea typeface="ITC Avant Garde Std Bold" charset="0"/>
                <a:cs typeface="ITC Avant Garde Std Bold" charset="0"/>
                <a:sym typeface="ITC Avant Garde Std Bold" charset="0"/>
              </a:rPr>
              <a:t>Humanidades</a:t>
            </a:r>
            <a:endParaRPr lang="en-US" altLang="es-MX" sz="1600" dirty="0">
              <a:solidFill>
                <a:schemeClr val="tx1"/>
              </a:solidFill>
              <a:latin typeface="ITC Avant Garde Std Bold" charset="0"/>
              <a:ea typeface="ITC Avant Garde Std Bold" charset="0"/>
              <a:cs typeface="ITC Avant Garde Std Bold" charset="0"/>
              <a:sym typeface="ITC Avant Garde Std Bold" charset="0"/>
            </a:endParaRPr>
          </a:p>
        </p:txBody>
      </p:sp>
      <p:sp>
        <p:nvSpPr>
          <p:cNvPr id="332" name="Rectangle 71"/>
          <p:cNvSpPr>
            <a:spLocks/>
          </p:cNvSpPr>
          <p:nvPr/>
        </p:nvSpPr>
        <p:spPr bwMode="auto">
          <a:xfrm>
            <a:off x="1727200" y="8598698"/>
            <a:ext cx="9407524" cy="197445"/>
          </a:xfrm>
          <a:prstGeom prst="rect">
            <a:avLst/>
          </a:prstGeom>
          <a:solidFill>
            <a:srgbClr val="FF6600"/>
          </a:solidFill>
          <a:ln>
            <a:noFill/>
          </a:ln>
          <a:extLst/>
        </p:spPr>
        <p:txBody>
          <a:bodyPr lIns="0" tIns="0" rIns="0" bIns="0" anchor="ctr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s-MX" sz="1600" dirty="0" smtClean="0">
                <a:solidFill>
                  <a:schemeClr val="tx1"/>
                </a:solidFill>
                <a:latin typeface="ITC Avant Garde Std Bold" charset="0"/>
                <a:ea typeface="ITC Avant Garde Std Bold" charset="0"/>
                <a:cs typeface="ITC Avant Garde Std Bold" charset="0"/>
                <a:sym typeface="ITC Avant Garde Std Bold" charset="0"/>
              </a:rPr>
              <a:t>Restart</a:t>
            </a:r>
            <a:endParaRPr lang="en-US" altLang="es-MX" sz="1600" dirty="0">
              <a:solidFill>
                <a:schemeClr val="tx1"/>
              </a:solidFill>
              <a:latin typeface="ITC Avant Garde Std Bold" charset="0"/>
              <a:ea typeface="ITC Avant Garde Std Bold" charset="0"/>
              <a:cs typeface="ITC Avant Garde Std Bold" charset="0"/>
              <a:sym typeface="ITC Avant Garde Std Bold" charset="0"/>
            </a:endParaRPr>
          </a:p>
        </p:txBody>
      </p:sp>
      <p:sp>
        <p:nvSpPr>
          <p:cNvPr id="333" name="Rectangle 72"/>
          <p:cNvSpPr>
            <a:spLocks/>
          </p:cNvSpPr>
          <p:nvPr/>
        </p:nvSpPr>
        <p:spPr bwMode="auto">
          <a:xfrm>
            <a:off x="1664310" y="4952206"/>
            <a:ext cx="1211262" cy="499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s-MX" sz="1400" dirty="0">
                <a:solidFill>
                  <a:schemeClr val="tx1"/>
                </a:solidFill>
                <a:latin typeface="ITC Avant Garde Std Bold" charset="0"/>
                <a:ea typeface="ITC Avant Garde Std Bold" charset="0"/>
                <a:cs typeface="ITC Avant Garde Std Bold" charset="0"/>
                <a:sym typeface="ITC Avant Garde Std Bold" charset="0"/>
              </a:rPr>
              <a:t> </a:t>
            </a:r>
          </a:p>
        </p:txBody>
      </p:sp>
      <p:sp>
        <p:nvSpPr>
          <p:cNvPr id="334" name="Rectangle 73"/>
          <p:cNvSpPr>
            <a:spLocks/>
          </p:cNvSpPr>
          <p:nvPr/>
        </p:nvSpPr>
        <p:spPr bwMode="auto">
          <a:xfrm>
            <a:off x="1680184" y="4420219"/>
            <a:ext cx="1209675" cy="674359"/>
          </a:xfrm>
          <a:prstGeom prst="rect">
            <a:avLst/>
          </a:prstGeom>
          <a:solidFill>
            <a:srgbClr val="002060"/>
          </a:solidFill>
          <a:ln>
            <a:noFill/>
          </a:ln>
          <a:extLst/>
        </p:spPr>
        <p:txBody>
          <a:bodyPr lIns="0" tIns="0" rIns="0" bIns="0" anchor="ctr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/>
            <a:r>
              <a:rPr lang="es-MX" altLang="es-MX" sz="1400" dirty="0">
                <a:solidFill>
                  <a:schemeClr val="bg1"/>
                </a:solidFill>
              </a:rPr>
              <a:t>Encuentro Académico</a:t>
            </a:r>
            <a:endParaRPr lang="es-MX" altLang="es-MX" sz="1400" dirty="0">
              <a:solidFill>
                <a:schemeClr val="bg1"/>
              </a:solidFill>
            </a:endParaRPr>
          </a:p>
        </p:txBody>
      </p:sp>
      <p:sp>
        <p:nvSpPr>
          <p:cNvPr id="335" name="Rectangle 74"/>
          <p:cNvSpPr>
            <a:spLocks/>
          </p:cNvSpPr>
          <p:nvPr/>
        </p:nvSpPr>
        <p:spPr bwMode="auto">
          <a:xfrm>
            <a:off x="10009188" y="4432067"/>
            <a:ext cx="1181100" cy="703922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 lIns="0" tIns="0" rIns="0" bIns="0" anchor="ctr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s-MX" sz="1200" dirty="0" err="1">
                <a:solidFill>
                  <a:schemeClr val="tx1"/>
                </a:solidFill>
                <a:latin typeface="ITC Avant Garde Std Bold" charset="0"/>
                <a:ea typeface="ITC Avant Garde Std Bold" charset="0"/>
                <a:cs typeface="ITC Avant Garde Std Bold" charset="0"/>
                <a:sym typeface="ITC Avant Garde Std Bold" charset="0"/>
              </a:rPr>
              <a:t>Electiva</a:t>
            </a:r>
            <a:r>
              <a:rPr lang="en-US" altLang="es-MX" sz="1200" dirty="0">
                <a:solidFill>
                  <a:schemeClr val="tx1"/>
                </a:solidFill>
                <a:latin typeface="ITC Avant Garde Std Bold" charset="0"/>
                <a:ea typeface="ITC Avant Garde Std Bold" charset="0"/>
                <a:cs typeface="ITC Avant Garde Std Bold" charset="0"/>
                <a:sym typeface="ITC Avant Garde Std Bold" charset="0"/>
              </a:rPr>
              <a:t> Regional</a:t>
            </a:r>
          </a:p>
          <a:p>
            <a:pPr algn="ctr" eaLnBrk="1" hangingPunct="1"/>
            <a:r>
              <a:rPr lang="en-US" altLang="es-MX" sz="1200" dirty="0">
                <a:solidFill>
                  <a:schemeClr val="tx1"/>
                </a:solidFill>
                <a:latin typeface="ITC Avant Garde Std Bold" charset="0"/>
                <a:ea typeface="ITC Avant Garde Std Bold" charset="0"/>
                <a:cs typeface="ITC Avant Garde Std Bold" charset="0"/>
                <a:sym typeface="ITC Avant Garde Std Bold" charset="0"/>
              </a:rPr>
              <a:t>Derecho </a:t>
            </a:r>
            <a:r>
              <a:rPr lang="en-US" altLang="es-MX" sz="1200" dirty="0" err="1">
                <a:solidFill>
                  <a:schemeClr val="tx1"/>
                </a:solidFill>
                <a:latin typeface="ITC Avant Garde Std Bold" charset="0"/>
                <a:ea typeface="ITC Avant Garde Std Bold" charset="0"/>
                <a:cs typeface="ITC Avant Garde Std Bold" charset="0"/>
                <a:sym typeface="ITC Avant Garde Std Bold" charset="0"/>
              </a:rPr>
              <a:t>Indígena</a:t>
            </a:r>
            <a:endParaRPr lang="en-US" altLang="es-MX" sz="1200" dirty="0">
              <a:solidFill>
                <a:schemeClr val="tx1"/>
              </a:solidFill>
              <a:latin typeface="ITC Avant Garde Std Bold" charset="0"/>
              <a:ea typeface="ITC Avant Garde Std Bold" charset="0"/>
              <a:cs typeface="ITC Avant Garde Std Bold" charset="0"/>
              <a:sym typeface="ITC Avant Garde Std Bold" charset="0"/>
            </a:endParaRPr>
          </a:p>
        </p:txBody>
      </p:sp>
      <p:sp>
        <p:nvSpPr>
          <p:cNvPr id="336" name="Rectangle 75"/>
          <p:cNvSpPr>
            <a:spLocks/>
          </p:cNvSpPr>
          <p:nvPr/>
        </p:nvSpPr>
        <p:spPr bwMode="auto">
          <a:xfrm>
            <a:off x="10012363" y="6445067"/>
            <a:ext cx="1209675" cy="209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s-MX" sz="1200" dirty="0">
              <a:solidFill>
                <a:schemeClr val="tx1"/>
              </a:solidFill>
              <a:latin typeface="ITC Avant Garde Std Bold" charset="0"/>
              <a:ea typeface="ITC Avant Garde Std Bold" charset="0"/>
              <a:cs typeface="ITC Avant Garde Std Bold" charset="0"/>
              <a:sym typeface="ITC Avant Garde Std Bold" charset="0"/>
            </a:endParaRPr>
          </a:p>
        </p:txBody>
      </p:sp>
      <p:sp>
        <p:nvSpPr>
          <p:cNvPr id="337" name="Rectangle 76"/>
          <p:cNvSpPr>
            <a:spLocks/>
          </p:cNvSpPr>
          <p:nvPr/>
        </p:nvSpPr>
        <p:spPr bwMode="auto">
          <a:xfrm>
            <a:off x="1677988" y="5619849"/>
            <a:ext cx="1211262" cy="499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r>
              <a:rPr lang="en-US" altLang="es-MX" sz="1800" dirty="0">
                <a:solidFill>
                  <a:schemeClr val="tx1"/>
                </a:solidFill>
                <a:latin typeface="ITC Avant Garde Std Bold" charset="0"/>
                <a:ea typeface="ITC Avant Garde Std Bold" charset="0"/>
                <a:cs typeface="ITC Avant Garde Std Bold" charset="0"/>
                <a:sym typeface="ITC Avant Garde Std Bold" charset="0"/>
              </a:rPr>
              <a:t>  </a:t>
            </a:r>
          </a:p>
        </p:txBody>
      </p:sp>
      <p:sp>
        <p:nvSpPr>
          <p:cNvPr id="339" name="Rectangle 78"/>
          <p:cNvSpPr>
            <a:spLocks/>
          </p:cNvSpPr>
          <p:nvPr/>
        </p:nvSpPr>
        <p:spPr bwMode="auto">
          <a:xfrm>
            <a:off x="6480175" y="4453028"/>
            <a:ext cx="1209675" cy="74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s-MX" sz="1400" dirty="0" err="1">
                <a:solidFill>
                  <a:schemeClr val="tx1"/>
                </a:solidFill>
                <a:latin typeface="ITC Avant Garde Std Bold" charset="0"/>
                <a:ea typeface="ITC Avant Garde Std Bold" charset="0"/>
                <a:cs typeface="ITC Avant Garde Std Bold" charset="0"/>
                <a:sym typeface="ITC Avant Garde Std Bold" charset="0"/>
              </a:rPr>
              <a:t>Acción</a:t>
            </a:r>
            <a:endParaRPr lang="en-US" altLang="es-MX" sz="1400" dirty="0">
              <a:solidFill>
                <a:schemeClr val="tx1"/>
              </a:solidFill>
              <a:latin typeface="ITC Avant Garde Std Bold" charset="0"/>
              <a:ea typeface="ITC Avant Garde Std Bold" charset="0"/>
              <a:cs typeface="ITC Avant Garde Std Bold" charset="0"/>
              <a:sym typeface="ITC Avant Garde Std Bold" charset="0"/>
            </a:endParaRPr>
          </a:p>
          <a:p>
            <a:pPr algn="ctr" eaLnBrk="1" hangingPunct="1"/>
            <a:r>
              <a:rPr lang="en-US" altLang="es-MX" sz="1400" dirty="0">
                <a:solidFill>
                  <a:schemeClr val="tx1"/>
                </a:solidFill>
                <a:latin typeface="ITC Avant Garde Std Bold" charset="0"/>
                <a:ea typeface="ITC Avant Garde Std Bold" charset="0"/>
                <a:cs typeface="ITC Avant Garde Std Bold" charset="0"/>
                <a:sym typeface="ITC Avant Garde Std Bold" charset="0"/>
              </a:rPr>
              <a:t>Social</a:t>
            </a:r>
          </a:p>
        </p:txBody>
      </p:sp>
      <p:sp>
        <p:nvSpPr>
          <p:cNvPr id="340" name="Rectangle 79"/>
          <p:cNvSpPr>
            <a:spLocks/>
          </p:cNvSpPr>
          <p:nvPr/>
        </p:nvSpPr>
        <p:spPr bwMode="auto">
          <a:xfrm>
            <a:off x="1751806" y="9109397"/>
            <a:ext cx="9382918" cy="408624"/>
          </a:xfrm>
          <a:prstGeom prst="rect">
            <a:avLst/>
          </a:prstGeom>
          <a:solidFill>
            <a:srgbClr val="002060"/>
          </a:solidFill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  <a:extLst/>
        </p:spPr>
        <p:txBody>
          <a:bodyPr lIns="0" tIns="0" rIns="0" bIns="0"/>
          <a:lstStyle/>
          <a:p>
            <a:r>
              <a:rPr lang="en-US" altLang="es-MX" sz="1600" dirty="0">
                <a:solidFill>
                  <a:schemeClr val="bg1"/>
                </a:solidFill>
                <a:latin typeface="Gill Sans" charset="0"/>
                <a:ea typeface="ヒラギノ角ゴ ProN W3" charset="0"/>
                <a:cs typeface="ヒラギノ角ゴ ProN W3" charset="0"/>
                <a:sym typeface="ITC Avant Garde Std Bold" charset="0"/>
              </a:rPr>
              <a:t>                                                                  </a:t>
            </a:r>
            <a:r>
              <a:rPr lang="en-US" altLang="es-MX" sz="1600" dirty="0" err="1">
                <a:solidFill>
                  <a:schemeClr val="bg1"/>
                </a:solidFill>
                <a:latin typeface="Gill Sans" charset="0"/>
                <a:ea typeface="ヒラギノ角ゴ ProN W3" charset="0"/>
                <a:cs typeface="ヒラギノ角ゴ ProN W3" charset="0"/>
                <a:sym typeface="ITC Avant Garde Std Bold" charset="0"/>
              </a:rPr>
              <a:t>Portafolio</a:t>
            </a:r>
            <a:r>
              <a:rPr lang="en-US" altLang="es-MX" sz="1600" dirty="0">
                <a:solidFill>
                  <a:schemeClr val="bg1"/>
                </a:solidFill>
                <a:latin typeface="Gill Sans" charset="0"/>
                <a:ea typeface="ヒラギノ角ゴ ProN W3" charset="0"/>
                <a:cs typeface="ヒラギノ角ゴ ProN W3" charset="0"/>
                <a:sym typeface="ITC Avant Garde Std Bold" charset="0"/>
              </a:rPr>
              <a:t> </a:t>
            </a:r>
            <a:r>
              <a:rPr lang="en-US" altLang="es-MX" sz="1600" dirty="0" err="1">
                <a:solidFill>
                  <a:schemeClr val="bg1"/>
                </a:solidFill>
                <a:latin typeface="Gill Sans" charset="0"/>
                <a:ea typeface="ヒラギノ角ゴ ProN W3" charset="0"/>
                <a:cs typeface="ヒラギノ角ゴ ProN W3" charset="0"/>
                <a:sym typeface="ITC Avant Garde Std Bold" charset="0"/>
              </a:rPr>
              <a:t>profesional</a:t>
            </a:r>
            <a:endParaRPr lang="en-US" altLang="es-MX" sz="1600" dirty="0">
              <a:solidFill>
                <a:schemeClr val="bg1"/>
              </a:solidFill>
              <a:latin typeface="Gill Sans" charset="0"/>
              <a:ea typeface="ヒラギノ角ゴ ProN W3" charset="0"/>
              <a:cs typeface="ヒラギノ角ゴ ProN W3" charset="0"/>
              <a:sym typeface="ITC Avant Garde Std Bold" charset="0"/>
            </a:endParaRPr>
          </a:p>
        </p:txBody>
      </p:sp>
      <p:sp>
        <p:nvSpPr>
          <p:cNvPr id="341" name="Rectangle 81"/>
          <p:cNvSpPr>
            <a:spLocks/>
          </p:cNvSpPr>
          <p:nvPr/>
        </p:nvSpPr>
        <p:spPr bwMode="auto">
          <a:xfrm>
            <a:off x="10526713" y="5751447"/>
            <a:ext cx="609600" cy="301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s-MX" sz="1800" dirty="0">
              <a:solidFill>
                <a:schemeClr val="tx1"/>
              </a:solidFill>
              <a:latin typeface="ITC Avant Garde Std Bold" charset="0"/>
              <a:ea typeface="ITC Avant Garde Std Bold" charset="0"/>
              <a:cs typeface="ITC Avant Garde Std Bold" charset="0"/>
              <a:sym typeface="ITC Avant Garde Std Bold" charset="0"/>
            </a:endParaRPr>
          </a:p>
        </p:txBody>
      </p:sp>
      <p:sp>
        <p:nvSpPr>
          <p:cNvPr id="343" name="Rectangle 86"/>
          <p:cNvSpPr>
            <a:spLocks/>
          </p:cNvSpPr>
          <p:nvPr/>
        </p:nvSpPr>
        <p:spPr bwMode="auto">
          <a:xfrm>
            <a:off x="1698625" y="1855145"/>
            <a:ext cx="1181100" cy="734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es-MX" sz="3000" dirty="0">
                <a:solidFill>
                  <a:srgbClr val="FFFFFF"/>
                </a:solidFill>
                <a:latin typeface="ITC Avant Garde Std Bold" charset="0"/>
                <a:ea typeface="ITC Avant Garde Std Bold" charset="0"/>
                <a:cs typeface="ITC Avant Garde Std Bold" charset="0"/>
                <a:sym typeface="ITC Avant Garde Std Bold" charset="0"/>
              </a:rPr>
              <a:t>1º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s-MX" sz="1800" dirty="0" err="1">
                <a:solidFill>
                  <a:srgbClr val="FFFFFF"/>
                </a:solidFill>
                <a:latin typeface="ITC Avant Garde Std Bold" charset="0"/>
                <a:ea typeface="ITC Avant Garde Std Bold" charset="0"/>
                <a:cs typeface="ITC Avant Garde Std Bold" charset="0"/>
                <a:sym typeface="ITC Avant Garde Std Bold" charset="0"/>
              </a:rPr>
              <a:t>Semestre</a:t>
            </a:r>
            <a:endParaRPr lang="en-US" altLang="es-MX" sz="1800" dirty="0">
              <a:solidFill>
                <a:srgbClr val="FFFFFF"/>
              </a:solidFill>
              <a:latin typeface="ITC Avant Garde Std Bold" charset="0"/>
              <a:ea typeface="ITC Avant Garde Std Bold" charset="0"/>
              <a:cs typeface="ITC Avant Garde Std Bold" charset="0"/>
              <a:sym typeface="ITC Avant Garde Std Bold" charset="0"/>
            </a:endParaRPr>
          </a:p>
        </p:txBody>
      </p:sp>
      <p:sp>
        <p:nvSpPr>
          <p:cNvPr id="344" name="Rectangle 87"/>
          <p:cNvSpPr>
            <a:spLocks/>
          </p:cNvSpPr>
          <p:nvPr/>
        </p:nvSpPr>
        <p:spPr bwMode="auto">
          <a:xfrm>
            <a:off x="1662014" y="6773131"/>
            <a:ext cx="1150520" cy="65470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s-MX" altLang="es-MX" sz="1100" dirty="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</a:rPr>
              <a:t>Metodología de la Investigación</a:t>
            </a:r>
          </a:p>
          <a:p>
            <a:pPr algn="ctr"/>
            <a:r>
              <a:rPr lang="es-MX" altLang="es-MX" sz="900" dirty="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</a:rPr>
              <a:t>Asignatura en línea</a:t>
            </a:r>
            <a:endParaRPr lang="es-MX" altLang="es-MX" sz="1100" dirty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345" name="Rectangle 88"/>
          <p:cNvSpPr>
            <a:spLocks/>
          </p:cNvSpPr>
          <p:nvPr/>
        </p:nvSpPr>
        <p:spPr bwMode="auto">
          <a:xfrm>
            <a:off x="2895600" y="6371734"/>
            <a:ext cx="1135063" cy="675671"/>
          </a:xfrm>
          <a:prstGeom prst="rect">
            <a:avLst/>
          </a:prstGeom>
          <a:noFill/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s-MX" altLang="es-MX"/>
          </a:p>
        </p:txBody>
      </p:sp>
      <p:sp>
        <p:nvSpPr>
          <p:cNvPr id="346" name="Rectangle 89"/>
          <p:cNvSpPr>
            <a:spLocks/>
          </p:cNvSpPr>
          <p:nvPr/>
        </p:nvSpPr>
        <p:spPr bwMode="auto">
          <a:xfrm>
            <a:off x="4032188" y="7503808"/>
            <a:ext cx="1135063" cy="686345"/>
          </a:xfrm>
          <a:prstGeom prst="rect">
            <a:avLst/>
          </a:prstGeom>
          <a:solidFill>
            <a:srgbClr val="0A3165"/>
          </a:solidFill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s-MX" altLang="es-MX" sz="1400" dirty="0" err="1">
                <a:solidFill>
                  <a:srgbClr val="FFFFFF"/>
                </a:solidFill>
                <a:latin typeface="ITC Avant Garde Std Bold" charset="0"/>
                <a:ea typeface="ITC Avant Garde Std Bold" charset="0"/>
                <a:cs typeface="ITC Avant Garde Std Bold" charset="0"/>
                <a:sym typeface="Gill Sans" charset="0"/>
              </a:rPr>
              <a:t>Vocare</a:t>
            </a:r>
            <a:r>
              <a:rPr lang="es-MX" altLang="es-MX" sz="1400" dirty="0">
                <a:solidFill>
                  <a:srgbClr val="FFFFFF"/>
                </a:solidFill>
                <a:latin typeface="ITC Avant Garde Std Bold" charset="0"/>
                <a:ea typeface="ITC Avant Garde Std Bold" charset="0"/>
                <a:cs typeface="ITC Avant Garde Std Bold" charset="0"/>
                <a:sym typeface="Gill Sans" charset="0"/>
              </a:rPr>
              <a:t>/Fase III</a:t>
            </a:r>
            <a:endParaRPr lang="es-MX" altLang="es-MX" sz="1400" dirty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347" name="Rectangle 90"/>
          <p:cNvSpPr>
            <a:spLocks/>
          </p:cNvSpPr>
          <p:nvPr/>
        </p:nvSpPr>
        <p:spPr bwMode="auto">
          <a:xfrm>
            <a:off x="5274378" y="6746613"/>
            <a:ext cx="1135062" cy="697725"/>
          </a:xfrm>
          <a:prstGeom prst="rect">
            <a:avLst/>
          </a:prstGeom>
          <a:solidFill>
            <a:srgbClr val="0A3165"/>
          </a:solidFill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s-MX" altLang="es-MX" sz="1500" dirty="0">
                <a:solidFill>
                  <a:schemeClr val="bg1"/>
                </a:solidFill>
                <a:latin typeface="Gill Sans" charset="0"/>
                <a:ea typeface="ヒラギノ角ゴ ProN W3" charset="0"/>
                <a:cs typeface="ヒラギノ角ゴ ProN W3" charset="0"/>
              </a:rPr>
              <a:t>Participación OEA</a:t>
            </a:r>
          </a:p>
        </p:txBody>
      </p:sp>
      <p:sp>
        <p:nvSpPr>
          <p:cNvPr id="348" name="Rectangle 91"/>
          <p:cNvSpPr>
            <a:spLocks/>
          </p:cNvSpPr>
          <p:nvPr/>
        </p:nvSpPr>
        <p:spPr bwMode="auto">
          <a:xfrm>
            <a:off x="6468630" y="6769740"/>
            <a:ext cx="1168400" cy="65629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endParaRPr lang="es-MX" altLang="es-MX" sz="4200" dirty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350" name="Rectangle 93"/>
          <p:cNvSpPr>
            <a:spLocks/>
          </p:cNvSpPr>
          <p:nvPr/>
        </p:nvSpPr>
        <p:spPr bwMode="auto">
          <a:xfrm>
            <a:off x="8870950" y="6371734"/>
            <a:ext cx="1135063" cy="675671"/>
          </a:xfrm>
          <a:prstGeom prst="rect">
            <a:avLst/>
          </a:prstGeom>
          <a:noFill/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endParaRPr lang="es-MX" altLang="es-MX" sz="1200" dirty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</a:endParaRPr>
          </a:p>
          <a:p>
            <a:pPr algn="ctr"/>
            <a:endParaRPr lang="es-MX" altLang="es-MX" sz="1200" dirty="0">
              <a:solidFill>
                <a:schemeClr val="bg1"/>
              </a:solidFill>
              <a:latin typeface="Gill Sans" charset="0"/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351" name="Rectangle 94"/>
          <p:cNvSpPr>
            <a:spLocks/>
          </p:cNvSpPr>
          <p:nvPr/>
        </p:nvSpPr>
        <p:spPr bwMode="auto">
          <a:xfrm>
            <a:off x="1722438" y="6545748"/>
            <a:ext cx="1074737" cy="307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s-MX" sz="1800" dirty="0">
              <a:solidFill>
                <a:srgbClr val="FFFFFF"/>
              </a:solidFill>
              <a:latin typeface="ITC Avant Garde Std Bold" charset="0"/>
              <a:ea typeface="ITC Avant Garde Std Bold" charset="0"/>
              <a:cs typeface="ITC Avant Garde Std Bold" charset="0"/>
              <a:sym typeface="ITC Avant Garde Std Bold" charset="0"/>
            </a:endParaRPr>
          </a:p>
        </p:txBody>
      </p:sp>
      <p:sp>
        <p:nvSpPr>
          <p:cNvPr id="352" name="Rectangle 95"/>
          <p:cNvSpPr>
            <a:spLocks/>
          </p:cNvSpPr>
          <p:nvPr/>
        </p:nvSpPr>
        <p:spPr bwMode="auto">
          <a:xfrm>
            <a:off x="2933700" y="6545748"/>
            <a:ext cx="1073150" cy="307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s-MX" sz="1800" dirty="0">
              <a:solidFill>
                <a:srgbClr val="FFFFFF"/>
              </a:solidFill>
              <a:latin typeface="ITC Avant Garde Std Bold" charset="0"/>
              <a:ea typeface="ITC Avant Garde Std Bold" charset="0"/>
              <a:cs typeface="ITC Avant Garde Std Bold" charset="0"/>
              <a:sym typeface="ITC Avant Garde Std Bold" charset="0"/>
            </a:endParaRPr>
          </a:p>
        </p:txBody>
      </p:sp>
      <p:sp>
        <p:nvSpPr>
          <p:cNvPr id="353" name="Rectangle 96"/>
          <p:cNvSpPr>
            <a:spLocks/>
          </p:cNvSpPr>
          <p:nvPr/>
        </p:nvSpPr>
        <p:spPr bwMode="auto">
          <a:xfrm>
            <a:off x="4143375" y="6545748"/>
            <a:ext cx="1074738" cy="307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s-MX" sz="1800" dirty="0">
              <a:solidFill>
                <a:srgbClr val="FFFFFF"/>
              </a:solidFill>
              <a:latin typeface="ITC Avant Garde Std Bold" charset="0"/>
              <a:ea typeface="ITC Avant Garde Std Bold" charset="0"/>
              <a:cs typeface="ITC Avant Garde Std Bold" charset="0"/>
              <a:sym typeface="ITC Avant Garde Std Bold" charset="0"/>
            </a:endParaRPr>
          </a:p>
        </p:txBody>
      </p:sp>
      <p:sp>
        <p:nvSpPr>
          <p:cNvPr id="354" name="Rectangle 97"/>
          <p:cNvSpPr>
            <a:spLocks/>
          </p:cNvSpPr>
          <p:nvPr/>
        </p:nvSpPr>
        <p:spPr bwMode="auto">
          <a:xfrm>
            <a:off x="5335588" y="6545748"/>
            <a:ext cx="1073150" cy="307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s-MX" sz="1800" dirty="0">
              <a:solidFill>
                <a:srgbClr val="FFFFFF"/>
              </a:solidFill>
              <a:latin typeface="ITC Avant Garde Std Bold" charset="0"/>
              <a:ea typeface="ITC Avant Garde Std Bold" charset="0"/>
              <a:cs typeface="ITC Avant Garde Std Bold" charset="0"/>
              <a:sym typeface="ITC Avant Garde Std Bold" charset="0"/>
            </a:endParaRPr>
          </a:p>
        </p:txBody>
      </p:sp>
      <p:sp>
        <p:nvSpPr>
          <p:cNvPr id="355" name="Rectangle 98"/>
          <p:cNvSpPr>
            <a:spLocks/>
          </p:cNvSpPr>
          <p:nvPr/>
        </p:nvSpPr>
        <p:spPr bwMode="auto">
          <a:xfrm>
            <a:off x="6507163" y="6720577"/>
            <a:ext cx="1039813" cy="109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r>
              <a:rPr lang="en-US" altLang="es-MX" sz="1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ill Sans"/>
                <a:ea typeface="ITC Avant Garde Std Bold" charset="0"/>
                <a:cs typeface="ITC Avant Garde Std Bold" charset="0"/>
                <a:sym typeface="ITC Avant Garde Std Bold" charset="0"/>
              </a:rPr>
              <a:t>PRACTICUM II</a:t>
            </a:r>
          </a:p>
          <a:p>
            <a:pPr algn="ctr" eaLnBrk="1" hangingPunct="1"/>
            <a:endParaRPr lang="en-US" altLang="es-MX" sz="1100" dirty="0">
              <a:solidFill>
                <a:srgbClr val="FFFFFF"/>
              </a:solidFill>
              <a:latin typeface="ITC Avant Garde Std Bold" charset="0"/>
              <a:ea typeface="ITC Avant Garde Std Bold" charset="0"/>
              <a:cs typeface="ITC Avant Garde Std Bold" charset="0"/>
              <a:sym typeface="ITC Avant Garde Std Bold" charset="0"/>
            </a:endParaRPr>
          </a:p>
        </p:txBody>
      </p:sp>
      <p:sp>
        <p:nvSpPr>
          <p:cNvPr id="356" name="Rectangle 99"/>
          <p:cNvSpPr>
            <a:spLocks/>
          </p:cNvSpPr>
          <p:nvPr/>
        </p:nvSpPr>
        <p:spPr bwMode="auto">
          <a:xfrm>
            <a:off x="7697788" y="6545748"/>
            <a:ext cx="1074737" cy="307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s-MX" sz="1800" dirty="0">
              <a:solidFill>
                <a:srgbClr val="FFFFFF"/>
              </a:solidFill>
              <a:latin typeface="ITC Avant Garde Std Bold" charset="0"/>
              <a:ea typeface="ITC Avant Garde Std Bold" charset="0"/>
              <a:cs typeface="ITC Avant Garde Std Bold" charset="0"/>
              <a:sym typeface="ITC Avant Garde Std Bold" charset="0"/>
            </a:endParaRPr>
          </a:p>
        </p:txBody>
      </p:sp>
      <p:sp>
        <p:nvSpPr>
          <p:cNvPr id="357" name="Rectangle 100"/>
          <p:cNvSpPr>
            <a:spLocks/>
          </p:cNvSpPr>
          <p:nvPr/>
        </p:nvSpPr>
        <p:spPr bwMode="auto">
          <a:xfrm>
            <a:off x="8909050" y="6545748"/>
            <a:ext cx="1073150" cy="307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s-MX" sz="1800" dirty="0">
              <a:solidFill>
                <a:srgbClr val="FFFFFF"/>
              </a:solidFill>
              <a:latin typeface="ITC Avant Garde Std Bold" charset="0"/>
              <a:ea typeface="ITC Avant Garde Std Bold" charset="0"/>
              <a:cs typeface="ITC Avant Garde Std Bold" charset="0"/>
              <a:sym typeface="ITC Avant Garde Std Bold" charset="0"/>
            </a:endParaRPr>
          </a:p>
        </p:txBody>
      </p:sp>
      <p:sp>
        <p:nvSpPr>
          <p:cNvPr id="358" name="Rectangle 101"/>
          <p:cNvSpPr>
            <a:spLocks/>
          </p:cNvSpPr>
          <p:nvPr/>
        </p:nvSpPr>
        <p:spPr bwMode="auto">
          <a:xfrm>
            <a:off x="5287963" y="5498609"/>
            <a:ext cx="1135062" cy="675671"/>
          </a:xfrm>
          <a:prstGeom prst="rect">
            <a:avLst/>
          </a:prstGeom>
          <a:noFill/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s-MX" altLang="es-MX"/>
          </a:p>
        </p:txBody>
      </p:sp>
      <p:sp>
        <p:nvSpPr>
          <p:cNvPr id="361" name="Rectangle 104"/>
          <p:cNvSpPr>
            <a:spLocks/>
          </p:cNvSpPr>
          <p:nvPr/>
        </p:nvSpPr>
        <p:spPr bwMode="auto">
          <a:xfrm>
            <a:off x="6402388" y="5747235"/>
            <a:ext cx="1249362" cy="307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s-MX" sz="1800" dirty="0">
              <a:solidFill>
                <a:schemeClr val="tx1"/>
              </a:solidFill>
              <a:latin typeface="ITC Avant Garde Std Bold" charset="0"/>
              <a:ea typeface="ITC Avant Garde Std Bold" charset="0"/>
              <a:cs typeface="ITC Avant Garde Std Bold" charset="0"/>
              <a:sym typeface="ITC Avant Garde Std Bold" charset="0"/>
            </a:endParaRPr>
          </a:p>
        </p:txBody>
      </p:sp>
      <p:sp>
        <p:nvSpPr>
          <p:cNvPr id="362" name="Rectangle 105"/>
          <p:cNvSpPr>
            <a:spLocks/>
          </p:cNvSpPr>
          <p:nvPr/>
        </p:nvSpPr>
        <p:spPr bwMode="auto">
          <a:xfrm>
            <a:off x="7510171" y="2909985"/>
            <a:ext cx="1135062" cy="675671"/>
          </a:xfrm>
          <a:prstGeom prst="rect">
            <a:avLst/>
          </a:prstGeom>
          <a:noFill/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s-MX" altLang="es-MX"/>
          </a:p>
        </p:txBody>
      </p:sp>
      <p:sp>
        <p:nvSpPr>
          <p:cNvPr id="363" name="Rectangle 106"/>
          <p:cNvSpPr>
            <a:spLocks/>
          </p:cNvSpPr>
          <p:nvPr/>
        </p:nvSpPr>
        <p:spPr bwMode="auto">
          <a:xfrm>
            <a:off x="10076823" y="2840727"/>
            <a:ext cx="1135063" cy="67567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s-MX" altLang="es-MX"/>
          </a:p>
        </p:txBody>
      </p:sp>
      <p:sp>
        <p:nvSpPr>
          <p:cNvPr id="364" name="Rectangle 107"/>
          <p:cNvSpPr>
            <a:spLocks/>
          </p:cNvSpPr>
          <p:nvPr/>
        </p:nvSpPr>
        <p:spPr bwMode="auto">
          <a:xfrm>
            <a:off x="8870950" y="2841134"/>
            <a:ext cx="1135063" cy="67567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s-MX" altLang="es-MX"/>
          </a:p>
        </p:txBody>
      </p:sp>
      <p:sp>
        <p:nvSpPr>
          <p:cNvPr id="365" name="Rectangle 108"/>
          <p:cNvSpPr>
            <a:spLocks/>
          </p:cNvSpPr>
          <p:nvPr/>
        </p:nvSpPr>
        <p:spPr bwMode="auto">
          <a:xfrm>
            <a:off x="7597775" y="3060714"/>
            <a:ext cx="1268413" cy="257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s-MX" sz="1200" dirty="0">
              <a:solidFill>
                <a:schemeClr val="tx1"/>
              </a:solidFill>
              <a:latin typeface="ITC Avant Garde Std Bold" charset="0"/>
              <a:ea typeface="ITC Avant Garde Std Bold" charset="0"/>
              <a:cs typeface="ITC Avant Garde Std Bold" charset="0"/>
              <a:sym typeface="ITC Avant Garde Std Bold" charset="0"/>
            </a:endParaRPr>
          </a:p>
        </p:txBody>
      </p:sp>
      <p:sp>
        <p:nvSpPr>
          <p:cNvPr id="366" name="Rectangle 109"/>
          <p:cNvSpPr>
            <a:spLocks/>
          </p:cNvSpPr>
          <p:nvPr/>
        </p:nvSpPr>
        <p:spPr bwMode="auto">
          <a:xfrm>
            <a:off x="8807450" y="3060714"/>
            <a:ext cx="1270000" cy="257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s-MX" sz="1100" dirty="0">
                <a:solidFill>
                  <a:schemeClr val="bg1"/>
                </a:solidFill>
                <a:latin typeface="Gill Sans"/>
                <a:ea typeface="ITC Avant Garde Std Bold" charset="0"/>
                <a:cs typeface="ITC Avant Garde Std Bold" charset="0"/>
                <a:sym typeface="ITC Avant Garde Std Bold" charset="0"/>
              </a:rPr>
              <a:t>PRACTICUM III</a:t>
            </a:r>
          </a:p>
        </p:txBody>
      </p:sp>
      <p:sp>
        <p:nvSpPr>
          <p:cNvPr id="367" name="Rectangle 110"/>
          <p:cNvSpPr>
            <a:spLocks/>
          </p:cNvSpPr>
          <p:nvPr/>
        </p:nvSpPr>
        <p:spPr bwMode="auto">
          <a:xfrm>
            <a:off x="9999663" y="3060714"/>
            <a:ext cx="1268412" cy="257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s-MX" sz="1100" dirty="0">
                <a:solidFill>
                  <a:schemeClr val="bg1"/>
                </a:solidFill>
                <a:latin typeface="ITC Avant Garde Std Bold" charset="0"/>
                <a:ea typeface="ITC Avant Garde Std Bold" charset="0"/>
                <a:cs typeface="ITC Avant Garde Std Bold" charset="0"/>
                <a:sym typeface="ITC Avant Garde Std Bold" charset="0"/>
              </a:rPr>
              <a:t>PRACTICUM IV</a:t>
            </a:r>
          </a:p>
        </p:txBody>
      </p:sp>
      <p:sp>
        <p:nvSpPr>
          <p:cNvPr id="369" name="Rectangle 112"/>
          <p:cNvSpPr>
            <a:spLocks/>
          </p:cNvSpPr>
          <p:nvPr/>
        </p:nvSpPr>
        <p:spPr bwMode="auto">
          <a:xfrm>
            <a:off x="2912267" y="3594593"/>
            <a:ext cx="1135063" cy="657782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s-MX" altLang="es-MX"/>
          </a:p>
        </p:txBody>
      </p:sp>
      <p:sp>
        <p:nvSpPr>
          <p:cNvPr id="370" name="Rectangle 113"/>
          <p:cNvSpPr>
            <a:spLocks/>
          </p:cNvSpPr>
          <p:nvPr/>
        </p:nvSpPr>
        <p:spPr bwMode="auto">
          <a:xfrm>
            <a:off x="5273676" y="3616889"/>
            <a:ext cx="1135062" cy="675671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s-MX" altLang="es-MX"/>
          </a:p>
        </p:txBody>
      </p:sp>
      <p:sp>
        <p:nvSpPr>
          <p:cNvPr id="371" name="Rectangle 114"/>
          <p:cNvSpPr>
            <a:spLocks/>
          </p:cNvSpPr>
          <p:nvPr/>
        </p:nvSpPr>
        <p:spPr bwMode="auto">
          <a:xfrm>
            <a:off x="6478588" y="3630008"/>
            <a:ext cx="1135062" cy="675671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s-MX" altLang="es-MX"/>
          </a:p>
        </p:txBody>
      </p:sp>
      <p:sp>
        <p:nvSpPr>
          <p:cNvPr id="372" name="Rectangle 115"/>
          <p:cNvSpPr>
            <a:spLocks/>
          </p:cNvSpPr>
          <p:nvPr/>
        </p:nvSpPr>
        <p:spPr bwMode="auto">
          <a:xfrm>
            <a:off x="7697788" y="3643353"/>
            <a:ext cx="1135062" cy="675671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s-MX" altLang="es-MX"/>
          </a:p>
        </p:txBody>
      </p:sp>
      <p:sp>
        <p:nvSpPr>
          <p:cNvPr id="373" name="Rectangle 116"/>
          <p:cNvSpPr>
            <a:spLocks/>
          </p:cNvSpPr>
          <p:nvPr/>
        </p:nvSpPr>
        <p:spPr bwMode="auto">
          <a:xfrm>
            <a:off x="8857240" y="4432067"/>
            <a:ext cx="1128713" cy="677123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s-MX" sz="1200" dirty="0" err="1">
                <a:solidFill>
                  <a:schemeClr val="tx1"/>
                </a:solidFill>
                <a:latin typeface="ITC Avant Garde Std Bold" charset="0"/>
                <a:ea typeface="ITC Avant Garde Std Bold" charset="0"/>
                <a:cs typeface="ITC Avant Garde Std Bold" charset="0"/>
                <a:sym typeface="ITC Avant Garde Std Bold" charset="0"/>
              </a:rPr>
              <a:t>Electiva</a:t>
            </a:r>
            <a:r>
              <a:rPr lang="en-US" altLang="es-MX" sz="1200" dirty="0">
                <a:solidFill>
                  <a:schemeClr val="tx1"/>
                </a:solidFill>
                <a:latin typeface="ITC Avant Garde Std Bold" charset="0"/>
                <a:ea typeface="ITC Avant Garde Std Bold" charset="0"/>
                <a:cs typeface="ITC Avant Garde Std Bold" charset="0"/>
                <a:sym typeface="ITC Avant Garde Std Bold" charset="0"/>
              </a:rPr>
              <a:t> Regional</a:t>
            </a:r>
          </a:p>
          <a:p>
            <a:pPr algn="ctr" eaLnBrk="1" hangingPunct="1"/>
            <a:r>
              <a:rPr lang="en-US" altLang="es-MX" sz="1200" dirty="0">
                <a:solidFill>
                  <a:schemeClr val="tx1"/>
                </a:solidFill>
                <a:latin typeface="ITC Avant Garde Std Bold" charset="0"/>
                <a:ea typeface="ITC Avant Garde Std Bold" charset="0"/>
                <a:cs typeface="ITC Avant Garde Std Bold" charset="0"/>
                <a:sym typeface="ITC Avant Garde Std Bold" charset="0"/>
              </a:rPr>
              <a:t>Derecho Municipal</a:t>
            </a:r>
          </a:p>
        </p:txBody>
      </p:sp>
      <p:sp>
        <p:nvSpPr>
          <p:cNvPr id="374" name="Rectangle 117"/>
          <p:cNvSpPr>
            <a:spLocks/>
          </p:cNvSpPr>
          <p:nvPr/>
        </p:nvSpPr>
        <p:spPr bwMode="auto">
          <a:xfrm>
            <a:off x="10061575" y="3686734"/>
            <a:ext cx="1135063" cy="623680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s-MX" altLang="es-MX"/>
          </a:p>
        </p:txBody>
      </p:sp>
      <p:sp>
        <p:nvSpPr>
          <p:cNvPr id="375" name="Rectangle 118"/>
          <p:cNvSpPr>
            <a:spLocks/>
          </p:cNvSpPr>
          <p:nvPr/>
        </p:nvSpPr>
        <p:spPr bwMode="auto">
          <a:xfrm>
            <a:off x="4102893" y="3601031"/>
            <a:ext cx="1135063" cy="689144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s-MX" altLang="es-MX"/>
          </a:p>
        </p:txBody>
      </p:sp>
      <p:sp>
        <p:nvSpPr>
          <p:cNvPr id="376" name="Rectangle 119"/>
          <p:cNvSpPr>
            <a:spLocks/>
          </p:cNvSpPr>
          <p:nvPr/>
        </p:nvSpPr>
        <p:spPr bwMode="auto">
          <a:xfrm>
            <a:off x="1680184" y="3589558"/>
            <a:ext cx="1135063" cy="677259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 lIns="0" tIns="0" rIns="0" bIns="0" anchor="ctr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r>
              <a:rPr lang="en-US" altLang="es-MX" sz="1200" dirty="0">
                <a:solidFill>
                  <a:schemeClr val="tx1"/>
                </a:solidFill>
                <a:latin typeface="ITC Avant Garde Std Bold" charset="0"/>
                <a:ea typeface="ITC Avant Garde Std Bold" charset="0"/>
                <a:cs typeface="ITC Avant Garde Std Bold" charset="0"/>
                <a:sym typeface="ITC Avant Garde Std Bold" charset="0"/>
              </a:rPr>
              <a:t> </a:t>
            </a:r>
            <a:r>
              <a:rPr lang="en-US" altLang="es-MX" sz="1200" dirty="0" err="1">
                <a:solidFill>
                  <a:schemeClr val="tx1"/>
                </a:solidFill>
                <a:latin typeface="ITC Avant Garde Std Bold" charset="0"/>
                <a:ea typeface="ITC Avant Garde Std Bold" charset="0"/>
                <a:cs typeface="ITC Avant Garde Std Bold" charset="0"/>
                <a:sym typeface="ITC Avant Garde Std Bold" charset="0"/>
              </a:rPr>
              <a:t>Materias</a:t>
            </a:r>
            <a:r>
              <a:rPr lang="en-US" altLang="es-MX" sz="1200" dirty="0">
                <a:solidFill>
                  <a:schemeClr val="tx1"/>
                </a:solidFill>
                <a:latin typeface="ITC Avant Garde Std Bold" charset="0"/>
                <a:ea typeface="ITC Avant Garde Std Bold" charset="0"/>
                <a:cs typeface="ITC Avant Garde Std Bold" charset="0"/>
                <a:sym typeface="ITC Avant Garde Std Bold" charset="0"/>
              </a:rPr>
              <a:t> </a:t>
            </a:r>
            <a:r>
              <a:rPr lang="en-US" altLang="es-MX" sz="1200" dirty="0" err="1">
                <a:solidFill>
                  <a:schemeClr val="tx1"/>
                </a:solidFill>
                <a:latin typeface="ITC Avant Garde Std Bold" charset="0"/>
                <a:ea typeface="ITC Avant Garde Std Bold" charset="0"/>
                <a:cs typeface="ITC Avant Garde Std Bold" charset="0"/>
                <a:sym typeface="ITC Avant Garde Std Bold" charset="0"/>
              </a:rPr>
              <a:t>por</a:t>
            </a:r>
            <a:r>
              <a:rPr lang="en-US" altLang="es-MX" sz="1200" dirty="0">
                <a:solidFill>
                  <a:schemeClr val="tx1"/>
                </a:solidFill>
                <a:latin typeface="ITC Avant Garde Std Bold" charset="0"/>
                <a:ea typeface="ITC Avant Garde Std Bold" charset="0"/>
                <a:cs typeface="ITC Avant Garde Std Bold" charset="0"/>
                <a:sym typeface="ITC Avant Garde Std Bold" charset="0"/>
              </a:rPr>
              <a:t>       </a:t>
            </a:r>
            <a:r>
              <a:rPr lang="en-US" altLang="es-MX" sz="1200" dirty="0" err="1">
                <a:solidFill>
                  <a:schemeClr val="tx1"/>
                </a:solidFill>
                <a:latin typeface="ITC Avant Garde Std Bold" charset="0"/>
                <a:ea typeface="ITC Avant Garde Std Bold" charset="0"/>
                <a:cs typeface="ITC Avant Garde Std Bold" charset="0"/>
                <a:sym typeface="ITC Avant Garde Std Bold" charset="0"/>
              </a:rPr>
              <a:t>competencias</a:t>
            </a:r>
            <a:endParaRPr lang="en-US" altLang="es-MX" sz="1200" dirty="0">
              <a:solidFill>
                <a:schemeClr val="tx1"/>
              </a:solidFill>
              <a:latin typeface="ITC Avant Garde Std Bold" charset="0"/>
              <a:ea typeface="ITC Avant Garde Std Bold" charset="0"/>
              <a:cs typeface="ITC Avant Garde Std Bold" charset="0"/>
              <a:sym typeface="ITC Avant Garde Std Bold" charset="0"/>
            </a:endParaRPr>
          </a:p>
        </p:txBody>
      </p:sp>
      <p:sp>
        <p:nvSpPr>
          <p:cNvPr id="377" name="Rectangle 120"/>
          <p:cNvSpPr>
            <a:spLocks/>
          </p:cNvSpPr>
          <p:nvPr/>
        </p:nvSpPr>
        <p:spPr bwMode="auto">
          <a:xfrm>
            <a:off x="2906713" y="3558452"/>
            <a:ext cx="1342008" cy="665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r>
              <a:rPr lang="en-US" altLang="es-MX" sz="1200" dirty="0">
                <a:solidFill>
                  <a:schemeClr val="tx1"/>
                </a:solidFill>
                <a:latin typeface="ITC Avant Garde Std Bold" charset="0"/>
                <a:ea typeface="ITC Avant Garde Std Bold" charset="0"/>
                <a:cs typeface="ITC Avant Garde Std Bold" charset="0"/>
                <a:sym typeface="ITC Avant Garde Std Bold" charset="0"/>
              </a:rPr>
              <a:t> </a:t>
            </a:r>
            <a:r>
              <a:rPr lang="en-US" altLang="es-MX" sz="1200" dirty="0" err="1">
                <a:solidFill>
                  <a:schemeClr val="tx1"/>
                </a:solidFill>
                <a:latin typeface="ITC Avant Garde Std Bold" charset="0"/>
                <a:ea typeface="ITC Avant Garde Std Bold" charset="0"/>
                <a:cs typeface="ITC Avant Garde Std Bold" charset="0"/>
                <a:sym typeface="ITC Avant Garde Std Bold" charset="0"/>
              </a:rPr>
              <a:t>Materias</a:t>
            </a:r>
            <a:r>
              <a:rPr lang="en-US" altLang="es-MX" sz="1200" dirty="0">
                <a:solidFill>
                  <a:schemeClr val="tx1"/>
                </a:solidFill>
                <a:latin typeface="ITC Avant Garde Std Bold" charset="0"/>
                <a:ea typeface="ITC Avant Garde Std Bold" charset="0"/>
                <a:cs typeface="ITC Avant Garde Std Bold" charset="0"/>
                <a:sym typeface="ITC Avant Garde Std Bold" charset="0"/>
              </a:rPr>
              <a:t> </a:t>
            </a:r>
            <a:r>
              <a:rPr lang="en-US" altLang="es-MX" sz="1200" dirty="0" err="1">
                <a:solidFill>
                  <a:schemeClr val="tx1"/>
                </a:solidFill>
                <a:latin typeface="ITC Avant Garde Std Bold" charset="0"/>
                <a:ea typeface="ITC Avant Garde Std Bold" charset="0"/>
                <a:cs typeface="ITC Avant Garde Std Bold" charset="0"/>
                <a:sym typeface="ITC Avant Garde Std Bold" charset="0"/>
              </a:rPr>
              <a:t>por</a:t>
            </a:r>
            <a:r>
              <a:rPr lang="en-US" altLang="es-MX" sz="1200" dirty="0">
                <a:solidFill>
                  <a:schemeClr val="tx1"/>
                </a:solidFill>
                <a:latin typeface="ITC Avant Garde Std Bold" charset="0"/>
                <a:ea typeface="ITC Avant Garde Std Bold" charset="0"/>
                <a:cs typeface="ITC Avant Garde Std Bold" charset="0"/>
                <a:sym typeface="ITC Avant Garde Std Bold" charset="0"/>
              </a:rPr>
              <a:t> </a:t>
            </a:r>
            <a:r>
              <a:rPr lang="en-US" altLang="es-MX" sz="1200" dirty="0" err="1">
                <a:solidFill>
                  <a:schemeClr val="tx1"/>
                </a:solidFill>
                <a:latin typeface="ITC Avant Garde Std Bold" charset="0"/>
                <a:ea typeface="ITC Avant Garde Std Bold" charset="0"/>
                <a:cs typeface="ITC Avant Garde Std Bold" charset="0"/>
                <a:sym typeface="ITC Avant Garde Std Bold" charset="0"/>
              </a:rPr>
              <a:t>Competencias</a:t>
            </a:r>
            <a:r>
              <a:rPr lang="en-US" altLang="es-MX" sz="1200" dirty="0">
                <a:solidFill>
                  <a:schemeClr val="tx1"/>
                </a:solidFill>
                <a:latin typeface="ITC Avant Garde Std Bold" charset="0"/>
                <a:ea typeface="ITC Avant Garde Std Bold" charset="0"/>
                <a:cs typeface="ITC Avant Garde Std Bold" charset="0"/>
                <a:sym typeface="ITC Avant Garde Std Bold" charset="0"/>
              </a:rPr>
              <a:t> </a:t>
            </a:r>
          </a:p>
        </p:txBody>
      </p:sp>
      <p:sp>
        <p:nvSpPr>
          <p:cNvPr id="378" name="Rectangle 121"/>
          <p:cNvSpPr>
            <a:spLocks/>
          </p:cNvSpPr>
          <p:nvPr/>
        </p:nvSpPr>
        <p:spPr bwMode="auto">
          <a:xfrm>
            <a:off x="4117579" y="3641602"/>
            <a:ext cx="1211262" cy="582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r>
              <a:rPr lang="en-US" altLang="es-MX" sz="1200" dirty="0">
                <a:solidFill>
                  <a:schemeClr val="tx1"/>
                </a:solidFill>
                <a:latin typeface="ITC Avant Garde Std Bold" charset="0"/>
                <a:ea typeface="ITC Avant Garde Std Bold" charset="0"/>
                <a:cs typeface="ITC Avant Garde Std Bold" charset="0"/>
                <a:sym typeface="ITC Avant Garde Std Bold" charset="0"/>
              </a:rPr>
              <a:t> </a:t>
            </a:r>
            <a:r>
              <a:rPr lang="en-US" altLang="es-MX" sz="1200" dirty="0" err="1">
                <a:solidFill>
                  <a:schemeClr val="tx1"/>
                </a:solidFill>
                <a:latin typeface="ITC Avant Garde Std Bold" charset="0"/>
                <a:ea typeface="ITC Avant Garde Std Bold" charset="0"/>
                <a:cs typeface="ITC Avant Garde Std Bold" charset="0"/>
                <a:sym typeface="ITC Avant Garde Std Bold" charset="0"/>
              </a:rPr>
              <a:t>Materias</a:t>
            </a:r>
            <a:r>
              <a:rPr lang="en-US" altLang="es-MX" sz="1200" dirty="0">
                <a:solidFill>
                  <a:schemeClr val="tx1"/>
                </a:solidFill>
                <a:latin typeface="ITC Avant Garde Std Bold" charset="0"/>
                <a:ea typeface="ITC Avant Garde Std Bold" charset="0"/>
                <a:cs typeface="ITC Avant Garde Std Bold" charset="0"/>
                <a:sym typeface="ITC Avant Garde Std Bold" charset="0"/>
              </a:rPr>
              <a:t> </a:t>
            </a:r>
            <a:r>
              <a:rPr lang="en-US" altLang="es-MX" sz="1200" dirty="0" err="1">
                <a:solidFill>
                  <a:schemeClr val="tx1"/>
                </a:solidFill>
                <a:latin typeface="ITC Avant Garde Std Bold" charset="0"/>
                <a:ea typeface="ITC Avant Garde Std Bold" charset="0"/>
                <a:cs typeface="ITC Avant Garde Std Bold" charset="0"/>
                <a:sym typeface="ITC Avant Garde Std Bold" charset="0"/>
              </a:rPr>
              <a:t>por</a:t>
            </a:r>
            <a:r>
              <a:rPr lang="en-US" altLang="es-MX" sz="1200" dirty="0">
                <a:solidFill>
                  <a:schemeClr val="tx1"/>
                </a:solidFill>
                <a:latin typeface="ITC Avant Garde Std Bold" charset="0"/>
                <a:ea typeface="ITC Avant Garde Std Bold" charset="0"/>
                <a:cs typeface="ITC Avant Garde Std Bold" charset="0"/>
                <a:sym typeface="ITC Avant Garde Std Bold" charset="0"/>
              </a:rPr>
              <a:t> </a:t>
            </a:r>
            <a:r>
              <a:rPr lang="en-US" altLang="es-MX" sz="1200" dirty="0" err="1">
                <a:solidFill>
                  <a:schemeClr val="tx1"/>
                </a:solidFill>
                <a:latin typeface="ITC Avant Garde Std Bold" charset="0"/>
                <a:ea typeface="ITC Avant Garde Std Bold" charset="0"/>
                <a:cs typeface="ITC Avant Garde Std Bold" charset="0"/>
                <a:sym typeface="ITC Avant Garde Std Bold" charset="0"/>
              </a:rPr>
              <a:t>Competencias</a:t>
            </a:r>
            <a:r>
              <a:rPr lang="en-US" altLang="es-MX" sz="1200" dirty="0">
                <a:solidFill>
                  <a:schemeClr val="tx1"/>
                </a:solidFill>
                <a:latin typeface="ITC Avant Garde Std Bold" charset="0"/>
                <a:ea typeface="ITC Avant Garde Std Bold" charset="0"/>
                <a:cs typeface="ITC Avant Garde Std Bold" charset="0"/>
                <a:sym typeface="ITC Avant Garde Std Bold" charset="0"/>
              </a:rPr>
              <a:t> </a:t>
            </a:r>
          </a:p>
        </p:txBody>
      </p:sp>
      <p:sp>
        <p:nvSpPr>
          <p:cNvPr id="379" name="Rectangle 122"/>
          <p:cNvSpPr>
            <a:spLocks/>
          </p:cNvSpPr>
          <p:nvPr/>
        </p:nvSpPr>
        <p:spPr bwMode="auto">
          <a:xfrm>
            <a:off x="5343302" y="3632948"/>
            <a:ext cx="1209675" cy="591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r>
              <a:rPr lang="en-US" altLang="es-MX" sz="1200" dirty="0">
                <a:solidFill>
                  <a:schemeClr val="tx1"/>
                </a:solidFill>
                <a:latin typeface="ITC Avant Garde Std Bold" charset="0"/>
                <a:ea typeface="ITC Avant Garde Std Bold" charset="0"/>
                <a:cs typeface="ITC Avant Garde Std Bold" charset="0"/>
                <a:sym typeface="ITC Avant Garde Std Bold" charset="0"/>
              </a:rPr>
              <a:t> </a:t>
            </a:r>
            <a:r>
              <a:rPr lang="en-US" altLang="es-MX" sz="1200" dirty="0" err="1">
                <a:solidFill>
                  <a:schemeClr val="tx1"/>
                </a:solidFill>
                <a:latin typeface="ITC Avant Garde Std Bold" charset="0"/>
                <a:ea typeface="ITC Avant Garde Std Bold" charset="0"/>
                <a:cs typeface="ITC Avant Garde Std Bold" charset="0"/>
                <a:sym typeface="ITC Avant Garde Std Bold" charset="0"/>
              </a:rPr>
              <a:t>Materias</a:t>
            </a:r>
            <a:r>
              <a:rPr lang="en-US" altLang="es-MX" sz="1200" dirty="0">
                <a:solidFill>
                  <a:schemeClr val="tx1"/>
                </a:solidFill>
                <a:latin typeface="ITC Avant Garde Std Bold" charset="0"/>
                <a:ea typeface="ITC Avant Garde Std Bold" charset="0"/>
                <a:cs typeface="ITC Avant Garde Std Bold" charset="0"/>
                <a:sym typeface="ITC Avant Garde Std Bold" charset="0"/>
              </a:rPr>
              <a:t> </a:t>
            </a:r>
            <a:r>
              <a:rPr lang="en-US" altLang="es-MX" sz="1200" dirty="0" err="1">
                <a:solidFill>
                  <a:schemeClr val="tx1"/>
                </a:solidFill>
                <a:latin typeface="ITC Avant Garde Std Bold" charset="0"/>
                <a:ea typeface="ITC Avant Garde Std Bold" charset="0"/>
                <a:cs typeface="ITC Avant Garde Std Bold" charset="0"/>
                <a:sym typeface="ITC Avant Garde Std Bold" charset="0"/>
              </a:rPr>
              <a:t>por</a:t>
            </a:r>
            <a:r>
              <a:rPr lang="en-US" altLang="es-MX" sz="1200" dirty="0">
                <a:solidFill>
                  <a:schemeClr val="tx1"/>
                </a:solidFill>
                <a:latin typeface="ITC Avant Garde Std Bold" charset="0"/>
                <a:ea typeface="ITC Avant Garde Std Bold" charset="0"/>
                <a:cs typeface="ITC Avant Garde Std Bold" charset="0"/>
                <a:sym typeface="ITC Avant Garde Std Bold" charset="0"/>
              </a:rPr>
              <a:t> </a:t>
            </a:r>
            <a:r>
              <a:rPr lang="en-US" altLang="es-MX" sz="1200" dirty="0" err="1">
                <a:solidFill>
                  <a:schemeClr val="tx1"/>
                </a:solidFill>
                <a:latin typeface="ITC Avant Garde Std Bold" charset="0"/>
                <a:ea typeface="ITC Avant Garde Std Bold" charset="0"/>
                <a:cs typeface="ITC Avant Garde Std Bold" charset="0"/>
                <a:sym typeface="ITC Avant Garde Std Bold" charset="0"/>
              </a:rPr>
              <a:t>Competencias</a:t>
            </a:r>
            <a:r>
              <a:rPr lang="en-US" altLang="es-MX" sz="1200" dirty="0">
                <a:solidFill>
                  <a:schemeClr val="tx1"/>
                </a:solidFill>
                <a:latin typeface="ITC Avant Garde Std Bold" charset="0"/>
                <a:ea typeface="ITC Avant Garde Std Bold" charset="0"/>
                <a:cs typeface="ITC Avant Garde Std Bold" charset="0"/>
                <a:sym typeface="ITC Avant Garde Std Bold" charset="0"/>
              </a:rPr>
              <a:t> </a:t>
            </a:r>
          </a:p>
        </p:txBody>
      </p:sp>
      <p:sp>
        <p:nvSpPr>
          <p:cNvPr id="380" name="Rectangle 123"/>
          <p:cNvSpPr>
            <a:spLocks/>
          </p:cNvSpPr>
          <p:nvPr/>
        </p:nvSpPr>
        <p:spPr bwMode="auto">
          <a:xfrm>
            <a:off x="6489700" y="3702600"/>
            <a:ext cx="1287413" cy="510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r>
              <a:rPr lang="en-US" altLang="es-MX" sz="1200" dirty="0">
                <a:solidFill>
                  <a:schemeClr val="tx1"/>
                </a:solidFill>
                <a:latin typeface="ITC Avant Garde Std Bold" charset="0"/>
                <a:ea typeface="ITC Avant Garde Std Bold" charset="0"/>
                <a:cs typeface="ITC Avant Garde Std Bold" charset="0"/>
                <a:sym typeface="ITC Avant Garde Std Bold" charset="0"/>
              </a:rPr>
              <a:t> </a:t>
            </a:r>
            <a:r>
              <a:rPr lang="en-US" altLang="es-MX" sz="1200" dirty="0" err="1">
                <a:solidFill>
                  <a:schemeClr val="tx1"/>
                </a:solidFill>
                <a:latin typeface="ITC Avant Garde Std Bold" charset="0"/>
                <a:ea typeface="ITC Avant Garde Std Bold" charset="0"/>
                <a:cs typeface="ITC Avant Garde Std Bold" charset="0"/>
                <a:sym typeface="ITC Avant Garde Std Bold" charset="0"/>
              </a:rPr>
              <a:t>Materias</a:t>
            </a:r>
            <a:r>
              <a:rPr lang="en-US" altLang="es-MX" sz="1200" dirty="0">
                <a:solidFill>
                  <a:schemeClr val="tx1"/>
                </a:solidFill>
                <a:latin typeface="ITC Avant Garde Std Bold" charset="0"/>
                <a:ea typeface="ITC Avant Garde Std Bold" charset="0"/>
                <a:cs typeface="ITC Avant Garde Std Bold" charset="0"/>
                <a:sym typeface="ITC Avant Garde Std Bold" charset="0"/>
              </a:rPr>
              <a:t> </a:t>
            </a:r>
            <a:r>
              <a:rPr lang="en-US" altLang="es-MX" sz="1200" dirty="0" err="1">
                <a:solidFill>
                  <a:schemeClr val="tx1"/>
                </a:solidFill>
                <a:latin typeface="ITC Avant Garde Std Bold" charset="0"/>
                <a:ea typeface="ITC Avant Garde Std Bold" charset="0"/>
                <a:cs typeface="ITC Avant Garde Std Bold" charset="0"/>
                <a:sym typeface="ITC Avant Garde Std Bold" charset="0"/>
              </a:rPr>
              <a:t>por</a:t>
            </a:r>
            <a:r>
              <a:rPr lang="en-US" altLang="es-MX" sz="1200" dirty="0">
                <a:solidFill>
                  <a:schemeClr val="tx1"/>
                </a:solidFill>
                <a:latin typeface="ITC Avant Garde Std Bold" charset="0"/>
                <a:ea typeface="ITC Avant Garde Std Bold" charset="0"/>
                <a:cs typeface="ITC Avant Garde Std Bold" charset="0"/>
                <a:sym typeface="ITC Avant Garde Std Bold" charset="0"/>
              </a:rPr>
              <a:t> </a:t>
            </a:r>
            <a:r>
              <a:rPr lang="en-US" altLang="es-MX" sz="1200" dirty="0" err="1">
                <a:solidFill>
                  <a:schemeClr val="tx1"/>
                </a:solidFill>
                <a:latin typeface="ITC Avant Garde Std Bold" charset="0"/>
                <a:ea typeface="ITC Avant Garde Std Bold" charset="0"/>
                <a:cs typeface="ITC Avant Garde Std Bold" charset="0"/>
                <a:sym typeface="ITC Avant Garde Std Bold" charset="0"/>
              </a:rPr>
              <a:t>Competencias</a:t>
            </a:r>
            <a:r>
              <a:rPr lang="en-US" altLang="es-MX" sz="1200" dirty="0">
                <a:solidFill>
                  <a:schemeClr val="tx1"/>
                </a:solidFill>
                <a:latin typeface="ITC Avant Garde Std Bold" charset="0"/>
                <a:ea typeface="ITC Avant Garde Std Bold" charset="0"/>
                <a:cs typeface="ITC Avant Garde Std Bold" charset="0"/>
                <a:sym typeface="ITC Avant Garde Std Bold" charset="0"/>
              </a:rPr>
              <a:t> </a:t>
            </a:r>
          </a:p>
        </p:txBody>
      </p:sp>
      <p:sp>
        <p:nvSpPr>
          <p:cNvPr id="381" name="Rectangle 124"/>
          <p:cNvSpPr>
            <a:spLocks/>
          </p:cNvSpPr>
          <p:nvPr/>
        </p:nvSpPr>
        <p:spPr bwMode="auto">
          <a:xfrm>
            <a:off x="7719914" y="3690162"/>
            <a:ext cx="1281336" cy="533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r>
              <a:rPr lang="en-US" altLang="es-MX" sz="1200" dirty="0">
                <a:solidFill>
                  <a:schemeClr val="tx1"/>
                </a:solidFill>
                <a:latin typeface="ITC Avant Garde Std Bold" charset="0"/>
                <a:ea typeface="ITC Avant Garde Std Bold" charset="0"/>
                <a:cs typeface="ITC Avant Garde Std Bold" charset="0"/>
                <a:sym typeface="ITC Avant Garde Std Bold" charset="0"/>
              </a:rPr>
              <a:t> </a:t>
            </a:r>
            <a:r>
              <a:rPr lang="en-US" altLang="es-MX" sz="1200" dirty="0" err="1">
                <a:solidFill>
                  <a:schemeClr val="tx1"/>
                </a:solidFill>
                <a:latin typeface="ITC Avant Garde Std Bold" charset="0"/>
                <a:ea typeface="ITC Avant Garde Std Bold" charset="0"/>
                <a:cs typeface="ITC Avant Garde Std Bold" charset="0"/>
                <a:sym typeface="ITC Avant Garde Std Bold" charset="0"/>
              </a:rPr>
              <a:t>Materias</a:t>
            </a:r>
            <a:r>
              <a:rPr lang="en-US" altLang="es-MX" sz="1200" dirty="0">
                <a:solidFill>
                  <a:schemeClr val="tx1"/>
                </a:solidFill>
                <a:latin typeface="ITC Avant Garde Std Bold" charset="0"/>
                <a:ea typeface="ITC Avant Garde Std Bold" charset="0"/>
                <a:cs typeface="ITC Avant Garde Std Bold" charset="0"/>
                <a:sym typeface="ITC Avant Garde Std Bold" charset="0"/>
              </a:rPr>
              <a:t> </a:t>
            </a:r>
            <a:r>
              <a:rPr lang="en-US" altLang="es-MX" sz="1200" dirty="0" err="1">
                <a:solidFill>
                  <a:schemeClr val="tx1"/>
                </a:solidFill>
                <a:latin typeface="ITC Avant Garde Std Bold" charset="0"/>
                <a:ea typeface="ITC Avant Garde Std Bold" charset="0"/>
                <a:cs typeface="ITC Avant Garde Std Bold" charset="0"/>
                <a:sym typeface="ITC Avant Garde Std Bold" charset="0"/>
              </a:rPr>
              <a:t>por</a:t>
            </a:r>
            <a:r>
              <a:rPr lang="en-US" altLang="es-MX" sz="1200" dirty="0">
                <a:solidFill>
                  <a:schemeClr val="tx1"/>
                </a:solidFill>
                <a:latin typeface="ITC Avant Garde Std Bold" charset="0"/>
                <a:ea typeface="ITC Avant Garde Std Bold" charset="0"/>
                <a:cs typeface="ITC Avant Garde Std Bold" charset="0"/>
                <a:sym typeface="ITC Avant Garde Std Bold" charset="0"/>
              </a:rPr>
              <a:t> </a:t>
            </a:r>
            <a:r>
              <a:rPr lang="en-US" altLang="es-MX" sz="1200" dirty="0" err="1">
                <a:solidFill>
                  <a:schemeClr val="tx1"/>
                </a:solidFill>
                <a:latin typeface="ITC Avant Garde Std Bold" charset="0"/>
                <a:ea typeface="ITC Avant Garde Std Bold" charset="0"/>
                <a:cs typeface="ITC Avant Garde Std Bold" charset="0"/>
                <a:sym typeface="ITC Avant Garde Std Bold" charset="0"/>
              </a:rPr>
              <a:t>Competencias</a:t>
            </a:r>
            <a:r>
              <a:rPr lang="en-US" altLang="es-MX" sz="1200" dirty="0">
                <a:solidFill>
                  <a:schemeClr val="tx1"/>
                </a:solidFill>
                <a:latin typeface="ITC Avant Garde Std Bold" charset="0"/>
                <a:ea typeface="ITC Avant Garde Std Bold" charset="0"/>
                <a:cs typeface="ITC Avant Garde Std Bold" charset="0"/>
                <a:sym typeface="ITC Avant Garde Std Bold" charset="0"/>
              </a:rPr>
              <a:t> </a:t>
            </a:r>
          </a:p>
        </p:txBody>
      </p:sp>
      <p:sp>
        <p:nvSpPr>
          <p:cNvPr id="382" name="Rectangle 125"/>
          <p:cNvSpPr>
            <a:spLocks/>
          </p:cNvSpPr>
          <p:nvPr/>
        </p:nvSpPr>
        <p:spPr bwMode="auto">
          <a:xfrm>
            <a:off x="8874950" y="3669670"/>
            <a:ext cx="1137413" cy="646552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 lIns="0" tIns="0" rIns="0" bIns="0" anchor="ctr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r>
              <a:rPr lang="en-US" altLang="es-MX" sz="1200" dirty="0">
                <a:solidFill>
                  <a:schemeClr val="tx1"/>
                </a:solidFill>
                <a:latin typeface="ITC Avant Garde Std Bold" charset="0"/>
                <a:ea typeface="ITC Avant Garde Std Bold" charset="0"/>
                <a:cs typeface="ITC Avant Garde Std Bold" charset="0"/>
                <a:sym typeface="ITC Avant Garde Std Bold" charset="0"/>
              </a:rPr>
              <a:t> </a:t>
            </a:r>
            <a:r>
              <a:rPr lang="en-US" altLang="es-MX" sz="1200" dirty="0" err="1" smtClean="0">
                <a:solidFill>
                  <a:schemeClr val="tx1"/>
                </a:solidFill>
                <a:latin typeface="ITC Avant Garde Std Bold" charset="0"/>
                <a:ea typeface="ITC Avant Garde Std Bold" charset="0"/>
                <a:cs typeface="ITC Avant Garde Std Bold" charset="0"/>
                <a:sym typeface="ITC Avant Garde Std Bold" charset="0"/>
              </a:rPr>
              <a:t>Materias</a:t>
            </a:r>
            <a:r>
              <a:rPr lang="en-US" altLang="es-MX" sz="1200" dirty="0" smtClean="0">
                <a:solidFill>
                  <a:schemeClr val="tx1"/>
                </a:solidFill>
                <a:latin typeface="ITC Avant Garde Std Bold" charset="0"/>
                <a:ea typeface="ITC Avant Garde Std Bold" charset="0"/>
                <a:cs typeface="ITC Avant Garde Std Bold" charset="0"/>
                <a:sym typeface="ITC Avant Garde Std Bold" charset="0"/>
              </a:rPr>
              <a:t> </a:t>
            </a:r>
            <a:r>
              <a:rPr lang="en-US" altLang="es-MX" sz="1200" dirty="0" err="1" smtClean="0">
                <a:solidFill>
                  <a:schemeClr val="tx1"/>
                </a:solidFill>
                <a:latin typeface="ITC Avant Garde Std Bold" charset="0"/>
                <a:ea typeface="ITC Avant Garde Std Bold" charset="0"/>
                <a:cs typeface="ITC Avant Garde Std Bold" charset="0"/>
                <a:sym typeface="ITC Avant Garde Std Bold" charset="0"/>
              </a:rPr>
              <a:t>por</a:t>
            </a:r>
            <a:r>
              <a:rPr lang="en-US" altLang="es-MX" sz="1200" dirty="0" smtClean="0">
                <a:solidFill>
                  <a:schemeClr val="tx1"/>
                </a:solidFill>
                <a:latin typeface="ITC Avant Garde Std Bold" charset="0"/>
                <a:ea typeface="ITC Avant Garde Std Bold" charset="0"/>
                <a:cs typeface="ITC Avant Garde Std Bold" charset="0"/>
                <a:sym typeface="ITC Avant Garde Std Bold" charset="0"/>
              </a:rPr>
              <a:t> </a:t>
            </a:r>
            <a:r>
              <a:rPr lang="en-US" altLang="es-MX" sz="1200" dirty="0" err="1" smtClean="0">
                <a:solidFill>
                  <a:schemeClr val="tx1"/>
                </a:solidFill>
                <a:latin typeface="ITC Avant Garde Std Bold" charset="0"/>
                <a:ea typeface="ITC Avant Garde Std Bold" charset="0"/>
                <a:cs typeface="ITC Avant Garde Std Bold" charset="0"/>
                <a:sym typeface="ITC Avant Garde Std Bold" charset="0"/>
              </a:rPr>
              <a:t>Competencias</a:t>
            </a:r>
            <a:endParaRPr lang="en-US" altLang="es-MX" sz="1200" dirty="0">
              <a:solidFill>
                <a:schemeClr val="tx1"/>
              </a:solidFill>
              <a:latin typeface="ITC Avant Garde Std Bold" charset="0"/>
              <a:ea typeface="ITC Avant Garde Std Bold" charset="0"/>
              <a:cs typeface="ITC Avant Garde Std Bold" charset="0"/>
              <a:sym typeface="ITC Avant Garde Std Bold" charset="0"/>
            </a:endParaRPr>
          </a:p>
        </p:txBody>
      </p:sp>
      <p:sp>
        <p:nvSpPr>
          <p:cNvPr id="383" name="Rectangle 126"/>
          <p:cNvSpPr>
            <a:spLocks/>
          </p:cNvSpPr>
          <p:nvPr/>
        </p:nvSpPr>
        <p:spPr bwMode="auto">
          <a:xfrm>
            <a:off x="10072688" y="3918298"/>
            <a:ext cx="1304825" cy="305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r>
              <a:rPr lang="en-US" altLang="es-MX" sz="1200" dirty="0">
                <a:solidFill>
                  <a:schemeClr val="tx1"/>
                </a:solidFill>
                <a:latin typeface="ITC Avant Garde Std Bold" charset="0"/>
                <a:ea typeface="ITC Avant Garde Std Bold" charset="0"/>
                <a:cs typeface="ITC Avant Garde Std Bold" charset="0"/>
                <a:sym typeface="ITC Avant Garde Std Bold" charset="0"/>
              </a:rPr>
              <a:t> </a:t>
            </a:r>
            <a:r>
              <a:rPr lang="en-US" altLang="es-MX" sz="1200" dirty="0" err="1">
                <a:solidFill>
                  <a:schemeClr val="tx1"/>
                </a:solidFill>
                <a:latin typeface="ITC Avant Garde Std Bold" charset="0"/>
                <a:ea typeface="ITC Avant Garde Std Bold" charset="0"/>
                <a:cs typeface="ITC Avant Garde Std Bold" charset="0"/>
                <a:sym typeface="ITC Avant Garde Std Bold" charset="0"/>
              </a:rPr>
              <a:t>Materias</a:t>
            </a:r>
            <a:r>
              <a:rPr lang="en-US" altLang="es-MX" sz="1200" dirty="0">
                <a:solidFill>
                  <a:schemeClr val="tx1"/>
                </a:solidFill>
                <a:latin typeface="ITC Avant Garde Std Bold" charset="0"/>
                <a:ea typeface="ITC Avant Garde Std Bold" charset="0"/>
                <a:cs typeface="ITC Avant Garde Std Bold" charset="0"/>
                <a:sym typeface="ITC Avant Garde Std Bold" charset="0"/>
              </a:rPr>
              <a:t> </a:t>
            </a:r>
            <a:r>
              <a:rPr lang="en-US" altLang="es-MX" sz="1200" dirty="0" err="1">
                <a:solidFill>
                  <a:schemeClr val="tx1"/>
                </a:solidFill>
                <a:latin typeface="ITC Avant Garde Std Bold" charset="0"/>
                <a:ea typeface="ITC Avant Garde Std Bold" charset="0"/>
                <a:cs typeface="ITC Avant Garde Std Bold" charset="0"/>
                <a:sym typeface="ITC Avant Garde Std Bold" charset="0"/>
              </a:rPr>
              <a:t>por</a:t>
            </a:r>
            <a:r>
              <a:rPr lang="en-US" altLang="es-MX" sz="1200" dirty="0">
                <a:solidFill>
                  <a:schemeClr val="tx1"/>
                </a:solidFill>
                <a:latin typeface="ITC Avant Garde Std Bold" charset="0"/>
                <a:ea typeface="ITC Avant Garde Std Bold" charset="0"/>
                <a:cs typeface="ITC Avant Garde Std Bold" charset="0"/>
                <a:sym typeface="ITC Avant Garde Std Bold" charset="0"/>
              </a:rPr>
              <a:t> </a:t>
            </a:r>
            <a:r>
              <a:rPr lang="en-US" altLang="es-MX" sz="1200" dirty="0" err="1">
                <a:solidFill>
                  <a:schemeClr val="tx1"/>
                </a:solidFill>
                <a:latin typeface="ITC Avant Garde Std Bold" charset="0"/>
                <a:ea typeface="ITC Avant Garde Std Bold" charset="0"/>
                <a:cs typeface="ITC Avant Garde Std Bold" charset="0"/>
                <a:sym typeface="ITC Avant Garde Std Bold" charset="0"/>
              </a:rPr>
              <a:t>Competencias</a:t>
            </a:r>
            <a:endParaRPr lang="en-US" altLang="es-MX" sz="1200" dirty="0">
              <a:solidFill>
                <a:schemeClr val="tx1"/>
              </a:solidFill>
              <a:latin typeface="ITC Avant Garde Std Bold" charset="0"/>
              <a:ea typeface="ITC Avant Garde Std Bold" charset="0"/>
              <a:cs typeface="ITC Avant Garde Std Bold" charset="0"/>
              <a:sym typeface="ITC Avant Garde Std Bold" charset="0"/>
            </a:endParaRPr>
          </a:p>
        </p:txBody>
      </p:sp>
      <p:sp>
        <p:nvSpPr>
          <p:cNvPr id="384" name="Rectangle 127"/>
          <p:cNvSpPr>
            <a:spLocks/>
          </p:cNvSpPr>
          <p:nvPr/>
        </p:nvSpPr>
        <p:spPr bwMode="auto">
          <a:xfrm>
            <a:off x="4086225" y="4612784"/>
            <a:ext cx="1135063" cy="675671"/>
          </a:xfrm>
          <a:prstGeom prst="rect">
            <a:avLst/>
          </a:prstGeom>
          <a:noFill/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s-MX" altLang="es-MX"/>
          </a:p>
        </p:txBody>
      </p:sp>
      <p:sp>
        <p:nvSpPr>
          <p:cNvPr id="386" name="Rectangle 129"/>
          <p:cNvSpPr>
            <a:spLocks/>
          </p:cNvSpPr>
          <p:nvPr/>
        </p:nvSpPr>
        <p:spPr bwMode="auto">
          <a:xfrm>
            <a:off x="6460332" y="5225037"/>
            <a:ext cx="1135063" cy="675671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s-MX" altLang="es-MX" sz="2000" dirty="0" smtClean="0"/>
              <a:t>EIMT</a:t>
            </a:r>
            <a:endParaRPr lang="es-MX" altLang="es-MX" sz="2000" dirty="0"/>
          </a:p>
        </p:txBody>
      </p:sp>
      <p:sp>
        <p:nvSpPr>
          <p:cNvPr id="387" name="Rectangle 130"/>
          <p:cNvSpPr>
            <a:spLocks/>
          </p:cNvSpPr>
          <p:nvPr/>
        </p:nvSpPr>
        <p:spPr bwMode="auto">
          <a:xfrm>
            <a:off x="4024313" y="4869210"/>
            <a:ext cx="1249362" cy="305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s-MX" sz="1400" dirty="0">
              <a:solidFill>
                <a:schemeClr val="tx1"/>
              </a:solidFill>
              <a:latin typeface="ITC Avant Garde Std Bold" charset="0"/>
              <a:ea typeface="ITC Avant Garde Std Bold" charset="0"/>
              <a:cs typeface="ITC Avant Garde Std Bold" charset="0"/>
              <a:sym typeface="ITC Avant Garde Std Bold" charset="0"/>
            </a:endParaRPr>
          </a:p>
        </p:txBody>
      </p:sp>
      <p:sp>
        <p:nvSpPr>
          <p:cNvPr id="388" name="Rectangle 131"/>
          <p:cNvSpPr>
            <a:spLocks/>
          </p:cNvSpPr>
          <p:nvPr/>
        </p:nvSpPr>
        <p:spPr bwMode="auto">
          <a:xfrm>
            <a:off x="5254625" y="4869210"/>
            <a:ext cx="1249363" cy="305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s-MX" sz="1400" dirty="0">
              <a:solidFill>
                <a:schemeClr val="tx1"/>
              </a:solidFill>
              <a:latin typeface="ITC Avant Garde Std Bold" charset="0"/>
              <a:ea typeface="ITC Avant Garde Std Bold" charset="0"/>
              <a:cs typeface="ITC Avant Garde Std Bold" charset="0"/>
              <a:sym typeface="ITC Avant Garde Std Bold" charset="0"/>
            </a:endParaRPr>
          </a:p>
        </p:txBody>
      </p:sp>
      <p:sp>
        <p:nvSpPr>
          <p:cNvPr id="389" name="Rectangle 132"/>
          <p:cNvSpPr>
            <a:spLocks/>
          </p:cNvSpPr>
          <p:nvPr/>
        </p:nvSpPr>
        <p:spPr bwMode="auto">
          <a:xfrm>
            <a:off x="8782051" y="4755048"/>
            <a:ext cx="1249362" cy="305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endParaRPr lang="en-US" altLang="es-MX" sz="900" dirty="0">
              <a:solidFill>
                <a:schemeClr val="tx1"/>
              </a:solidFill>
              <a:latin typeface="ITC Avant Garde Std Bold" charset="0"/>
              <a:ea typeface="ITC Avant Garde Std Bold" charset="0"/>
              <a:cs typeface="ITC Avant Garde Std Bold" charset="0"/>
              <a:sym typeface="ITC Avant Garde Std Bold" charset="0"/>
            </a:endParaRPr>
          </a:p>
        </p:txBody>
      </p:sp>
      <p:sp>
        <p:nvSpPr>
          <p:cNvPr id="390" name="Rectangle 133"/>
          <p:cNvSpPr>
            <a:spLocks/>
          </p:cNvSpPr>
          <p:nvPr/>
        </p:nvSpPr>
        <p:spPr bwMode="auto">
          <a:xfrm>
            <a:off x="2867025" y="1855145"/>
            <a:ext cx="1181100" cy="734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es-MX" sz="3000">
                <a:solidFill>
                  <a:srgbClr val="FFFFFF"/>
                </a:solidFill>
                <a:latin typeface="ITC Avant Garde Std Bold" charset="0"/>
                <a:ea typeface="ITC Avant Garde Std Bold" charset="0"/>
                <a:cs typeface="ITC Avant Garde Std Bold" charset="0"/>
                <a:sym typeface="ITC Avant Garde Std Bold" charset="0"/>
              </a:rPr>
              <a:t>2º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s-MX" sz="1800">
                <a:solidFill>
                  <a:srgbClr val="FFFFFF"/>
                </a:solidFill>
                <a:latin typeface="ITC Avant Garde Std Bold" charset="0"/>
                <a:ea typeface="ITC Avant Garde Std Bold" charset="0"/>
                <a:cs typeface="ITC Avant Garde Std Bold" charset="0"/>
                <a:sym typeface="ITC Avant Garde Std Bold" charset="0"/>
              </a:rPr>
              <a:t>Semestre</a:t>
            </a:r>
          </a:p>
        </p:txBody>
      </p:sp>
      <p:sp>
        <p:nvSpPr>
          <p:cNvPr id="391" name="Rectangle 134"/>
          <p:cNvSpPr>
            <a:spLocks/>
          </p:cNvSpPr>
          <p:nvPr/>
        </p:nvSpPr>
        <p:spPr bwMode="auto">
          <a:xfrm>
            <a:off x="4060825" y="1855145"/>
            <a:ext cx="1181100" cy="734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es-MX" sz="3000">
                <a:solidFill>
                  <a:srgbClr val="FFFFFF"/>
                </a:solidFill>
                <a:latin typeface="ITC Avant Garde Std Bold" charset="0"/>
                <a:ea typeface="ITC Avant Garde Std Bold" charset="0"/>
                <a:cs typeface="ITC Avant Garde Std Bold" charset="0"/>
                <a:sym typeface="ITC Avant Garde Std Bold" charset="0"/>
              </a:rPr>
              <a:t>3º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s-MX" sz="1800">
                <a:solidFill>
                  <a:srgbClr val="FFFFFF"/>
                </a:solidFill>
                <a:latin typeface="ITC Avant Garde Std Bold" charset="0"/>
                <a:ea typeface="ITC Avant Garde Std Bold" charset="0"/>
                <a:cs typeface="ITC Avant Garde Std Bold" charset="0"/>
                <a:sym typeface="ITC Avant Garde Std Bold" charset="0"/>
              </a:rPr>
              <a:t>Semestre</a:t>
            </a:r>
          </a:p>
        </p:txBody>
      </p:sp>
      <p:sp>
        <p:nvSpPr>
          <p:cNvPr id="392" name="Rectangle 135"/>
          <p:cNvSpPr>
            <a:spLocks/>
          </p:cNvSpPr>
          <p:nvPr/>
        </p:nvSpPr>
        <p:spPr bwMode="auto">
          <a:xfrm>
            <a:off x="5267325" y="1855145"/>
            <a:ext cx="1181100" cy="734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es-MX" sz="3000">
                <a:solidFill>
                  <a:srgbClr val="FFFFFF"/>
                </a:solidFill>
                <a:latin typeface="ITC Avant Garde Std Bold" charset="0"/>
                <a:ea typeface="ITC Avant Garde Std Bold" charset="0"/>
                <a:cs typeface="ITC Avant Garde Std Bold" charset="0"/>
                <a:sym typeface="ITC Avant Garde Std Bold" charset="0"/>
              </a:rPr>
              <a:t>4º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s-MX" sz="1800">
                <a:solidFill>
                  <a:srgbClr val="FFFFFF"/>
                </a:solidFill>
                <a:latin typeface="ITC Avant Garde Std Bold" charset="0"/>
                <a:ea typeface="ITC Avant Garde Std Bold" charset="0"/>
                <a:cs typeface="ITC Avant Garde Std Bold" charset="0"/>
                <a:sym typeface="ITC Avant Garde Std Bold" charset="0"/>
              </a:rPr>
              <a:t>Semestre</a:t>
            </a:r>
          </a:p>
        </p:txBody>
      </p:sp>
      <p:sp>
        <p:nvSpPr>
          <p:cNvPr id="393" name="Rectangle 136"/>
          <p:cNvSpPr>
            <a:spLocks/>
          </p:cNvSpPr>
          <p:nvPr/>
        </p:nvSpPr>
        <p:spPr bwMode="auto">
          <a:xfrm>
            <a:off x="6448425" y="1855145"/>
            <a:ext cx="1181100" cy="734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es-MX" sz="3000">
                <a:solidFill>
                  <a:srgbClr val="FFFFFF"/>
                </a:solidFill>
                <a:latin typeface="ITC Avant Garde Std Bold" charset="0"/>
                <a:ea typeface="ITC Avant Garde Std Bold" charset="0"/>
                <a:cs typeface="ITC Avant Garde Std Bold" charset="0"/>
                <a:sym typeface="ITC Avant Garde Std Bold" charset="0"/>
              </a:rPr>
              <a:t>5º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s-MX" sz="1800">
                <a:solidFill>
                  <a:srgbClr val="FFFFFF"/>
                </a:solidFill>
                <a:latin typeface="ITC Avant Garde Std Bold" charset="0"/>
                <a:ea typeface="ITC Avant Garde Std Bold" charset="0"/>
                <a:cs typeface="ITC Avant Garde Std Bold" charset="0"/>
                <a:sym typeface="ITC Avant Garde Std Bold" charset="0"/>
              </a:rPr>
              <a:t>Semestre</a:t>
            </a:r>
          </a:p>
        </p:txBody>
      </p:sp>
      <p:sp>
        <p:nvSpPr>
          <p:cNvPr id="394" name="Rectangle 137"/>
          <p:cNvSpPr>
            <a:spLocks/>
          </p:cNvSpPr>
          <p:nvPr/>
        </p:nvSpPr>
        <p:spPr bwMode="auto">
          <a:xfrm>
            <a:off x="7642225" y="1855145"/>
            <a:ext cx="1181100" cy="734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es-MX" sz="3000">
                <a:solidFill>
                  <a:srgbClr val="FFFFFF"/>
                </a:solidFill>
                <a:latin typeface="ITC Avant Garde Std Bold" charset="0"/>
                <a:ea typeface="ITC Avant Garde Std Bold" charset="0"/>
                <a:cs typeface="ITC Avant Garde Std Bold" charset="0"/>
                <a:sym typeface="ITC Avant Garde Std Bold" charset="0"/>
              </a:rPr>
              <a:t>6º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s-MX" sz="1800">
                <a:solidFill>
                  <a:srgbClr val="FFFFFF"/>
                </a:solidFill>
                <a:latin typeface="ITC Avant Garde Std Bold" charset="0"/>
                <a:ea typeface="ITC Avant Garde Std Bold" charset="0"/>
                <a:cs typeface="ITC Avant Garde Std Bold" charset="0"/>
                <a:sym typeface="ITC Avant Garde Std Bold" charset="0"/>
              </a:rPr>
              <a:t>Semestre</a:t>
            </a:r>
          </a:p>
        </p:txBody>
      </p:sp>
      <p:sp>
        <p:nvSpPr>
          <p:cNvPr id="395" name="Rectangle 138"/>
          <p:cNvSpPr>
            <a:spLocks/>
          </p:cNvSpPr>
          <p:nvPr/>
        </p:nvSpPr>
        <p:spPr bwMode="auto">
          <a:xfrm>
            <a:off x="8848725" y="1855145"/>
            <a:ext cx="1181100" cy="734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es-MX" sz="3000">
                <a:solidFill>
                  <a:srgbClr val="FFFFFF"/>
                </a:solidFill>
                <a:latin typeface="ITC Avant Garde Std Bold" charset="0"/>
                <a:ea typeface="ITC Avant Garde Std Bold" charset="0"/>
                <a:cs typeface="ITC Avant Garde Std Bold" charset="0"/>
                <a:sym typeface="ITC Avant Garde Std Bold" charset="0"/>
              </a:rPr>
              <a:t>7º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s-MX" sz="1800">
                <a:solidFill>
                  <a:srgbClr val="FFFFFF"/>
                </a:solidFill>
                <a:latin typeface="ITC Avant Garde Std Bold" charset="0"/>
                <a:ea typeface="ITC Avant Garde Std Bold" charset="0"/>
                <a:cs typeface="ITC Avant Garde Std Bold" charset="0"/>
                <a:sym typeface="ITC Avant Garde Std Bold" charset="0"/>
              </a:rPr>
              <a:t>Semestre</a:t>
            </a:r>
          </a:p>
        </p:txBody>
      </p:sp>
      <p:sp>
        <p:nvSpPr>
          <p:cNvPr id="396" name="Rectangle 139"/>
          <p:cNvSpPr>
            <a:spLocks/>
          </p:cNvSpPr>
          <p:nvPr/>
        </p:nvSpPr>
        <p:spPr bwMode="auto">
          <a:xfrm>
            <a:off x="10029825" y="1855145"/>
            <a:ext cx="1181100" cy="734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es-MX" sz="3000" dirty="0">
                <a:solidFill>
                  <a:srgbClr val="FFFFFF"/>
                </a:solidFill>
                <a:latin typeface="ITC Avant Garde Std Bold" charset="0"/>
                <a:ea typeface="ITC Avant Garde Std Bold" charset="0"/>
                <a:cs typeface="ITC Avant Garde Std Bold" charset="0"/>
                <a:sym typeface="ITC Avant Garde Std Bold" charset="0"/>
              </a:rPr>
              <a:t>8º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s-MX" sz="1800" dirty="0" err="1">
                <a:solidFill>
                  <a:srgbClr val="FFFFFF"/>
                </a:solidFill>
                <a:latin typeface="ITC Avant Garde Std Bold" charset="0"/>
                <a:ea typeface="ITC Avant Garde Std Bold" charset="0"/>
                <a:cs typeface="ITC Avant Garde Std Bold" charset="0"/>
                <a:sym typeface="ITC Avant Garde Std Bold" charset="0"/>
              </a:rPr>
              <a:t>Semestre</a:t>
            </a:r>
            <a:endParaRPr lang="en-US" altLang="es-MX" sz="1800" dirty="0">
              <a:solidFill>
                <a:srgbClr val="FFFFFF"/>
              </a:solidFill>
              <a:latin typeface="ITC Avant Garde Std Bold" charset="0"/>
              <a:ea typeface="ITC Avant Garde Std Bold" charset="0"/>
              <a:cs typeface="ITC Avant Garde Std Bold" charset="0"/>
              <a:sym typeface="ITC Avant Garde Std Bold" charset="0"/>
            </a:endParaRPr>
          </a:p>
        </p:txBody>
      </p:sp>
      <p:sp>
        <p:nvSpPr>
          <p:cNvPr id="143" name="Rectangle 106"/>
          <p:cNvSpPr>
            <a:spLocks/>
          </p:cNvSpPr>
          <p:nvPr/>
        </p:nvSpPr>
        <p:spPr bwMode="auto">
          <a:xfrm>
            <a:off x="5300662" y="4453027"/>
            <a:ext cx="1114425" cy="65616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s-MX" altLang="es-MX" sz="1200" dirty="0">
                <a:solidFill>
                  <a:schemeClr val="bg1"/>
                </a:solidFill>
              </a:rPr>
              <a:t>PRACTICUM I</a:t>
            </a:r>
          </a:p>
        </p:txBody>
      </p:sp>
      <p:sp>
        <p:nvSpPr>
          <p:cNvPr id="147" name="Rectangle 24"/>
          <p:cNvSpPr>
            <a:spLocks/>
          </p:cNvSpPr>
          <p:nvPr/>
        </p:nvSpPr>
        <p:spPr bwMode="auto">
          <a:xfrm>
            <a:off x="9999663" y="6769741"/>
            <a:ext cx="1162843" cy="656296"/>
          </a:xfrm>
          <a:prstGeom prst="rect">
            <a:avLst/>
          </a:prstGeom>
          <a:solidFill>
            <a:srgbClr val="33CC98"/>
          </a:solidFill>
          <a:ln w="25400" cap="flat">
            <a:solidFill>
              <a:schemeClr val="tx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r>
              <a:rPr lang="es-MX" sz="1500" dirty="0"/>
              <a:t>Certificación TOEIC y TOEFL</a:t>
            </a:r>
          </a:p>
        </p:txBody>
      </p:sp>
      <p:sp>
        <p:nvSpPr>
          <p:cNvPr id="149" name="Rectangle 23"/>
          <p:cNvSpPr>
            <a:spLocks/>
          </p:cNvSpPr>
          <p:nvPr/>
        </p:nvSpPr>
        <p:spPr bwMode="auto">
          <a:xfrm>
            <a:off x="81912" y="1889471"/>
            <a:ext cx="1550605" cy="729969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s-MX" altLang="es-MX" sz="1400" dirty="0"/>
              <a:t>Excelente preparación profesional</a:t>
            </a:r>
          </a:p>
        </p:txBody>
      </p:sp>
      <p:sp>
        <p:nvSpPr>
          <p:cNvPr id="151" name="Rectangle 23"/>
          <p:cNvSpPr>
            <a:spLocks/>
          </p:cNvSpPr>
          <p:nvPr/>
        </p:nvSpPr>
        <p:spPr bwMode="auto">
          <a:xfrm>
            <a:off x="74017" y="3576533"/>
            <a:ext cx="1550605" cy="703873"/>
          </a:xfrm>
          <a:prstGeom prst="rect">
            <a:avLst/>
          </a:prstGeom>
          <a:solidFill>
            <a:srgbClr val="002060"/>
          </a:solidFill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s-MX" altLang="es-MX" sz="1400" dirty="0">
                <a:solidFill>
                  <a:schemeClr val="bg1"/>
                </a:solidFill>
              </a:rPr>
              <a:t>  Altos estándares       competitivos</a:t>
            </a:r>
          </a:p>
        </p:txBody>
      </p:sp>
      <p:sp>
        <p:nvSpPr>
          <p:cNvPr id="152" name="Rectangle 23"/>
          <p:cNvSpPr>
            <a:spLocks/>
          </p:cNvSpPr>
          <p:nvPr/>
        </p:nvSpPr>
        <p:spPr bwMode="auto">
          <a:xfrm>
            <a:off x="74017" y="4438057"/>
            <a:ext cx="1550605" cy="656522"/>
          </a:xfrm>
          <a:prstGeom prst="rect">
            <a:avLst/>
          </a:prstGeom>
          <a:solidFill>
            <a:srgbClr val="33991B"/>
          </a:solidFill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s-MX" altLang="es-MX" sz="1400" dirty="0"/>
              <a:t>Con visión y metas definidas</a:t>
            </a:r>
          </a:p>
        </p:txBody>
      </p:sp>
      <p:sp>
        <p:nvSpPr>
          <p:cNvPr id="153" name="Rectangle 23"/>
          <p:cNvSpPr>
            <a:spLocks/>
          </p:cNvSpPr>
          <p:nvPr/>
        </p:nvSpPr>
        <p:spPr bwMode="auto">
          <a:xfrm>
            <a:off x="59539" y="5217864"/>
            <a:ext cx="1550605" cy="60472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s-MX" altLang="es-MX" sz="1400" dirty="0"/>
              <a:t>Buscadores de la verdad y el bien</a:t>
            </a:r>
          </a:p>
        </p:txBody>
      </p:sp>
      <p:sp>
        <p:nvSpPr>
          <p:cNvPr id="154" name="Rectangle 23"/>
          <p:cNvSpPr>
            <a:spLocks/>
          </p:cNvSpPr>
          <p:nvPr/>
        </p:nvSpPr>
        <p:spPr bwMode="auto">
          <a:xfrm>
            <a:off x="42796" y="5966966"/>
            <a:ext cx="1582292" cy="67688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s-MX" altLang="es-MX" sz="1400" dirty="0"/>
              <a:t>Autonomía </a:t>
            </a:r>
            <a:r>
              <a:rPr lang="es-MX" altLang="es-MX" sz="1400" dirty="0" err="1"/>
              <a:t>Teconológica</a:t>
            </a:r>
            <a:endParaRPr lang="es-MX" altLang="es-MX" sz="1400" dirty="0"/>
          </a:p>
        </p:txBody>
      </p:sp>
      <p:sp>
        <p:nvSpPr>
          <p:cNvPr id="155" name="Rectangle 23"/>
          <p:cNvSpPr>
            <a:spLocks/>
          </p:cNvSpPr>
          <p:nvPr/>
        </p:nvSpPr>
        <p:spPr bwMode="auto">
          <a:xfrm>
            <a:off x="46421" y="6769740"/>
            <a:ext cx="1550605" cy="692251"/>
          </a:xfrm>
          <a:prstGeom prst="rect">
            <a:avLst/>
          </a:prstGeom>
          <a:solidFill>
            <a:srgbClr val="66FF33"/>
          </a:solidFill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s-MX" altLang="es-MX" sz="1400" dirty="0"/>
              <a:t> Visión humanística y ética</a:t>
            </a:r>
          </a:p>
        </p:txBody>
      </p:sp>
      <p:sp>
        <p:nvSpPr>
          <p:cNvPr id="157" name="Rectangle 24"/>
          <p:cNvSpPr>
            <a:spLocks/>
          </p:cNvSpPr>
          <p:nvPr/>
        </p:nvSpPr>
        <p:spPr bwMode="auto">
          <a:xfrm>
            <a:off x="42330" y="2840727"/>
            <a:ext cx="1588306" cy="602450"/>
          </a:xfrm>
          <a:prstGeom prst="rect">
            <a:avLst/>
          </a:prstGeom>
          <a:solidFill>
            <a:srgbClr val="00CC99"/>
          </a:solidFill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s-MX" sz="2000" dirty="0" smtClean="0">
                <a:solidFill>
                  <a:srgbClr val="000000"/>
                </a:solidFill>
                <a:latin typeface="Gill Sans" charset="0"/>
              </a:rPr>
              <a:t>Globalizados </a:t>
            </a:r>
            <a:r>
              <a:rPr lang="es-MX" sz="4200" dirty="0" smtClean="0">
                <a:solidFill>
                  <a:srgbClr val="000000"/>
                </a:solidFill>
                <a:latin typeface="Gill Sans" charset="0"/>
              </a:rPr>
              <a:t>  </a:t>
            </a:r>
            <a:endParaRPr lang="es-MX" sz="4200" dirty="0">
              <a:solidFill>
                <a:srgbClr val="000000"/>
              </a:solidFill>
              <a:latin typeface="Gill Sans" charset="0"/>
            </a:endParaRPr>
          </a:p>
        </p:txBody>
      </p:sp>
      <p:sp>
        <p:nvSpPr>
          <p:cNvPr id="158" name="Rectangle 24"/>
          <p:cNvSpPr>
            <a:spLocks/>
          </p:cNvSpPr>
          <p:nvPr/>
        </p:nvSpPr>
        <p:spPr bwMode="auto">
          <a:xfrm>
            <a:off x="7673975" y="6776742"/>
            <a:ext cx="1116011" cy="649294"/>
          </a:xfrm>
          <a:prstGeom prst="rect">
            <a:avLst/>
          </a:prstGeom>
          <a:solidFill>
            <a:srgbClr val="33CC98"/>
          </a:solidFill>
          <a:ln w="25400" cap="flat">
            <a:solidFill>
              <a:schemeClr val="tx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/>
            <a:r>
              <a:rPr lang="es-MX" sz="1400" dirty="0">
                <a:latin typeface="Gill Sans"/>
              </a:rPr>
              <a:t>Liderazgo</a:t>
            </a:r>
          </a:p>
          <a:p>
            <a:pPr algn="ctr"/>
            <a:r>
              <a:rPr lang="es-MX" sz="1100" dirty="0">
                <a:latin typeface="Gill Sans"/>
              </a:rPr>
              <a:t>Asignatura en inglés</a:t>
            </a:r>
          </a:p>
        </p:txBody>
      </p:sp>
      <p:sp>
        <p:nvSpPr>
          <p:cNvPr id="159" name="Rectangle 24"/>
          <p:cNvSpPr>
            <a:spLocks/>
          </p:cNvSpPr>
          <p:nvPr/>
        </p:nvSpPr>
        <p:spPr bwMode="auto">
          <a:xfrm>
            <a:off x="35370" y="7560906"/>
            <a:ext cx="1550605" cy="7576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5400" cap="flat">
            <a:solidFill>
              <a:schemeClr val="tx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/>
            <a:r>
              <a:rPr lang="es-MX" sz="1300" dirty="0"/>
              <a:t>Capaz de resolver problemas reales. Conocimiento aplicado</a:t>
            </a:r>
          </a:p>
        </p:txBody>
      </p:sp>
      <p:sp>
        <p:nvSpPr>
          <p:cNvPr id="160" name="Rectangle 24"/>
          <p:cNvSpPr>
            <a:spLocks/>
          </p:cNvSpPr>
          <p:nvPr/>
        </p:nvSpPr>
        <p:spPr bwMode="auto">
          <a:xfrm>
            <a:off x="29366" y="8459528"/>
            <a:ext cx="1550606" cy="673229"/>
          </a:xfrm>
          <a:prstGeom prst="rect">
            <a:avLst/>
          </a:prstGeom>
          <a:solidFill>
            <a:srgbClr val="FFCCFF"/>
          </a:solidFill>
          <a:ln w="25400" cap="flat">
            <a:solidFill>
              <a:schemeClr val="tx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/>
            <a:r>
              <a:rPr lang="es-MX" sz="1500" dirty="0"/>
              <a:t>Líderes de acción positiva</a:t>
            </a:r>
          </a:p>
        </p:txBody>
      </p:sp>
      <p:sp>
        <p:nvSpPr>
          <p:cNvPr id="144" name="Rectangle 89"/>
          <p:cNvSpPr>
            <a:spLocks/>
          </p:cNvSpPr>
          <p:nvPr/>
        </p:nvSpPr>
        <p:spPr bwMode="auto">
          <a:xfrm>
            <a:off x="1709738" y="5977725"/>
            <a:ext cx="1116549" cy="67725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US" altLang="es-MX" sz="2000" dirty="0" smtClean="0">
                <a:latin typeface="ITC Avant Garde Std Bold" charset="0"/>
                <a:ea typeface="ITC Avant Garde Std Bold" charset="0"/>
                <a:cs typeface="ITC Avant Garde Std Bold" charset="0"/>
                <a:sym typeface="ITC Avant Garde Std Bold" charset="0"/>
              </a:rPr>
              <a:t>@</a:t>
            </a:r>
            <a:r>
              <a:rPr lang="en-US" altLang="es-MX" sz="2000" dirty="0" err="1">
                <a:latin typeface="ITC Avant Garde Std Bold" charset="0"/>
                <a:ea typeface="ITC Avant Garde Std Bold" charset="0"/>
                <a:cs typeface="ITC Avant Garde Std Bold" charset="0"/>
                <a:sym typeface="ITC Avant Garde Std Bold" charset="0"/>
              </a:rPr>
              <a:t>prende</a:t>
            </a:r>
            <a:endParaRPr lang="en-US" altLang="es-MX" sz="2000" dirty="0">
              <a:solidFill>
                <a:srgbClr val="FFFFFF"/>
              </a:solidFill>
              <a:latin typeface="ITC Avant Garde Std Bold" charset="0"/>
              <a:ea typeface="ITC Avant Garde Std Bold" charset="0"/>
              <a:cs typeface="ITC Avant Garde Std Bold" charset="0"/>
              <a:sym typeface="ITC Avant Garde Std Bold" charset="0"/>
            </a:endParaRPr>
          </a:p>
          <a:p>
            <a:pPr algn="ctr"/>
            <a:endParaRPr lang="es-MX" altLang="es-MX" sz="1800" dirty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145" name="Rectangle 89"/>
          <p:cNvSpPr>
            <a:spLocks/>
          </p:cNvSpPr>
          <p:nvPr/>
        </p:nvSpPr>
        <p:spPr bwMode="auto">
          <a:xfrm>
            <a:off x="4077209" y="6751809"/>
            <a:ext cx="1093788" cy="658099"/>
          </a:xfrm>
          <a:prstGeom prst="rect">
            <a:avLst/>
          </a:prstGeom>
          <a:solidFill>
            <a:srgbClr val="0A3165"/>
          </a:solidFill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s-MX" altLang="es-MX" sz="1600" dirty="0">
                <a:solidFill>
                  <a:schemeClr val="bg1"/>
                </a:solidFill>
                <a:latin typeface="Gill Sans" charset="0"/>
                <a:ea typeface="ヒラギノ角ゴ ProN W3" charset="0"/>
                <a:cs typeface="ヒラギノ角ゴ ProN W3" charset="0"/>
              </a:rPr>
              <a:t>Encuentro Académico</a:t>
            </a:r>
          </a:p>
        </p:txBody>
      </p:sp>
      <p:sp>
        <p:nvSpPr>
          <p:cNvPr id="146" name="Rectangle 89"/>
          <p:cNvSpPr>
            <a:spLocks/>
          </p:cNvSpPr>
          <p:nvPr/>
        </p:nvSpPr>
        <p:spPr bwMode="auto">
          <a:xfrm>
            <a:off x="1694348" y="7549180"/>
            <a:ext cx="1088232" cy="643885"/>
          </a:xfrm>
          <a:prstGeom prst="rect">
            <a:avLst/>
          </a:prstGeom>
          <a:solidFill>
            <a:srgbClr val="0A3165"/>
          </a:solidFill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s-MX" altLang="es-MX" sz="1400" dirty="0" err="1">
                <a:solidFill>
                  <a:srgbClr val="FFFFFF"/>
                </a:solidFill>
                <a:latin typeface="ITC Avant Garde Std Bold" charset="0"/>
                <a:ea typeface="ITC Avant Garde Std Bold" charset="0"/>
                <a:cs typeface="ITC Avant Garde Std Bold" charset="0"/>
                <a:sym typeface="Gill Sans" charset="0"/>
              </a:rPr>
              <a:t>Vocare</a:t>
            </a:r>
            <a:r>
              <a:rPr lang="es-MX" altLang="es-MX" sz="1400" dirty="0">
                <a:solidFill>
                  <a:srgbClr val="FFFFFF"/>
                </a:solidFill>
                <a:latin typeface="ITC Avant Garde Std Bold" charset="0"/>
                <a:ea typeface="ITC Avant Garde Std Bold" charset="0"/>
                <a:cs typeface="ITC Avant Garde Std Bold" charset="0"/>
                <a:sym typeface="Gill Sans" charset="0"/>
              </a:rPr>
              <a:t>/Fase I</a:t>
            </a:r>
            <a:endParaRPr lang="en-US" altLang="es-MX" sz="1400" dirty="0">
              <a:solidFill>
                <a:srgbClr val="FFFFFF"/>
              </a:solidFill>
              <a:latin typeface="ITC Avant Garde Std Bold" charset="0"/>
              <a:ea typeface="ITC Avant Garde Std Bold" charset="0"/>
              <a:cs typeface="ITC Avant Garde Std Bold" charset="0"/>
              <a:sym typeface="ITC Avant Garde Std Bold" charset="0"/>
            </a:endParaRPr>
          </a:p>
          <a:p>
            <a:pPr algn="ctr"/>
            <a:endParaRPr lang="es-MX" altLang="es-MX" sz="1400" dirty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148" name="Rectangle 35"/>
          <p:cNvSpPr>
            <a:spLocks/>
          </p:cNvSpPr>
          <p:nvPr/>
        </p:nvSpPr>
        <p:spPr bwMode="auto">
          <a:xfrm>
            <a:off x="5280423" y="5972594"/>
            <a:ext cx="1133475" cy="67567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r>
              <a:rPr lang="en-US" altLang="es-MX" sz="1800" dirty="0">
                <a:solidFill>
                  <a:schemeClr val="tx1"/>
                </a:solidFill>
                <a:latin typeface="ITC Avant Garde Std Bold" charset="0"/>
                <a:ea typeface="ITC Avant Garde Std Bold" charset="0"/>
                <a:cs typeface="ITC Avant Garde Std Bold" charset="0"/>
                <a:sym typeface="ITC Avant Garde Std Bold" charset="0"/>
              </a:rPr>
              <a:t>@</a:t>
            </a:r>
            <a:r>
              <a:rPr lang="en-US" altLang="es-MX" sz="1800" dirty="0" err="1">
                <a:solidFill>
                  <a:schemeClr val="tx1"/>
                </a:solidFill>
                <a:latin typeface="ITC Avant Garde Std Bold" charset="0"/>
                <a:ea typeface="ITC Avant Garde Std Bold" charset="0"/>
                <a:cs typeface="ITC Avant Garde Std Bold" charset="0"/>
                <a:sym typeface="ITC Avant Garde Std Bold" charset="0"/>
              </a:rPr>
              <a:t>prende</a:t>
            </a:r>
            <a:endParaRPr lang="es-MX" altLang="es-MX" sz="1800" dirty="0"/>
          </a:p>
        </p:txBody>
      </p:sp>
      <p:sp>
        <p:nvSpPr>
          <p:cNvPr id="150" name="Rectangle 35"/>
          <p:cNvSpPr>
            <a:spLocks/>
          </p:cNvSpPr>
          <p:nvPr/>
        </p:nvSpPr>
        <p:spPr bwMode="auto">
          <a:xfrm>
            <a:off x="6474223" y="5970400"/>
            <a:ext cx="1133475" cy="67567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r>
              <a:rPr lang="en-US" altLang="es-MX" sz="1800" dirty="0">
                <a:solidFill>
                  <a:schemeClr val="tx1"/>
                </a:solidFill>
                <a:latin typeface="ITC Avant Garde Std Bold" charset="0"/>
                <a:ea typeface="ITC Avant Garde Std Bold" charset="0"/>
                <a:cs typeface="ITC Avant Garde Std Bold" charset="0"/>
                <a:sym typeface="ITC Avant Garde Std Bold" charset="0"/>
              </a:rPr>
              <a:t>@</a:t>
            </a:r>
            <a:r>
              <a:rPr lang="en-US" altLang="es-MX" sz="1800" dirty="0" err="1">
                <a:solidFill>
                  <a:schemeClr val="tx1"/>
                </a:solidFill>
                <a:latin typeface="ITC Avant Garde Std Bold" charset="0"/>
                <a:ea typeface="ITC Avant Garde Std Bold" charset="0"/>
                <a:cs typeface="ITC Avant Garde Std Bold" charset="0"/>
                <a:sym typeface="ITC Avant Garde Std Bold" charset="0"/>
              </a:rPr>
              <a:t>prende</a:t>
            </a:r>
            <a:endParaRPr lang="es-MX" altLang="es-MX" sz="1800" dirty="0"/>
          </a:p>
        </p:txBody>
      </p:sp>
      <p:sp>
        <p:nvSpPr>
          <p:cNvPr id="156" name="Rectangle 35"/>
          <p:cNvSpPr>
            <a:spLocks/>
          </p:cNvSpPr>
          <p:nvPr/>
        </p:nvSpPr>
        <p:spPr bwMode="auto">
          <a:xfrm>
            <a:off x="7666136" y="5985402"/>
            <a:ext cx="1133475" cy="67567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r>
              <a:rPr lang="en-US" altLang="es-MX" sz="1800" dirty="0">
                <a:solidFill>
                  <a:schemeClr val="tx1"/>
                </a:solidFill>
                <a:latin typeface="ITC Avant Garde Std Bold" charset="0"/>
                <a:ea typeface="ITC Avant Garde Std Bold" charset="0"/>
                <a:cs typeface="ITC Avant Garde Std Bold" charset="0"/>
                <a:sym typeface="ITC Avant Garde Std Bold" charset="0"/>
              </a:rPr>
              <a:t>@</a:t>
            </a:r>
            <a:r>
              <a:rPr lang="en-US" altLang="es-MX" sz="1800" dirty="0" err="1">
                <a:solidFill>
                  <a:schemeClr val="tx1"/>
                </a:solidFill>
                <a:latin typeface="ITC Avant Garde Std Bold" charset="0"/>
                <a:ea typeface="ITC Avant Garde Std Bold" charset="0"/>
                <a:cs typeface="ITC Avant Garde Std Bold" charset="0"/>
                <a:sym typeface="ITC Avant Garde Std Bold" charset="0"/>
              </a:rPr>
              <a:t>prende</a:t>
            </a:r>
            <a:endParaRPr lang="es-MX" altLang="es-MX" sz="1800" dirty="0"/>
          </a:p>
        </p:txBody>
      </p:sp>
      <p:sp>
        <p:nvSpPr>
          <p:cNvPr id="161" name="Rectangle 35"/>
          <p:cNvSpPr>
            <a:spLocks/>
          </p:cNvSpPr>
          <p:nvPr/>
        </p:nvSpPr>
        <p:spPr bwMode="auto">
          <a:xfrm>
            <a:off x="8839994" y="6001130"/>
            <a:ext cx="1133475" cy="67567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r>
              <a:rPr lang="en-US" altLang="es-MX" sz="1800" dirty="0">
                <a:solidFill>
                  <a:schemeClr val="tx1"/>
                </a:solidFill>
                <a:latin typeface="ITC Avant Garde Std Bold" charset="0"/>
                <a:ea typeface="ITC Avant Garde Std Bold" charset="0"/>
                <a:cs typeface="ITC Avant Garde Std Bold" charset="0"/>
                <a:sym typeface="ITC Avant Garde Std Bold" charset="0"/>
              </a:rPr>
              <a:t>@</a:t>
            </a:r>
            <a:r>
              <a:rPr lang="en-US" altLang="es-MX" sz="1800" dirty="0" err="1">
                <a:solidFill>
                  <a:schemeClr val="tx1"/>
                </a:solidFill>
                <a:latin typeface="ITC Avant Garde Std Bold" charset="0"/>
                <a:ea typeface="ITC Avant Garde Std Bold" charset="0"/>
                <a:cs typeface="ITC Avant Garde Std Bold" charset="0"/>
                <a:sym typeface="ITC Avant Garde Std Bold" charset="0"/>
              </a:rPr>
              <a:t>prende</a:t>
            </a:r>
            <a:endParaRPr lang="es-MX" altLang="es-MX" sz="1800" dirty="0"/>
          </a:p>
        </p:txBody>
      </p:sp>
      <p:sp>
        <p:nvSpPr>
          <p:cNvPr id="162" name="Rectangle 35"/>
          <p:cNvSpPr>
            <a:spLocks/>
          </p:cNvSpPr>
          <p:nvPr/>
        </p:nvSpPr>
        <p:spPr bwMode="auto">
          <a:xfrm>
            <a:off x="10072688" y="5985402"/>
            <a:ext cx="1133475" cy="691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r>
              <a:rPr lang="en-US" altLang="es-MX" sz="1800" dirty="0">
                <a:solidFill>
                  <a:schemeClr val="tx1"/>
                </a:solidFill>
                <a:latin typeface="ITC Avant Garde Std Bold" charset="0"/>
                <a:ea typeface="ITC Avant Garde Std Bold" charset="0"/>
                <a:cs typeface="ITC Avant Garde Std Bold" charset="0"/>
                <a:sym typeface="ITC Avant Garde Std Bold" charset="0"/>
              </a:rPr>
              <a:t>@</a:t>
            </a:r>
            <a:r>
              <a:rPr lang="en-US" altLang="es-MX" sz="1800" dirty="0" err="1">
                <a:solidFill>
                  <a:schemeClr val="tx1"/>
                </a:solidFill>
                <a:latin typeface="ITC Avant Garde Std Bold" charset="0"/>
                <a:ea typeface="ITC Avant Garde Std Bold" charset="0"/>
                <a:cs typeface="ITC Avant Garde Std Bold" charset="0"/>
                <a:sym typeface="ITC Avant Garde Std Bold" charset="0"/>
              </a:rPr>
              <a:t>prende</a:t>
            </a:r>
            <a:endParaRPr lang="es-MX" altLang="es-MX" sz="1800" dirty="0"/>
          </a:p>
        </p:txBody>
      </p:sp>
    </p:spTree>
    <p:extLst>
      <p:ext uri="{BB962C8B-B14F-4D97-AF65-F5344CB8AC3E}">
        <p14:creationId xmlns:p14="http://schemas.microsoft.com/office/powerpoint/2010/main" val="254247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Rectangle 1"/>
          <p:cNvSpPr>
            <a:spLocks/>
          </p:cNvSpPr>
          <p:nvPr/>
        </p:nvSpPr>
        <p:spPr bwMode="auto">
          <a:xfrm>
            <a:off x="8538712" y="630418"/>
            <a:ext cx="3294280" cy="760752"/>
          </a:xfrm>
          <a:prstGeom prst="rect">
            <a:avLst/>
          </a:prstGeom>
          <a:solidFill>
            <a:srgbClr val="9999CC"/>
          </a:solidFill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endParaRPr lang="es-MX" altLang="es-MX" sz="4000"/>
          </a:p>
        </p:txBody>
      </p:sp>
      <p:sp>
        <p:nvSpPr>
          <p:cNvPr id="265" name="Rectangle 2"/>
          <p:cNvSpPr>
            <a:spLocks/>
          </p:cNvSpPr>
          <p:nvPr/>
        </p:nvSpPr>
        <p:spPr bwMode="auto">
          <a:xfrm>
            <a:off x="6256642" y="630418"/>
            <a:ext cx="2220724" cy="760752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endParaRPr lang="es-MX" altLang="es-MX" sz="4000"/>
          </a:p>
        </p:txBody>
      </p:sp>
      <p:sp>
        <p:nvSpPr>
          <p:cNvPr id="266" name="Rectangle 3"/>
          <p:cNvSpPr>
            <a:spLocks/>
          </p:cNvSpPr>
          <p:nvPr/>
        </p:nvSpPr>
        <p:spPr bwMode="auto">
          <a:xfrm>
            <a:off x="3925496" y="630418"/>
            <a:ext cx="2269800" cy="760752"/>
          </a:xfrm>
          <a:prstGeom prst="rect">
            <a:avLst/>
          </a:prstGeom>
          <a:solidFill>
            <a:srgbClr val="6698F9"/>
          </a:solidFill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endParaRPr lang="es-MX" altLang="es-MX" sz="4000"/>
          </a:p>
        </p:txBody>
      </p:sp>
      <p:sp>
        <p:nvSpPr>
          <p:cNvPr id="267" name="Rectangle 4"/>
          <p:cNvSpPr>
            <a:spLocks/>
          </p:cNvSpPr>
          <p:nvPr/>
        </p:nvSpPr>
        <p:spPr bwMode="auto">
          <a:xfrm>
            <a:off x="1643426" y="630418"/>
            <a:ext cx="2220724" cy="760752"/>
          </a:xfrm>
          <a:prstGeom prst="rect">
            <a:avLst/>
          </a:prstGeom>
          <a:solidFill>
            <a:srgbClr val="4FBEA7"/>
          </a:solidFill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endParaRPr lang="es-MX" altLang="es-MX" sz="4000"/>
          </a:p>
        </p:txBody>
      </p:sp>
      <p:sp>
        <p:nvSpPr>
          <p:cNvPr id="268" name="Rectangle 5"/>
          <p:cNvSpPr>
            <a:spLocks/>
          </p:cNvSpPr>
          <p:nvPr/>
        </p:nvSpPr>
        <p:spPr bwMode="auto">
          <a:xfrm>
            <a:off x="2005045" y="692602"/>
            <a:ext cx="1517845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s-MX" sz="1600" dirty="0" err="1">
                <a:solidFill>
                  <a:schemeClr val="tx1"/>
                </a:solidFill>
                <a:latin typeface="ITC Avant Garde Std Bold" charset="0"/>
                <a:ea typeface="ITC Avant Garde Std Bold" charset="0"/>
                <a:cs typeface="ITC Avant Garde Std Bold" charset="0"/>
                <a:sym typeface="ITC Avant Garde Std Bold" charset="0"/>
              </a:rPr>
              <a:t>Autogestión</a:t>
            </a:r>
            <a:r>
              <a:rPr lang="en-US" altLang="es-MX" sz="1600" dirty="0">
                <a:solidFill>
                  <a:schemeClr val="tx1"/>
                </a:solidFill>
                <a:latin typeface="ITC Avant Garde Std Bold" charset="0"/>
                <a:ea typeface="ITC Avant Garde Std Bold" charset="0"/>
                <a:cs typeface="ITC Avant Garde Std Bold" charset="0"/>
                <a:sym typeface="ITC Avant Garde Std Bold" charset="0"/>
              </a:rPr>
              <a:t> y Rigor </a:t>
            </a:r>
            <a:r>
              <a:rPr lang="en-US" altLang="es-MX" sz="1600" dirty="0" err="1">
                <a:solidFill>
                  <a:schemeClr val="tx1"/>
                </a:solidFill>
                <a:latin typeface="ITC Avant Garde Std Bold" charset="0"/>
                <a:ea typeface="ITC Avant Garde Std Bold" charset="0"/>
                <a:cs typeface="ITC Avant Garde Std Bold" charset="0"/>
                <a:sym typeface="ITC Avant Garde Std Bold" charset="0"/>
              </a:rPr>
              <a:t>Académico</a:t>
            </a:r>
            <a:r>
              <a:rPr lang="en-US" altLang="es-MX" sz="1600" dirty="0">
                <a:solidFill>
                  <a:schemeClr val="tx1"/>
                </a:solidFill>
                <a:latin typeface="ITC Avant Garde Std Bold" charset="0"/>
                <a:ea typeface="ITC Avant Garde Std Bold" charset="0"/>
                <a:cs typeface="ITC Avant Garde Std Bold" charset="0"/>
                <a:sym typeface="ITC Avant Garde Std Bold" charset="0"/>
              </a:rPr>
              <a:t> </a:t>
            </a:r>
            <a:endParaRPr lang="en-US" altLang="es-MX" sz="1600" dirty="0">
              <a:solidFill>
                <a:schemeClr val="tx1"/>
              </a:solidFill>
              <a:latin typeface="ITC Avant Garde Std Bold" charset="0"/>
              <a:ea typeface="ITC Avant Garde Std Bold" charset="0"/>
              <a:cs typeface="ITC Avant Garde Std Bold" charset="0"/>
              <a:sym typeface="ITC Avant Garde Std Bold" charset="0"/>
            </a:endParaRPr>
          </a:p>
        </p:txBody>
      </p:sp>
      <p:sp>
        <p:nvSpPr>
          <p:cNvPr id="269" name="Rectangle 6"/>
          <p:cNvSpPr>
            <a:spLocks/>
          </p:cNvSpPr>
          <p:nvPr/>
        </p:nvSpPr>
        <p:spPr bwMode="auto">
          <a:xfrm>
            <a:off x="4000572" y="705387"/>
            <a:ext cx="1846659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s-MX" sz="1600" dirty="0" err="1">
                <a:solidFill>
                  <a:schemeClr val="tx1"/>
                </a:solidFill>
                <a:latin typeface="ITC Avant Garde Std Bold" charset="0"/>
                <a:ea typeface="ITC Avant Garde Std Bold" charset="0"/>
                <a:cs typeface="ITC Avant Garde Std Bold" charset="0"/>
                <a:sym typeface="ITC Avant Garde Std Bold" charset="0"/>
              </a:rPr>
              <a:t>Habilidades</a:t>
            </a:r>
            <a:r>
              <a:rPr lang="en-US" altLang="es-MX" sz="1600" dirty="0">
                <a:solidFill>
                  <a:schemeClr val="tx1"/>
                </a:solidFill>
                <a:latin typeface="ITC Avant Garde Std Bold" charset="0"/>
                <a:ea typeface="ITC Avant Garde Std Bold" charset="0"/>
                <a:cs typeface="ITC Avant Garde Std Bold" charset="0"/>
                <a:sym typeface="ITC Avant Garde Std Bold" charset="0"/>
              </a:rPr>
              <a:t> de la </a:t>
            </a:r>
          </a:p>
          <a:p>
            <a:pPr algn="ctr" eaLnBrk="1" hangingPunct="1"/>
            <a:r>
              <a:rPr lang="en-US" altLang="es-MX" sz="1600" dirty="0" err="1">
                <a:solidFill>
                  <a:schemeClr val="tx1"/>
                </a:solidFill>
                <a:latin typeface="ITC Avant Garde Std Bold" charset="0"/>
                <a:ea typeface="ITC Avant Garde Std Bold" charset="0"/>
                <a:cs typeface="ITC Avant Garde Std Bold" charset="0"/>
                <a:sym typeface="ITC Avant Garde Std Bold" charset="0"/>
              </a:rPr>
              <a:t>comunicación</a:t>
            </a:r>
            <a:r>
              <a:rPr lang="en-US" altLang="es-MX" sz="1600" dirty="0">
                <a:solidFill>
                  <a:schemeClr val="tx1"/>
                </a:solidFill>
                <a:latin typeface="ITC Avant Garde Std Bold" charset="0"/>
                <a:ea typeface="ITC Avant Garde Std Bold" charset="0"/>
                <a:cs typeface="ITC Avant Garde Std Bold" charset="0"/>
                <a:sym typeface="ITC Avant Garde Std Bold" charset="0"/>
              </a:rPr>
              <a:t> y</a:t>
            </a:r>
          </a:p>
          <a:p>
            <a:pPr algn="ctr" eaLnBrk="1" hangingPunct="1"/>
            <a:r>
              <a:rPr lang="en-US" altLang="es-MX" sz="1600" dirty="0">
                <a:solidFill>
                  <a:schemeClr val="tx1"/>
                </a:solidFill>
                <a:latin typeface="ITC Avant Garde Std Bold" charset="0"/>
                <a:ea typeface="ITC Avant Garde Std Bold" charset="0"/>
                <a:cs typeface="ITC Avant Garde Std Bold" charset="0"/>
                <a:sym typeface="ITC Avant Garde Std Bold" charset="0"/>
              </a:rPr>
              <a:t> </a:t>
            </a:r>
            <a:r>
              <a:rPr lang="en-US" altLang="es-MX" sz="1600" dirty="0" err="1">
                <a:solidFill>
                  <a:schemeClr val="tx1"/>
                </a:solidFill>
                <a:latin typeface="ITC Avant Garde Std Bold" charset="0"/>
                <a:ea typeface="ITC Avant Garde Std Bold" charset="0"/>
                <a:cs typeface="ITC Avant Garde Std Bold" charset="0"/>
                <a:sym typeface="ITC Avant Garde Std Bold" charset="0"/>
              </a:rPr>
              <a:t>trabajo</a:t>
            </a:r>
            <a:r>
              <a:rPr lang="en-US" altLang="es-MX" sz="1600" dirty="0">
                <a:solidFill>
                  <a:schemeClr val="tx1"/>
                </a:solidFill>
                <a:latin typeface="ITC Avant Garde Std Bold" charset="0"/>
                <a:ea typeface="ITC Avant Garde Std Bold" charset="0"/>
                <a:cs typeface="ITC Avant Garde Std Bold" charset="0"/>
                <a:sym typeface="ITC Avant Garde Std Bold" charset="0"/>
              </a:rPr>
              <a:t> </a:t>
            </a:r>
            <a:r>
              <a:rPr lang="en-US" altLang="es-MX" sz="1600" dirty="0" err="1">
                <a:solidFill>
                  <a:schemeClr val="tx1"/>
                </a:solidFill>
                <a:latin typeface="ITC Avant Garde Std Bold" charset="0"/>
                <a:ea typeface="ITC Avant Garde Std Bold" charset="0"/>
                <a:cs typeface="ITC Avant Garde Std Bold" charset="0"/>
                <a:sym typeface="ITC Avant Garde Std Bold" charset="0"/>
              </a:rPr>
              <a:t>colaborativo</a:t>
            </a:r>
            <a:endParaRPr lang="en-US" altLang="es-MX" sz="1600" dirty="0">
              <a:solidFill>
                <a:schemeClr val="tx1"/>
              </a:solidFill>
              <a:latin typeface="ITC Avant Garde Std Bold" charset="0"/>
              <a:ea typeface="ITC Avant Garde Std Bold" charset="0"/>
              <a:cs typeface="ITC Avant Garde Std Bold" charset="0"/>
              <a:sym typeface="ITC Avant Garde Std Bold" charset="0"/>
            </a:endParaRPr>
          </a:p>
        </p:txBody>
      </p:sp>
      <p:sp>
        <p:nvSpPr>
          <p:cNvPr id="270" name="Rectangle 7"/>
          <p:cNvSpPr>
            <a:spLocks/>
          </p:cNvSpPr>
          <p:nvPr/>
        </p:nvSpPr>
        <p:spPr bwMode="auto">
          <a:xfrm>
            <a:off x="6193763" y="746644"/>
            <a:ext cx="2404762" cy="528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s-MX" sz="1600" dirty="0" smtClean="0">
                <a:solidFill>
                  <a:schemeClr val="tx1"/>
                </a:solidFill>
                <a:latin typeface="ITC Avant Garde Std Bold" charset="0"/>
                <a:ea typeface="ITC Avant Garde Std Bold" charset="0"/>
                <a:cs typeface="ITC Avant Garde Std Bold" charset="0"/>
                <a:sym typeface="ITC Avant Garde Std Bold" charset="0"/>
              </a:rPr>
              <a:t>   </a:t>
            </a:r>
            <a:r>
              <a:rPr lang="en-US" altLang="es-MX" sz="1600" dirty="0" err="1">
                <a:solidFill>
                  <a:schemeClr val="tx1"/>
                </a:solidFill>
                <a:latin typeface="ITC Avant Garde Std Bold" charset="0"/>
                <a:ea typeface="ITC Avant Garde Std Bold" charset="0"/>
                <a:cs typeface="ITC Avant Garde Std Bold" charset="0"/>
                <a:sym typeface="ITC Avant Garde Std Bold" charset="0"/>
              </a:rPr>
              <a:t>Habilidades</a:t>
            </a:r>
            <a:r>
              <a:rPr lang="en-US" altLang="es-MX" sz="1600" dirty="0">
                <a:solidFill>
                  <a:schemeClr val="tx1"/>
                </a:solidFill>
                <a:latin typeface="ITC Avant Garde Std Bold" charset="0"/>
                <a:ea typeface="ITC Avant Garde Std Bold" charset="0"/>
                <a:cs typeface="ITC Avant Garde Std Bold" charset="0"/>
                <a:sym typeface="ITC Avant Garde Std Bold" charset="0"/>
              </a:rPr>
              <a:t> del </a:t>
            </a:r>
            <a:r>
              <a:rPr lang="en-US" altLang="es-MX" sz="1600" dirty="0" err="1">
                <a:solidFill>
                  <a:schemeClr val="tx1"/>
                </a:solidFill>
                <a:latin typeface="ITC Avant Garde Std Bold" charset="0"/>
                <a:ea typeface="ITC Avant Garde Std Bold" charset="0"/>
                <a:cs typeface="ITC Avant Garde Std Bold" charset="0"/>
                <a:sym typeface="ITC Avant Garde Std Bold" charset="0"/>
              </a:rPr>
              <a:t>pensamiento</a:t>
            </a:r>
            <a:endParaRPr lang="en-US" altLang="es-MX" sz="1600" dirty="0">
              <a:solidFill>
                <a:schemeClr val="tx1"/>
              </a:solidFill>
              <a:latin typeface="ITC Avant Garde Std Bold" charset="0"/>
              <a:ea typeface="ITC Avant Garde Std Bold" charset="0"/>
              <a:cs typeface="ITC Avant Garde Std Bold" charset="0"/>
              <a:sym typeface="ITC Avant Garde Std Bold" charset="0"/>
            </a:endParaRPr>
          </a:p>
        </p:txBody>
      </p:sp>
      <p:sp>
        <p:nvSpPr>
          <p:cNvPr id="271" name="Rectangle 8"/>
          <p:cNvSpPr>
            <a:spLocks/>
          </p:cNvSpPr>
          <p:nvPr/>
        </p:nvSpPr>
        <p:spPr bwMode="auto">
          <a:xfrm>
            <a:off x="8670725" y="819539"/>
            <a:ext cx="3162266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s-MX" sz="1600" dirty="0" err="1">
                <a:solidFill>
                  <a:schemeClr val="tx1"/>
                </a:solidFill>
                <a:latin typeface="ITC Avant Garde Std Bold" charset="0"/>
                <a:ea typeface="ITC Avant Garde Std Bold" charset="0"/>
                <a:cs typeface="ITC Avant Garde Std Bold" charset="0"/>
                <a:sym typeface="ITC Avant Garde Std Bold" charset="0"/>
              </a:rPr>
              <a:t>Habilidades</a:t>
            </a:r>
            <a:r>
              <a:rPr lang="en-US" altLang="es-MX" sz="1600" dirty="0">
                <a:solidFill>
                  <a:schemeClr val="tx1"/>
                </a:solidFill>
                <a:latin typeface="ITC Avant Garde Std Bold" charset="0"/>
                <a:ea typeface="ITC Avant Garde Std Bold" charset="0"/>
                <a:cs typeface="ITC Avant Garde Std Bold" charset="0"/>
                <a:sym typeface="ITC Avant Garde Std Bold" charset="0"/>
              </a:rPr>
              <a:t> de </a:t>
            </a:r>
          </a:p>
          <a:p>
            <a:pPr algn="ctr" eaLnBrk="1" hangingPunct="1"/>
            <a:r>
              <a:rPr lang="en-US" altLang="es-MX" sz="1600" dirty="0" err="1">
                <a:solidFill>
                  <a:schemeClr val="tx1"/>
                </a:solidFill>
                <a:latin typeface="ITC Avant Garde Std Bold" charset="0"/>
                <a:ea typeface="ITC Avant Garde Std Bold" charset="0"/>
                <a:cs typeface="ITC Avant Garde Std Bold" charset="0"/>
                <a:sym typeface="ITC Avant Garde Std Bold" charset="0"/>
              </a:rPr>
              <a:t>Liderazgo</a:t>
            </a:r>
            <a:endParaRPr lang="en-US" altLang="es-MX" sz="1600" dirty="0">
              <a:solidFill>
                <a:schemeClr val="tx1"/>
              </a:solidFill>
              <a:latin typeface="ITC Avant Garde Std Bold" charset="0"/>
              <a:ea typeface="ITC Avant Garde Std Bold" charset="0"/>
              <a:cs typeface="ITC Avant Garde Std Bold" charset="0"/>
              <a:sym typeface="ITC Avant Garde Std Bold" charset="0"/>
            </a:endParaRPr>
          </a:p>
        </p:txBody>
      </p:sp>
      <p:sp>
        <p:nvSpPr>
          <p:cNvPr id="275" name="Rectangle 13"/>
          <p:cNvSpPr>
            <a:spLocks/>
          </p:cNvSpPr>
          <p:nvPr/>
        </p:nvSpPr>
        <p:spPr bwMode="auto">
          <a:xfrm>
            <a:off x="1640359" y="8929746"/>
            <a:ext cx="10192632" cy="218754"/>
          </a:xfrm>
          <a:prstGeom prst="rect">
            <a:avLst/>
          </a:prstGeom>
          <a:solidFill>
            <a:srgbClr val="FFCCFF"/>
          </a:solidFill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s-MX" sz="1400" dirty="0">
                <a:solidFill>
                  <a:schemeClr val="tx1"/>
                </a:solidFill>
                <a:latin typeface="ITC Avant Garde Std Bold" charset="0"/>
                <a:ea typeface="ITC Avant Garde Std Bold" charset="0"/>
                <a:cs typeface="ITC Avant Garde Std Bold" charset="0"/>
                <a:sym typeface="ITC Avant Garde Std Bold" charset="0"/>
              </a:rPr>
              <a:t>Plan de </a:t>
            </a:r>
            <a:r>
              <a:rPr lang="en-US" altLang="es-MX" sz="1400" dirty="0" err="1">
                <a:solidFill>
                  <a:schemeClr val="tx1"/>
                </a:solidFill>
                <a:latin typeface="ITC Avant Garde Std Bold" charset="0"/>
                <a:ea typeface="ITC Avant Garde Std Bold" charset="0"/>
                <a:cs typeface="ITC Avant Garde Std Bold" charset="0"/>
                <a:sym typeface="ITC Avant Garde Std Bold" charset="0"/>
              </a:rPr>
              <a:t>vida</a:t>
            </a:r>
            <a:endParaRPr lang="en-US" altLang="es-MX" sz="1400" dirty="0">
              <a:solidFill>
                <a:schemeClr val="tx1"/>
              </a:solidFill>
              <a:latin typeface="ITC Avant Garde Std Bold" charset="0"/>
              <a:ea typeface="ITC Avant Garde Std Bold" charset="0"/>
              <a:cs typeface="ITC Avant Garde Std Bold" charset="0"/>
              <a:sym typeface="ITC Avant Garde Std Bold" charset="0"/>
            </a:endParaRPr>
          </a:p>
        </p:txBody>
      </p:sp>
      <p:sp>
        <p:nvSpPr>
          <p:cNvPr id="276" name="Rectangle 15"/>
          <p:cNvSpPr>
            <a:spLocks/>
          </p:cNvSpPr>
          <p:nvPr/>
        </p:nvSpPr>
        <p:spPr bwMode="auto">
          <a:xfrm>
            <a:off x="1626556" y="1643578"/>
            <a:ext cx="1095025" cy="943015"/>
          </a:xfrm>
          <a:prstGeom prst="rect">
            <a:avLst/>
          </a:prstGeom>
          <a:solidFill>
            <a:srgbClr val="D93547"/>
          </a:solidFill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endParaRPr lang="es-MX" altLang="es-MX" sz="4000"/>
          </a:p>
        </p:txBody>
      </p:sp>
      <p:sp>
        <p:nvSpPr>
          <p:cNvPr id="277" name="Rectangle 16"/>
          <p:cNvSpPr>
            <a:spLocks/>
          </p:cNvSpPr>
          <p:nvPr/>
        </p:nvSpPr>
        <p:spPr bwMode="auto">
          <a:xfrm>
            <a:off x="2776793" y="1643578"/>
            <a:ext cx="1095025" cy="943015"/>
          </a:xfrm>
          <a:prstGeom prst="rect">
            <a:avLst/>
          </a:prstGeom>
          <a:solidFill>
            <a:srgbClr val="D93547"/>
          </a:solidFill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endParaRPr lang="es-MX" altLang="es-MX" sz="4000"/>
          </a:p>
        </p:txBody>
      </p:sp>
      <p:sp>
        <p:nvSpPr>
          <p:cNvPr id="278" name="Rectangle 17"/>
          <p:cNvSpPr>
            <a:spLocks/>
          </p:cNvSpPr>
          <p:nvPr/>
        </p:nvSpPr>
        <p:spPr bwMode="auto">
          <a:xfrm>
            <a:off x="3925496" y="1643578"/>
            <a:ext cx="1095025" cy="943015"/>
          </a:xfrm>
          <a:prstGeom prst="rect">
            <a:avLst/>
          </a:prstGeom>
          <a:solidFill>
            <a:srgbClr val="D93547"/>
          </a:solidFill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endParaRPr lang="es-MX" altLang="es-MX" sz="4000"/>
          </a:p>
        </p:txBody>
      </p:sp>
      <p:sp>
        <p:nvSpPr>
          <p:cNvPr id="279" name="Rectangle 18"/>
          <p:cNvSpPr>
            <a:spLocks/>
          </p:cNvSpPr>
          <p:nvPr/>
        </p:nvSpPr>
        <p:spPr bwMode="auto">
          <a:xfrm>
            <a:off x="5086469" y="1643578"/>
            <a:ext cx="1095025" cy="943015"/>
          </a:xfrm>
          <a:prstGeom prst="rect">
            <a:avLst/>
          </a:prstGeom>
          <a:solidFill>
            <a:srgbClr val="D93547"/>
          </a:solidFill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endParaRPr lang="es-MX" altLang="es-MX" sz="4000"/>
          </a:p>
        </p:txBody>
      </p:sp>
      <p:sp>
        <p:nvSpPr>
          <p:cNvPr id="280" name="Rectangle 19"/>
          <p:cNvSpPr>
            <a:spLocks/>
          </p:cNvSpPr>
          <p:nvPr/>
        </p:nvSpPr>
        <p:spPr bwMode="auto">
          <a:xfrm>
            <a:off x="6236705" y="1643578"/>
            <a:ext cx="1093491" cy="943015"/>
          </a:xfrm>
          <a:prstGeom prst="rect">
            <a:avLst/>
          </a:prstGeom>
          <a:solidFill>
            <a:srgbClr val="D93547"/>
          </a:solidFill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endParaRPr lang="es-MX" altLang="es-MX" sz="4000"/>
          </a:p>
        </p:txBody>
      </p:sp>
      <p:sp>
        <p:nvSpPr>
          <p:cNvPr id="281" name="Rectangle 20"/>
          <p:cNvSpPr>
            <a:spLocks/>
          </p:cNvSpPr>
          <p:nvPr/>
        </p:nvSpPr>
        <p:spPr bwMode="auto">
          <a:xfrm>
            <a:off x="7385408" y="1643578"/>
            <a:ext cx="1095025" cy="943015"/>
          </a:xfrm>
          <a:prstGeom prst="rect">
            <a:avLst/>
          </a:prstGeom>
          <a:solidFill>
            <a:srgbClr val="D93547"/>
          </a:solidFill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endParaRPr lang="es-MX" altLang="es-MX" sz="4000"/>
          </a:p>
        </p:txBody>
      </p:sp>
      <p:sp>
        <p:nvSpPr>
          <p:cNvPr id="282" name="Rectangle 21"/>
          <p:cNvSpPr>
            <a:spLocks/>
          </p:cNvSpPr>
          <p:nvPr/>
        </p:nvSpPr>
        <p:spPr bwMode="auto">
          <a:xfrm>
            <a:off x="8546381" y="1643578"/>
            <a:ext cx="1095025" cy="943015"/>
          </a:xfrm>
          <a:prstGeom prst="rect">
            <a:avLst/>
          </a:prstGeom>
          <a:solidFill>
            <a:srgbClr val="D93547"/>
          </a:solidFill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endParaRPr lang="es-MX" altLang="es-MX" sz="4000"/>
          </a:p>
        </p:txBody>
      </p:sp>
      <p:sp>
        <p:nvSpPr>
          <p:cNvPr id="283" name="Rectangle 22"/>
          <p:cNvSpPr>
            <a:spLocks/>
          </p:cNvSpPr>
          <p:nvPr/>
        </p:nvSpPr>
        <p:spPr bwMode="auto">
          <a:xfrm>
            <a:off x="9695083" y="1643578"/>
            <a:ext cx="1095025" cy="943015"/>
          </a:xfrm>
          <a:prstGeom prst="rect">
            <a:avLst/>
          </a:prstGeom>
          <a:solidFill>
            <a:srgbClr val="D93547"/>
          </a:solidFill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endParaRPr lang="es-MX" altLang="es-MX" sz="4000"/>
          </a:p>
        </p:txBody>
      </p:sp>
      <p:sp>
        <p:nvSpPr>
          <p:cNvPr id="284" name="Rectangle 23"/>
          <p:cNvSpPr>
            <a:spLocks/>
          </p:cNvSpPr>
          <p:nvPr/>
        </p:nvSpPr>
        <p:spPr bwMode="auto">
          <a:xfrm>
            <a:off x="2772192" y="2672903"/>
            <a:ext cx="1095025" cy="678865"/>
          </a:xfrm>
          <a:prstGeom prst="rect">
            <a:avLst/>
          </a:prstGeom>
          <a:solidFill>
            <a:srgbClr val="FFCCFF"/>
          </a:solidFill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endParaRPr lang="es-MX" altLang="es-MX" sz="4000"/>
          </a:p>
        </p:txBody>
      </p:sp>
      <p:sp>
        <p:nvSpPr>
          <p:cNvPr id="285" name="Rectangle 24"/>
          <p:cNvSpPr>
            <a:spLocks/>
          </p:cNvSpPr>
          <p:nvPr/>
        </p:nvSpPr>
        <p:spPr bwMode="auto">
          <a:xfrm>
            <a:off x="2753788" y="4872241"/>
            <a:ext cx="1095025" cy="678865"/>
          </a:xfrm>
          <a:prstGeom prst="rect">
            <a:avLst/>
          </a:prstGeom>
          <a:solidFill>
            <a:srgbClr val="33991B"/>
          </a:solidFill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endParaRPr lang="es-MX" altLang="es-MX" sz="4000"/>
          </a:p>
        </p:txBody>
      </p:sp>
      <p:sp>
        <p:nvSpPr>
          <p:cNvPr id="287" name="Rectangle 26"/>
          <p:cNvSpPr>
            <a:spLocks/>
          </p:cNvSpPr>
          <p:nvPr/>
        </p:nvSpPr>
        <p:spPr bwMode="auto">
          <a:xfrm>
            <a:off x="3958145" y="4858363"/>
            <a:ext cx="1095025" cy="678865"/>
          </a:xfrm>
          <a:prstGeom prst="rect">
            <a:avLst/>
          </a:prstGeom>
          <a:solidFill>
            <a:srgbClr val="33991B"/>
          </a:solidFill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endParaRPr lang="es-MX" altLang="es-MX" sz="4000"/>
          </a:p>
        </p:txBody>
      </p:sp>
      <p:sp>
        <p:nvSpPr>
          <p:cNvPr id="288" name="Rectangle 27"/>
          <p:cNvSpPr>
            <a:spLocks/>
          </p:cNvSpPr>
          <p:nvPr/>
        </p:nvSpPr>
        <p:spPr bwMode="auto">
          <a:xfrm>
            <a:off x="7364894" y="2620856"/>
            <a:ext cx="1093491" cy="678865"/>
          </a:xfrm>
          <a:prstGeom prst="rect">
            <a:avLst/>
          </a:prstGeom>
          <a:solidFill>
            <a:srgbClr val="33991B"/>
          </a:solidFill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endParaRPr lang="es-MX" altLang="es-MX" sz="4000"/>
          </a:p>
        </p:txBody>
      </p:sp>
      <p:sp>
        <p:nvSpPr>
          <p:cNvPr id="289" name="Rectangle 28"/>
          <p:cNvSpPr>
            <a:spLocks/>
          </p:cNvSpPr>
          <p:nvPr/>
        </p:nvSpPr>
        <p:spPr bwMode="auto">
          <a:xfrm>
            <a:off x="2798179" y="4155841"/>
            <a:ext cx="1095025" cy="648529"/>
          </a:xfrm>
          <a:prstGeom prst="rect">
            <a:avLst/>
          </a:prstGeom>
          <a:solidFill>
            <a:srgbClr val="F9661C"/>
          </a:solidFill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endParaRPr lang="es-MX" altLang="es-MX" sz="4000"/>
          </a:p>
        </p:txBody>
      </p:sp>
      <p:sp>
        <p:nvSpPr>
          <p:cNvPr id="290" name="Rectangle 29"/>
          <p:cNvSpPr>
            <a:spLocks/>
          </p:cNvSpPr>
          <p:nvPr/>
        </p:nvSpPr>
        <p:spPr bwMode="auto">
          <a:xfrm>
            <a:off x="7380806" y="5683569"/>
            <a:ext cx="1095025" cy="68039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endParaRPr lang="en-US" altLang="es-MX" sz="1600" dirty="0" smtClean="0">
              <a:solidFill>
                <a:schemeClr val="tx1"/>
              </a:solidFill>
              <a:latin typeface="ITC Avant Garde Std Bold" charset="0"/>
              <a:ea typeface="ITC Avant Garde Std Bold" charset="0"/>
              <a:cs typeface="ITC Avant Garde Std Bold" charset="0"/>
              <a:sym typeface="ITC Avant Garde Std Bold" charset="0"/>
            </a:endParaRPr>
          </a:p>
          <a:p>
            <a:pPr algn="ctr" eaLnBrk="1" hangingPunct="1"/>
            <a:r>
              <a:rPr lang="en-US" altLang="es-MX" sz="1600" dirty="0" smtClean="0">
                <a:solidFill>
                  <a:schemeClr val="tx1"/>
                </a:solidFill>
                <a:latin typeface="ITC Avant Garde Std Bold" charset="0"/>
                <a:ea typeface="ITC Avant Garde Std Bold" charset="0"/>
                <a:cs typeface="ITC Avant Garde Std Bold" charset="0"/>
                <a:sym typeface="ITC Avant Garde Std Bold" charset="0"/>
              </a:rPr>
              <a:t>@</a:t>
            </a:r>
            <a:r>
              <a:rPr lang="en-US" altLang="es-MX" sz="1600" dirty="0" err="1">
                <a:solidFill>
                  <a:schemeClr val="tx1"/>
                </a:solidFill>
                <a:latin typeface="ITC Avant Garde Std Bold" charset="0"/>
                <a:ea typeface="ITC Avant Garde Std Bold" charset="0"/>
                <a:cs typeface="ITC Avant Garde Std Bold" charset="0"/>
                <a:sym typeface="ITC Avant Garde Std Bold" charset="0"/>
              </a:rPr>
              <a:t>prende</a:t>
            </a:r>
            <a:endParaRPr lang="es-MX" altLang="es-MX" sz="1600" dirty="0"/>
          </a:p>
        </p:txBody>
      </p:sp>
      <p:sp>
        <p:nvSpPr>
          <p:cNvPr id="291" name="Rectangle 30"/>
          <p:cNvSpPr>
            <a:spLocks/>
          </p:cNvSpPr>
          <p:nvPr/>
        </p:nvSpPr>
        <p:spPr bwMode="auto">
          <a:xfrm>
            <a:off x="6216767" y="4155841"/>
            <a:ext cx="1093491" cy="702522"/>
          </a:xfrm>
          <a:prstGeom prst="rect">
            <a:avLst/>
          </a:prstGeom>
          <a:solidFill>
            <a:srgbClr val="F9661C"/>
          </a:solidFill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endParaRPr lang="es-MX" altLang="es-MX" sz="4000"/>
          </a:p>
        </p:txBody>
      </p:sp>
      <p:sp>
        <p:nvSpPr>
          <p:cNvPr id="292" name="Rectangle 31"/>
          <p:cNvSpPr>
            <a:spLocks/>
          </p:cNvSpPr>
          <p:nvPr/>
        </p:nvSpPr>
        <p:spPr bwMode="auto">
          <a:xfrm>
            <a:off x="7402278" y="4596313"/>
            <a:ext cx="1095025" cy="678865"/>
          </a:xfrm>
          <a:prstGeom prst="rect">
            <a:avLst/>
          </a:prstGeom>
          <a:noFill/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endParaRPr lang="es-MX" altLang="es-MX" sz="4000"/>
          </a:p>
        </p:txBody>
      </p:sp>
      <p:sp>
        <p:nvSpPr>
          <p:cNvPr id="293" name="Rectangle 32"/>
          <p:cNvSpPr>
            <a:spLocks/>
          </p:cNvSpPr>
          <p:nvPr/>
        </p:nvSpPr>
        <p:spPr bwMode="auto">
          <a:xfrm>
            <a:off x="5110698" y="5653696"/>
            <a:ext cx="1095025" cy="71186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endParaRPr lang="en-US" altLang="es-MX" sz="1600" dirty="0" smtClean="0">
              <a:solidFill>
                <a:schemeClr val="tx1"/>
              </a:solidFill>
              <a:latin typeface="ITC Avant Garde Std Bold" charset="0"/>
              <a:ea typeface="ITC Avant Garde Std Bold" charset="0"/>
              <a:cs typeface="ITC Avant Garde Std Bold" charset="0"/>
              <a:sym typeface="ITC Avant Garde Std Bold" charset="0"/>
            </a:endParaRPr>
          </a:p>
          <a:p>
            <a:pPr algn="ctr" eaLnBrk="1" hangingPunct="1"/>
            <a:r>
              <a:rPr lang="en-US" altLang="es-MX" sz="1600" dirty="0" smtClean="0">
                <a:solidFill>
                  <a:schemeClr val="tx1"/>
                </a:solidFill>
                <a:latin typeface="ITC Avant Garde Std Bold" charset="0"/>
                <a:ea typeface="ITC Avant Garde Std Bold" charset="0"/>
                <a:cs typeface="ITC Avant Garde Std Bold" charset="0"/>
                <a:sym typeface="ITC Avant Garde Std Bold" charset="0"/>
              </a:rPr>
              <a:t>@</a:t>
            </a:r>
            <a:r>
              <a:rPr lang="en-US" altLang="es-MX" sz="1600" dirty="0" err="1">
                <a:solidFill>
                  <a:schemeClr val="tx1"/>
                </a:solidFill>
                <a:latin typeface="ITC Avant Garde Std Bold" charset="0"/>
                <a:ea typeface="ITC Avant Garde Std Bold" charset="0"/>
                <a:cs typeface="ITC Avant Garde Std Bold" charset="0"/>
                <a:sym typeface="ITC Avant Garde Std Bold" charset="0"/>
              </a:rPr>
              <a:t>prende</a:t>
            </a:r>
            <a:endParaRPr lang="es-MX" altLang="es-MX" sz="1600" dirty="0"/>
          </a:p>
        </p:txBody>
      </p:sp>
      <p:sp>
        <p:nvSpPr>
          <p:cNvPr id="294" name="Rectangle 33"/>
          <p:cNvSpPr>
            <a:spLocks/>
          </p:cNvSpPr>
          <p:nvPr/>
        </p:nvSpPr>
        <p:spPr bwMode="auto">
          <a:xfrm>
            <a:off x="3956169" y="5652953"/>
            <a:ext cx="1095025" cy="6801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endParaRPr lang="es-MX" altLang="es-MX" sz="4000"/>
          </a:p>
        </p:txBody>
      </p:sp>
      <p:sp>
        <p:nvSpPr>
          <p:cNvPr id="295" name="Rectangle 34"/>
          <p:cNvSpPr>
            <a:spLocks/>
          </p:cNvSpPr>
          <p:nvPr/>
        </p:nvSpPr>
        <p:spPr bwMode="auto">
          <a:xfrm>
            <a:off x="2772192" y="5653696"/>
            <a:ext cx="1095025" cy="6801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endParaRPr lang="es-MX" altLang="es-MX" sz="4000"/>
          </a:p>
        </p:txBody>
      </p:sp>
      <p:sp>
        <p:nvSpPr>
          <p:cNvPr id="296" name="Rectangle 35"/>
          <p:cNvSpPr>
            <a:spLocks/>
          </p:cNvSpPr>
          <p:nvPr/>
        </p:nvSpPr>
        <p:spPr bwMode="auto">
          <a:xfrm>
            <a:off x="1610453" y="5652954"/>
            <a:ext cx="1095025" cy="6801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endParaRPr lang="es-MX" altLang="es-MX" sz="4000"/>
          </a:p>
        </p:txBody>
      </p:sp>
      <p:sp>
        <p:nvSpPr>
          <p:cNvPr id="297" name="Rectangle 36"/>
          <p:cNvSpPr>
            <a:spLocks/>
          </p:cNvSpPr>
          <p:nvPr/>
        </p:nvSpPr>
        <p:spPr bwMode="auto">
          <a:xfrm>
            <a:off x="5086469" y="5486597"/>
            <a:ext cx="1095025" cy="680187"/>
          </a:xfrm>
          <a:prstGeom prst="rect">
            <a:avLst/>
          </a:prstGeom>
          <a:noFill/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endParaRPr lang="es-MX" altLang="es-MX" sz="4000"/>
          </a:p>
        </p:txBody>
      </p:sp>
      <p:sp>
        <p:nvSpPr>
          <p:cNvPr id="299" name="Rectangle 38"/>
          <p:cNvSpPr>
            <a:spLocks/>
          </p:cNvSpPr>
          <p:nvPr/>
        </p:nvSpPr>
        <p:spPr bwMode="auto">
          <a:xfrm>
            <a:off x="5129940" y="7149395"/>
            <a:ext cx="1095025" cy="589542"/>
          </a:xfrm>
          <a:prstGeom prst="rect">
            <a:avLst/>
          </a:prstGeom>
          <a:solidFill>
            <a:srgbClr val="0A3165"/>
          </a:solidFill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s-MX" altLang="es-MX" sz="1600" dirty="0" smtClean="0">
                <a:solidFill>
                  <a:schemeClr val="bg1"/>
                </a:solidFill>
              </a:rPr>
              <a:t>Concursos/OEA</a:t>
            </a:r>
            <a:endParaRPr lang="es-MX" altLang="es-MX" sz="1600" dirty="0">
              <a:solidFill>
                <a:schemeClr val="bg1"/>
              </a:solidFill>
            </a:endParaRPr>
          </a:p>
        </p:txBody>
      </p:sp>
      <p:sp>
        <p:nvSpPr>
          <p:cNvPr id="300" name="Rectangle 39"/>
          <p:cNvSpPr>
            <a:spLocks/>
          </p:cNvSpPr>
          <p:nvPr/>
        </p:nvSpPr>
        <p:spPr bwMode="auto">
          <a:xfrm>
            <a:off x="8528784" y="5689340"/>
            <a:ext cx="1095025" cy="6801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endParaRPr lang="es-MX" altLang="es-MX" sz="4000"/>
          </a:p>
        </p:txBody>
      </p:sp>
      <p:sp>
        <p:nvSpPr>
          <p:cNvPr id="301" name="Rectangle 40"/>
          <p:cNvSpPr>
            <a:spLocks/>
          </p:cNvSpPr>
          <p:nvPr/>
        </p:nvSpPr>
        <p:spPr bwMode="auto">
          <a:xfrm>
            <a:off x="9710421" y="4920846"/>
            <a:ext cx="1065887" cy="676222"/>
          </a:xfrm>
          <a:prstGeom prst="rect">
            <a:avLst/>
          </a:prstGeom>
          <a:solidFill>
            <a:srgbClr val="0A3165"/>
          </a:solidFill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s-MX" altLang="es-MX" sz="1400" dirty="0" smtClean="0">
                <a:solidFill>
                  <a:schemeClr val="bg1"/>
                </a:solidFill>
                <a:latin typeface="ITC Avant Garde Std Bold"/>
                <a:ea typeface="ヒラギノ角ゴ ProN W3" charset="0"/>
                <a:cs typeface="ヒラギノ角ゴ ProN W3" charset="0"/>
              </a:rPr>
              <a:t>Viaje/Con</a:t>
            </a:r>
          </a:p>
          <a:p>
            <a:pPr algn="ctr"/>
            <a:r>
              <a:rPr lang="es-MX" altLang="es-MX" sz="1400" dirty="0" smtClean="0">
                <a:solidFill>
                  <a:schemeClr val="bg1"/>
                </a:solidFill>
                <a:latin typeface="ITC Avant Garde Std Bold"/>
                <a:ea typeface="ヒラギノ角ゴ ProN W3" charset="0"/>
                <a:cs typeface="ヒラギノ角ゴ ProN W3" charset="0"/>
              </a:rPr>
              <a:t>Curso/Conferencias</a:t>
            </a:r>
            <a:endParaRPr lang="es-MX" altLang="es-MX" sz="1400" dirty="0">
              <a:solidFill>
                <a:schemeClr val="bg1"/>
              </a:solidFill>
              <a:latin typeface="ITC Avant Garde Std Bold"/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302" name="Rectangle 41"/>
          <p:cNvSpPr>
            <a:spLocks/>
          </p:cNvSpPr>
          <p:nvPr/>
        </p:nvSpPr>
        <p:spPr bwMode="auto">
          <a:xfrm>
            <a:off x="8523376" y="6444704"/>
            <a:ext cx="1062395" cy="680187"/>
          </a:xfrm>
          <a:prstGeom prst="rect">
            <a:avLst/>
          </a:prstGeom>
          <a:solidFill>
            <a:srgbClr val="007635"/>
          </a:solidFill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s-MX" altLang="es-MX" sz="1600" dirty="0" smtClean="0">
                <a:latin typeface="Gill Sans" charset="0"/>
                <a:ea typeface="ヒラギノ角ゴ ProN W3" charset="0"/>
                <a:cs typeface="ヒラギノ角ゴ ProN W3" charset="0"/>
              </a:rPr>
              <a:t>Electiva libre</a:t>
            </a:r>
            <a:endParaRPr lang="es-MX" altLang="es-MX" sz="1600" dirty="0">
              <a:latin typeface="Gill Sans" charset="0"/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303" name="Rectangle 42"/>
          <p:cNvSpPr>
            <a:spLocks/>
          </p:cNvSpPr>
          <p:nvPr/>
        </p:nvSpPr>
        <p:spPr bwMode="auto">
          <a:xfrm>
            <a:off x="1626556" y="7257162"/>
            <a:ext cx="1095025" cy="678865"/>
          </a:xfrm>
          <a:prstGeom prst="rect">
            <a:avLst/>
          </a:prstGeom>
          <a:noFill/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endParaRPr lang="es-MX" altLang="es-MX" sz="4000" dirty="0" smtClean="0"/>
          </a:p>
          <a:p>
            <a:pPr algn="ctr" eaLnBrk="1" hangingPunct="1"/>
            <a:endParaRPr lang="es-MX" altLang="es-MX" sz="4000" dirty="0"/>
          </a:p>
          <a:p>
            <a:pPr algn="ctr" eaLnBrk="1" hangingPunct="1"/>
            <a:endParaRPr lang="es-MX" altLang="es-MX" sz="4000" dirty="0" smtClean="0"/>
          </a:p>
          <a:p>
            <a:pPr algn="ctr" eaLnBrk="1" hangingPunct="1"/>
            <a:endParaRPr lang="es-MX" altLang="es-MX" sz="4000" dirty="0"/>
          </a:p>
          <a:p>
            <a:pPr algn="ctr" eaLnBrk="1" hangingPunct="1"/>
            <a:endParaRPr lang="es-MX" altLang="es-MX" sz="4000" dirty="0"/>
          </a:p>
        </p:txBody>
      </p:sp>
      <p:sp>
        <p:nvSpPr>
          <p:cNvPr id="304" name="Rectangle 43"/>
          <p:cNvSpPr>
            <a:spLocks/>
          </p:cNvSpPr>
          <p:nvPr/>
        </p:nvSpPr>
        <p:spPr bwMode="auto">
          <a:xfrm>
            <a:off x="1649562" y="7188672"/>
            <a:ext cx="1114406" cy="613179"/>
          </a:xfrm>
          <a:prstGeom prst="rect">
            <a:avLst/>
          </a:prstGeom>
          <a:solidFill>
            <a:srgbClr val="002060"/>
          </a:solidFill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s-MX" altLang="es-MX" sz="1400" dirty="0" smtClean="0">
                <a:solidFill>
                  <a:schemeClr val="bg1"/>
                </a:solidFill>
                <a:latin typeface="Gill Sans" charset="0"/>
                <a:ea typeface="ヒラギノ角ゴ ProN W3" charset="0"/>
                <a:cs typeface="ヒラギノ角ゴ ProN W3" charset="0"/>
              </a:rPr>
              <a:t>Encuentro </a:t>
            </a:r>
            <a:r>
              <a:rPr lang="es-MX" altLang="es-MX" sz="1400" dirty="0" smtClean="0">
                <a:solidFill>
                  <a:schemeClr val="bg1"/>
                </a:solidFill>
                <a:latin typeface="Gill Sans" charset="0"/>
                <a:ea typeface="ヒラギノ角ゴ ProN W3" charset="0"/>
                <a:cs typeface="ヒラギノ角ゴ ProN W3" charset="0"/>
              </a:rPr>
              <a:t>Académico/Viaje</a:t>
            </a:r>
            <a:endParaRPr lang="es-MX" altLang="es-MX" sz="1400" dirty="0">
              <a:solidFill>
                <a:schemeClr val="bg1"/>
              </a:solidFill>
              <a:latin typeface="Gill Sans" charset="0"/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305" name="Rectangle 44"/>
          <p:cNvSpPr>
            <a:spLocks/>
          </p:cNvSpPr>
          <p:nvPr/>
        </p:nvSpPr>
        <p:spPr bwMode="auto">
          <a:xfrm>
            <a:off x="3925496" y="7257162"/>
            <a:ext cx="1095025" cy="678865"/>
          </a:xfrm>
          <a:prstGeom prst="rect">
            <a:avLst/>
          </a:prstGeom>
          <a:noFill/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endParaRPr lang="es-MX" altLang="es-MX" sz="4000"/>
          </a:p>
        </p:txBody>
      </p:sp>
      <p:sp>
        <p:nvSpPr>
          <p:cNvPr id="306" name="Rectangle 45"/>
          <p:cNvSpPr>
            <a:spLocks/>
          </p:cNvSpPr>
          <p:nvPr/>
        </p:nvSpPr>
        <p:spPr bwMode="auto">
          <a:xfrm>
            <a:off x="4040936" y="7149395"/>
            <a:ext cx="1045534" cy="601279"/>
          </a:xfrm>
          <a:prstGeom prst="rect">
            <a:avLst/>
          </a:prstGeom>
          <a:solidFill>
            <a:srgbClr val="002060"/>
          </a:solidFill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s-MX" altLang="es-MX" sz="1400" dirty="0">
                <a:solidFill>
                  <a:schemeClr val="bg1"/>
                </a:solidFill>
                <a:latin typeface="Gill Sans" charset="0"/>
                <a:ea typeface="ヒラギノ角ゴ ProN W3" charset="0"/>
                <a:cs typeface="ヒラギノ角ゴ ProN W3" charset="0"/>
              </a:rPr>
              <a:t>Encuentro </a:t>
            </a:r>
            <a:r>
              <a:rPr lang="es-MX" altLang="es-MX" sz="1400" dirty="0" smtClean="0">
                <a:solidFill>
                  <a:schemeClr val="bg1"/>
                </a:solidFill>
                <a:latin typeface="Gill Sans" charset="0"/>
                <a:ea typeface="ヒラギノ角ゴ ProN W3" charset="0"/>
                <a:cs typeface="ヒラギノ角ゴ ProN W3" charset="0"/>
              </a:rPr>
              <a:t>Académico</a:t>
            </a:r>
            <a:endParaRPr lang="es-MX" altLang="es-MX" sz="1400" dirty="0">
              <a:solidFill>
                <a:schemeClr val="bg1"/>
              </a:solidFill>
              <a:latin typeface="Gill Sans" charset="0"/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307" name="Rectangle 46"/>
          <p:cNvSpPr>
            <a:spLocks/>
          </p:cNvSpPr>
          <p:nvPr/>
        </p:nvSpPr>
        <p:spPr bwMode="auto">
          <a:xfrm>
            <a:off x="10776308" y="7149398"/>
            <a:ext cx="1003008" cy="605521"/>
          </a:xfrm>
          <a:prstGeom prst="rect">
            <a:avLst/>
          </a:prstGeom>
          <a:solidFill>
            <a:srgbClr val="002060"/>
          </a:solidFill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s-MX" altLang="es-MX" sz="1400" dirty="0" smtClean="0">
                <a:solidFill>
                  <a:schemeClr val="bg1"/>
                </a:solidFill>
                <a:latin typeface="Gill Sans" charset="0"/>
                <a:ea typeface="ヒラギノ角ゴ ProN W3" charset="0"/>
                <a:cs typeface="ヒラギノ角ゴ ProN W3" charset="0"/>
              </a:rPr>
              <a:t>Encuentro Académico</a:t>
            </a:r>
            <a:endParaRPr lang="es-MX" altLang="es-MX" sz="1400" dirty="0">
              <a:solidFill>
                <a:schemeClr val="bg1"/>
              </a:solidFill>
              <a:latin typeface="Gill Sans" charset="0"/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308" name="Rectangle 47"/>
          <p:cNvSpPr>
            <a:spLocks/>
          </p:cNvSpPr>
          <p:nvPr/>
        </p:nvSpPr>
        <p:spPr bwMode="auto">
          <a:xfrm>
            <a:off x="6261715" y="7149395"/>
            <a:ext cx="1120105" cy="605524"/>
          </a:xfrm>
          <a:prstGeom prst="rect">
            <a:avLst/>
          </a:prstGeom>
          <a:solidFill>
            <a:srgbClr val="002060"/>
          </a:solidFill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s-MX" altLang="es-MX" sz="1400" dirty="0">
                <a:solidFill>
                  <a:schemeClr val="bg1"/>
                </a:solidFill>
                <a:latin typeface="Gill Sans" charset="0"/>
                <a:ea typeface="ヒラギノ角ゴ ProN W3" charset="0"/>
                <a:cs typeface="ヒラギノ角ゴ ProN W3" charset="0"/>
              </a:rPr>
              <a:t>Encuentro Académico</a:t>
            </a:r>
          </a:p>
        </p:txBody>
      </p:sp>
      <p:sp>
        <p:nvSpPr>
          <p:cNvPr id="309" name="Rectangle 48"/>
          <p:cNvSpPr>
            <a:spLocks/>
          </p:cNvSpPr>
          <p:nvPr/>
        </p:nvSpPr>
        <p:spPr bwMode="auto">
          <a:xfrm>
            <a:off x="9729589" y="7149398"/>
            <a:ext cx="1010676" cy="589541"/>
          </a:xfrm>
          <a:prstGeom prst="rect">
            <a:avLst/>
          </a:prstGeom>
          <a:solidFill>
            <a:srgbClr val="002060"/>
          </a:solidFill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s-MX" altLang="es-MX" sz="1400" dirty="0" smtClean="0">
                <a:solidFill>
                  <a:schemeClr val="bg1"/>
                </a:solidFill>
              </a:rPr>
              <a:t>Concursos/OEA</a:t>
            </a:r>
            <a:endParaRPr lang="es-MX" altLang="es-MX" sz="1400" dirty="0">
              <a:solidFill>
                <a:schemeClr val="bg1"/>
              </a:solidFill>
            </a:endParaRPr>
          </a:p>
        </p:txBody>
      </p:sp>
      <p:sp>
        <p:nvSpPr>
          <p:cNvPr id="310" name="Rectangle 49"/>
          <p:cNvSpPr>
            <a:spLocks/>
          </p:cNvSpPr>
          <p:nvPr/>
        </p:nvSpPr>
        <p:spPr bwMode="auto">
          <a:xfrm>
            <a:off x="8541779" y="7149397"/>
            <a:ext cx="1095025" cy="589542"/>
          </a:xfrm>
          <a:prstGeom prst="rect">
            <a:avLst/>
          </a:prstGeom>
          <a:solidFill>
            <a:srgbClr val="002060"/>
          </a:solidFill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s-MX" altLang="es-MX" sz="1400" dirty="0">
                <a:solidFill>
                  <a:schemeClr val="bg1"/>
                </a:solidFill>
                <a:latin typeface="Gill Sans" charset="0"/>
                <a:ea typeface="ヒラギノ角ゴ ProN W3" charset="0"/>
                <a:cs typeface="ヒラギノ角ゴ ProN W3" charset="0"/>
              </a:rPr>
              <a:t>Encuentro Académico</a:t>
            </a:r>
          </a:p>
        </p:txBody>
      </p:sp>
      <p:sp>
        <p:nvSpPr>
          <p:cNvPr id="311" name="Rectangle 50"/>
          <p:cNvSpPr>
            <a:spLocks/>
          </p:cNvSpPr>
          <p:nvPr/>
        </p:nvSpPr>
        <p:spPr bwMode="auto">
          <a:xfrm>
            <a:off x="1595883" y="7118957"/>
            <a:ext cx="1217718" cy="682894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 anchor="ctr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endParaRPr lang="en-US" altLang="es-MX" sz="1400" dirty="0" smtClean="0">
              <a:solidFill>
                <a:schemeClr val="tx1"/>
              </a:solidFill>
              <a:latin typeface="ITC Avant Garde Std Bold" charset="0"/>
              <a:ea typeface="ITC Avant Garde Std Bold" charset="0"/>
              <a:cs typeface="ITC Avant Garde Std Bold" charset="0"/>
              <a:sym typeface="ITC Avant Garde Std Bold" charset="0"/>
            </a:endParaRPr>
          </a:p>
          <a:p>
            <a:pPr algn="ctr" eaLnBrk="1" hangingPunct="1"/>
            <a:endParaRPr lang="en-US" altLang="es-MX" sz="1400" dirty="0">
              <a:solidFill>
                <a:schemeClr val="tx1"/>
              </a:solidFill>
              <a:latin typeface="ITC Avant Garde Std Bold" charset="0"/>
              <a:ea typeface="ITC Avant Garde Std Bold" charset="0"/>
              <a:cs typeface="ITC Avant Garde Std Bold" charset="0"/>
              <a:sym typeface="ITC Avant Garde Std Bold" charset="0"/>
            </a:endParaRPr>
          </a:p>
          <a:p>
            <a:pPr algn="ctr" eaLnBrk="1" hangingPunct="1"/>
            <a:endParaRPr lang="en-US" altLang="es-MX" sz="1400" dirty="0" smtClean="0">
              <a:solidFill>
                <a:schemeClr val="tx1"/>
              </a:solidFill>
              <a:latin typeface="ITC Avant Garde Std Bold" charset="0"/>
              <a:ea typeface="ITC Avant Garde Std Bold" charset="0"/>
              <a:cs typeface="ITC Avant Garde Std Bold" charset="0"/>
              <a:sym typeface="ITC Avant Garde Std Bold" charset="0"/>
            </a:endParaRPr>
          </a:p>
          <a:p>
            <a:pPr algn="ctr" eaLnBrk="1" hangingPunct="1"/>
            <a:endParaRPr lang="en-US" altLang="es-MX" sz="1400" dirty="0">
              <a:solidFill>
                <a:schemeClr val="tx1"/>
              </a:solidFill>
              <a:latin typeface="ITC Avant Garde Std Bold" charset="0"/>
              <a:ea typeface="ITC Avant Garde Std Bold" charset="0"/>
              <a:cs typeface="ITC Avant Garde Std Bold" charset="0"/>
              <a:sym typeface="ITC Avant Garde Std Bold" charset="0"/>
            </a:endParaRPr>
          </a:p>
          <a:p>
            <a:pPr algn="ctr" eaLnBrk="1" hangingPunct="1"/>
            <a:endParaRPr lang="en-US" altLang="es-MX" sz="1400" dirty="0" smtClean="0">
              <a:solidFill>
                <a:schemeClr val="tx1"/>
              </a:solidFill>
              <a:latin typeface="ITC Avant Garde Std Bold" charset="0"/>
              <a:ea typeface="ITC Avant Garde Std Bold" charset="0"/>
              <a:cs typeface="ITC Avant Garde Std Bold" charset="0"/>
              <a:sym typeface="ITC Avant Garde Std Bold" charset="0"/>
            </a:endParaRPr>
          </a:p>
          <a:p>
            <a:pPr algn="ctr" eaLnBrk="1" hangingPunct="1"/>
            <a:endParaRPr lang="en-US" altLang="es-MX" sz="1400" dirty="0">
              <a:solidFill>
                <a:schemeClr val="tx1"/>
              </a:solidFill>
              <a:latin typeface="ITC Avant Garde Std Bold" charset="0"/>
              <a:ea typeface="ITC Avant Garde Std Bold" charset="0"/>
              <a:cs typeface="ITC Avant Garde Std Bold" charset="0"/>
              <a:sym typeface="ITC Avant Garde Std Bold" charset="0"/>
            </a:endParaRPr>
          </a:p>
          <a:p>
            <a:pPr algn="ctr" eaLnBrk="1" hangingPunct="1"/>
            <a:endParaRPr lang="en-US" altLang="es-MX" sz="1400" dirty="0" smtClean="0">
              <a:solidFill>
                <a:schemeClr val="tx1"/>
              </a:solidFill>
              <a:latin typeface="ITC Avant Garde Std Bold" charset="0"/>
              <a:ea typeface="ITC Avant Garde Std Bold" charset="0"/>
              <a:cs typeface="ITC Avant Garde Std Bold" charset="0"/>
              <a:sym typeface="ITC Avant Garde Std Bold" charset="0"/>
            </a:endParaRPr>
          </a:p>
          <a:p>
            <a:pPr algn="ctr" eaLnBrk="1" hangingPunct="1"/>
            <a:endParaRPr lang="en-US" altLang="es-MX" sz="1400" dirty="0">
              <a:solidFill>
                <a:schemeClr val="tx1"/>
              </a:solidFill>
              <a:latin typeface="ITC Avant Garde Std Bold" charset="0"/>
              <a:ea typeface="ITC Avant Garde Std Bold" charset="0"/>
              <a:cs typeface="ITC Avant Garde Std Bold" charset="0"/>
              <a:sym typeface="ITC Avant Garde Std Bold" charset="0"/>
            </a:endParaRPr>
          </a:p>
          <a:p>
            <a:pPr algn="ctr" eaLnBrk="1" hangingPunct="1"/>
            <a:endParaRPr lang="en-US" altLang="es-MX" sz="1400" dirty="0" smtClean="0">
              <a:solidFill>
                <a:schemeClr val="tx1"/>
              </a:solidFill>
              <a:latin typeface="ITC Avant Garde Std Bold" charset="0"/>
              <a:ea typeface="ITC Avant Garde Std Bold" charset="0"/>
              <a:cs typeface="ITC Avant Garde Std Bold" charset="0"/>
              <a:sym typeface="ITC Avant Garde Std Bold" charset="0"/>
            </a:endParaRPr>
          </a:p>
          <a:p>
            <a:pPr algn="ctr" eaLnBrk="1" hangingPunct="1"/>
            <a:endParaRPr lang="en-US" altLang="es-MX" sz="1400" dirty="0">
              <a:solidFill>
                <a:schemeClr val="tx1"/>
              </a:solidFill>
              <a:latin typeface="ITC Avant Garde Std Bold" charset="0"/>
              <a:ea typeface="ITC Avant Garde Std Bold" charset="0"/>
              <a:cs typeface="ITC Avant Garde Std Bold" charset="0"/>
              <a:sym typeface="ITC Avant Garde Std Bold" charset="0"/>
            </a:endParaRPr>
          </a:p>
        </p:txBody>
      </p:sp>
      <p:sp>
        <p:nvSpPr>
          <p:cNvPr id="312" name="Rectangle 51"/>
          <p:cNvSpPr>
            <a:spLocks/>
          </p:cNvSpPr>
          <p:nvPr/>
        </p:nvSpPr>
        <p:spPr bwMode="auto">
          <a:xfrm>
            <a:off x="2905620" y="2860439"/>
            <a:ext cx="772959" cy="340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s-MX" sz="1800" dirty="0" smtClean="0">
                <a:solidFill>
                  <a:schemeClr val="tx1"/>
                </a:solidFill>
                <a:latin typeface="ITC Avant Garde Std Bold" charset="0"/>
                <a:ea typeface="ITC Avant Garde Std Bold" charset="0"/>
                <a:cs typeface="ITC Avant Garde Std Bold" charset="0"/>
                <a:sym typeface="ITC Avant Garde Std Bold" charset="0"/>
              </a:rPr>
              <a:t>Plan de </a:t>
            </a:r>
            <a:r>
              <a:rPr lang="en-US" altLang="es-MX" sz="1800" dirty="0" err="1" smtClean="0">
                <a:solidFill>
                  <a:schemeClr val="tx1"/>
                </a:solidFill>
                <a:latin typeface="ITC Avant Garde Std Bold" charset="0"/>
                <a:ea typeface="ITC Avant Garde Std Bold" charset="0"/>
                <a:cs typeface="ITC Avant Garde Std Bold" charset="0"/>
                <a:sym typeface="ITC Avant Garde Std Bold" charset="0"/>
              </a:rPr>
              <a:t>vida</a:t>
            </a:r>
            <a:endParaRPr lang="en-US" altLang="es-MX" sz="1800" dirty="0">
              <a:solidFill>
                <a:schemeClr val="tx1"/>
              </a:solidFill>
              <a:latin typeface="ITC Avant Garde Std Bold" charset="0"/>
              <a:ea typeface="ITC Avant Garde Std Bold" charset="0"/>
              <a:cs typeface="ITC Avant Garde Std Bold" charset="0"/>
              <a:sym typeface="ITC Avant Garde Std Bold" charset="0"/>
            </a:endParaRPr>
          </a:p>
        </p:txBody>
      </p:sp>
      <p:sp>
        <p:nvSpPr>
          <p:cNvPr id="313" name="Rectangle 52"/>
          <p:cNvSpPr>
            <a:spLocks/>
          </p:cNvSpPr>
          <p:nvPr/>
        </p:nvSpPr>
        <p:spPr bwMode="auto">
          <a:xfrm>
            <a:off x="2928623" y="5034451"/>
            <a:ext cx="772959" cy="340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s-MX" sz="2400" dirty="0" smtClean="0">
                <a:solidFill>
                  <a:schemeClr val="tx1"/>
                </a:solidFill>
                <a:latin typeface="ITC Avant Garde Std Bold" charset="0"/>
                <a:ea typeface="ITC Avant Garde Std Bold" charset="0"/>
                <a:cs typeface="ITC Avant Garde Std Bold" charset="0"/>
                <a:sym typeface="ITC Avant Garde Std Bold" charset="0"/>
              </a:rPr>
              <a:t>Taller</a:t>
            </a:r>
            <a:endParaRPr lang="en-US" altLang="es-MX" sz="2400" dirty="0">
              <a:solidFill>
                <a:schemeClr val="tx1"/>
              </a:solidFill>
              <a:latin typeface="ITC Avant Garde Std Bold" charset="0"/>
              <a:ea typeface="ITC Avant Garde Std Bold" charset="0"/>
              <a:cs typeface="ITC Avant Garde Std Bold" charset="0"/>
              <a:sym typeface="ITC Avant Garde Std Bold" charset="0"/>
            </a:endParaRPr>
          </a:p>
        </p:txBody>
      </p:sp>
      <p:sp>
        <p:nvSpPr>
          <p:cNvPr id="314" name="Rectangle 53"/>
          <p:cNvSpPr>
            <a:spLocks/>
          </p:cNvSpPr>
          <p:nvPr/>
        </p:nvSpPr>
        <p:spPr bwMode="auto">
          <a:xfrm>
            <a:off x="4111068" y="3017039"/>
            <a:ext cx="772959" cy="340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endParaRPr lang="en-US" altLang="es-MX" sz="2400" dirty="0">
              <a:solidFill>
                <a:schemeClr val="tx1"/>
              </a:solidFill>
              <a:latin typeface="ITC Avant Garde Std Bold" charset="0"/>
              <a:ea typeface="ITC Avant Garde Std Bold" charset="0"/>
              <a:cs typeface="ITC Avant Garde Std Bold" charset="0"/>
              <a:sym typeface="ITC Avant Garde Std Bold" charset="0"/>
            </a:endParaRPr>
          </a:p>
        </p:txBody>
      </p:sp>
      <p:sp>
        <p:nvSpPr>
          <p:cNvPr id="315" name="Rectangle 54"/>
          <p:cNvSpPr>
            <a:spLocks/>
          </p:cNvSpPr>
          <p:nvPr/>
        </p:nvSpPr>
        <p:spPr bwMode="auto">
          <a:xfrm>
            <a:off x="4086528" y="5001481"/>
            <a:ext cx="772959" cy="340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s-MX" sz="2400" dirty="0" smtClean="0">
                <a:solidFill>
                  <a:schemeClr val="tx1"/>
                </a:solidFill>
                <a:latin typeface="ITC Avant Garde Std Bold" charset="0"/>
                <a:ea typeface="ITC Avant Garde Std Bold" charset="0"/>
                <a:cs typeface="ITC Avant Garde Std Bold" charset="0"/>
                <a:sym typeface="ITC Avant Garde Std Bold" charset="0"/>
              </a:rPr>
              <a:t>Taller</a:t>
            </a:r>
            <a:endParaRPr lang="en-US" altLang="es-MX" sz="2400" dirty="0">
              <a:solidFill>
                <a:schemeClr val="tx1"/>
              </a:solidFill>
              <a:latin typeface="ITC Avant Garde Std Bold" charset="0"/>
              <a:ea typeface="ITC Avant Garde Std Bold" charset="0"/>
              <a:cs typeface="ITC Avant Garde Std Bold" charset="0"/>
              <a:sym typeface="ITC Avant Garde Std Bold" charset="0"/>
            </a:endParaRPr>
          </a:p>
        </p:txBody>
      </p:sp>
      <p:sp>
        <p:nvSpPr>
          <p:cNvPr id="316" name="Rectangle 55"/>
          <p:cNvSpPr>
            <a:spLocks/>
          </p:cNvSpPr>
          <p:nvPr/>
        </p:nvSpPr>
        <p:spPr bwMode="auto">
          <a:xfrm>
            <a:off x="7522668" y="2942010"/>
            <a:ext cx="772959" cy="340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s-MX" sz="2400" dirty="0" smtClean="0">
                <a:solidFill>
                  <a:schemeClr val="tx1"/>
                </a:solidFill>
                <a:latin typeface="ITC Avant Garde Std Bold" charset="0"/>
                <a:ea typeface="ITC Avant Garde Std Bold" charset="0"/>
                <a:cs typeface="ITC Avant Garde Std Bold" charset="0"/>
                <a:sym typeface="ITC Avant Garde Std Bold" charset="0"/>
              </a:rPr>
              <a:t>Taller</a:t>
            </a:r>
            <a:endParaRPr lang="en-US" altLang="es-MX" sz="2400" dirty="0">
              <a:solidFill>
                <a:schemeClr val="tx1"/>
              </a:solidFill>
              <a:latin typeface="ITC Avant Garde Std Bold" charset="0"/>
              <a:ea typeface="ITC Avant Garde Std Bold" charset="0"/>
              <a:cs typeface="ITC Avant Garde Std Bold" charset="0"/>
              <a:sym typeface="ITC Avant Garde Std Bold" charset="0"/>
            </a:endParaRPr>
          </a:p>
        </p:txBody>
      </p:sp>
      <p:sp>
        <p:nvSpPr>
          <p:cNvPr id="317" name="Rectangle 56"/>
          <p:cNvSpPr>
            <a:spLocks/>
          </p:cNvSpPr>
          <p:nvPr/>
        </p:nvSpPr>
        <p:spPr bwMode="auto">
          <a:xfrm>
            <a:off x="1609354" y="5881278"/>
            <a:ext cx="1206981" cy="307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s-MX" sz="1600" dirty="0" smtClean="0">
                <a:solidFill>
                  <a:schemeClr val="tx1"/>
                </a:solidFill>
                <a:latin typeface="ITC Avant Garde Std Bold" charset="0"/>
                <a:ea typeface="ITC Avant Garde Std Bold" charset="0"/>
                <a:cs typeface="ITC Avant Garde Std Bold" charset="0"/>
                <a:sym typeface="ITC Avant Garde Std Bold" charset="0"/>
              </a:rPr>
              <a:t>  @</a:t>
            </a:r>
            <a:r>
              <a:rPr lang="en-US" altLang="es-MX" sz="1600" dirty="0" err="1">
                <a:solidFill>
                  <a:schemeClr val="tx1"/>
                </a:solidFill>
                <a:latin typeface="ITC Avant Garde Std Bold" charset="0"/>
                <a:ea typeface="ITC Avant Garde Std Bold" charset="0"/>
                <a:cs typeface="ITC Avant Garde Std Bold" charset="0"/>
                <a:sym typeface="ITC Avant Garde Std Bold" charset="0"/>
              </a:rPr>
              <a:t>prende</a:t>
            </a:r>
            <a:endParaRPr lang="en-US" altLang="es-MX" sz="1600" dirty="0">
              <a:solidFill>
                <a:schemeClr val="tx1"/>
              </a:solidFill>
              <a:latin typeface="ITC Avant Garde Std Bold" charset="0"/>
              <a:ea typeface="ITC Avant Garde Std Bold" charset="0"/>
              <a:cs typeface="ITC Avant Garde Std Bold" charset="0"/>
              <a:sym typeface="ITC Avant Garde Std Bold" charset="0"/>
            </a:endParaRPr>
          </a:p>
        </p:txBody>
      </p:sp>
      <p:sp>
        <p:nvSpPr>
          <p:cNvPr id="318" name="Rectangle 57"/>
          <p:cNvSpPr>
            <a:spLocks/>
          </p:cNvSpPr>
          <p:nvPr/>
        </p:nvSpPr>
        <p:spPr bwMode="auto">
          <a:xfrm>
            <a:off x="5034324" y="5738346"/>
            <a:ext cx="1206981" cy="307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endParaRPr lang="en-US" altLang="es-MX" sz="1100" dirty="0">
              <a:solidFill>
                <a:schemeClr val="tx1"/>
              </a:solidFill>
              <a:latin typeface="ITC Avant Garde Std Bold" charset="0"/>
              <a:ea typeface="ITC Avant Garde Std Bold" charset="0"/>
              <a:cs typeface="ITC Avant Garde Std Bold" charset="0"/>
              <a:sym typeface="ITC Avant Garde Std Bold" charset="0"/>
            </a:endParaRPr>
          </a:p>
        </p:txBody>
      </p:sp>
      <p:sp>
        <p:nvSpPr>
          <p:cNvPr id="319" name="Rectangle 58"/>
          <p:cNvSpPr>
            <a:spLocks/>
          </p:cNvSpPr>
          <p:nvPr/>
        </p:nvSpPr>
        <p:spPr bwMode="auto">
          <a:xfrm>
            <a:off x="6091481" y="5003381"/>
            <a:ext cx="1206981" cy="307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endParaRPr lang="en-US" altLang="es-MX" sz="1100" dirty="0">
              <a:solidFill>
                <a:schemeClr val="tx1"/>
              </a:solidFill>
              <a:latin typeface="ITC Avant Garde Std Bold" charset="0"/>
              <a:ea typeface="ITC Avant Garde Std Bold" charset="0"/>
              <a:cs typeface="ITC Avant Garde Std Bold" charset="0"/>
              <a:sym typeface="ITC Avant Garde Std Bold" charset="0"/>
            </a:endParaRPr>
          </a:p>
        </p:txBody>
      </p:sp>
      <p:sp>
        <p:nvSpPr>
          <p:cNvPr id="320" name="Rectangle 59"/>
          <p:cNvSpPr>
            <a:spLocks/>
          </p:cNvSpPr>
          <p:nvPr/>
        </p:nvSpPr>
        <p:spPr bwMode="auto">
          <a:xfrm>
            <a:off x="7456118" y="4919729"/>
            <a:ext cx="1108830" cy="677339"/>
          </a:xfrm>
          <a:prstGeom prst="rect">
            <a:avLst/>
          </a:prstGeom>
          <a:solidFill>
            <a:srgbClr val="00CC99"/>
          </a:solidFill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  <a:extLst/>
        </p:spPr>
        <p:txBody>
          <a:bodyPr lIns="0" tIns="0" rIns="0" bIns="0"/>
          <a:lstStyle/>
          <a:p>
            <a:pPr algn="ctr"/>
            <a:r>
              <a:rPr lang="en-US" altLang="es-MX" sz="1100" dirty="0" smtClean="0">
                <a:latin typeface="Gill Sans" charset="0"/>
                <a:ea typeface="ヒラギノ角ゴ ProN W3" charset="0"/>
                <a:cs typeface="ヒラギノ角ゴ ProN W3" charset="0"/>
                <a:sym typeface="ITC Avant Garde Std Bold" charset="0"/>
              </a:rPr>
              <a:t>D. </a:t>
            </a:r>
            <a:r>
              <a:rPr lang="en-US" altLang="es-MX" sz="1100" dirty="0" err="1" smtClean="0">
                <a:latin typeface="Gill Sans" charset="0"/>
                <a:ea typeface="ヒラギノ角ゴ ProN W3" charset="0"/>
                <a:cs typeface="ヒラギノ角ゴ ProN W3" charset="0"/>
                <a:sym typeface="ITC Avant Garde Std Bold" charset="0"/>
              </a:rPr>
              <a:t>Internacional</a:t>
            </a:r>
            <a:r>
              <a:rPr lang="en-US" altLang="es-MX" sz="1100" dirty="0" smtClean="0">
                <a:latin typeface="Gill Sans" charset="0"/>
                <a:ea typeface="ヒラギノ角ゴ ProN W3" charset="0"/>
                <a:cs typeface="ヒラギノ角ゴ ProN W3" charset="0"/>
                <a:sym typeface="ITC Avant Garde Std Bold" charset="0"/>
              </a:rPr>
              <a:t> </a:t>
            </a:r>
            <a:r>
              <a:rPr lang="en-US" altLang="es-MX" sz="1100" dirty="0" err="1" smtClean="0">
                <a:latin typeface="Gill Sans" charset="0"/>
                <a:ea typeface="ヒラギノ角ゴ ProN W3" charset="0"/>
                <a:cs typeface="ヒラギノ角ゴ ProN W3" charset="0"/>
                <a:sym typeface="ITC Avant Garde Std Bold" charset="0"/>
              </a:rPr>
              <a:t>Privado</a:t>
            </a:r>
            <a:r>
              <a:rPr lang="en-US" altLang="es-MX" sz="1100" dirty="0" smtClean="0">
                <a:latin typeface="Gill Sans" charset="0"/>
                <a:ea typeface="ヒラギノ角ゴ ProN W3" charset="0"/>
                <a:cs typeface="ヒラギノ角ゴ ProN W3" charset="0"/>
                <a:sym typeface="ITC Avant Garde Std Bold" charset="0"/>
              </a:rPr>
              <a:t> </a:t>
            </a:r>
            <a:endParaRPr lang="en-US" altLang="es-MX" sz="1100" dirty="0" smtClean="0">
              <a:latin typeface="Gill Sans" charset="0"/>
              <a:ea typeface="ヒラギノ角ゴ ProN W3" charset="0"/>
              <a:cs typeface="ヒラギノ角ゴ ProN W3" charset="0"/>
              <a:sym typeface="ITC Avant Garde Std Bold" charset="0"/>
            </a:endParaRPr>
          </a:p>
          <a:p>
            <a:pPr algn="ctr"/>
            <a:r>
              <a:rPr lang="en-US" altLang="es-MX" sz="1100" dirty="0" err="1" smtClean="0">
                <a:latin typeface="Gill Sans" charset="0"/>
                <a:ea typeface="ヒラギノ角ゴ ProN W3" charset="0"/>
                <a:cs typeface="ヒラギノ角ゴ ProN W3" charset="0"/>
                <a:sym typeface="ITC Avant Garde Std Bold" charset="0"/>
              </a:rPr>
              <a:t>Asignatura</a:t>
            </a:r>
            <a:r>
              <a:rPr lang="en-US" altLang="es-MX" sz="1100" dirty="0" smtClean="0">
                <a:latin typeface="Gill Sans" charset="0"/>
                <a:ea typeface="ヒラギノ角ゴ ProN W3" charset="0"/>
                <a:cs typeface="ヒラギノ角ゴ ProN W3" charset="0"/>
                <a:sym typeface="ITC Avant Garde Std Bold" charset="0"/>
              </a:rPr>
              <a:t> </a:t>
            </a:r>
            <a:r>
              <a:rPr lang="en-US" altLang="es-MX" sz="1100" dirty="0" err="1" smtClean="0">
                <a:latin typeface="Gill Sans" charset="0"/>
                <a:ea typeface="ヒラギノ角ゴ ProN W3" charset="0"/>
                <a:cs typeface="ヒラギノ角ゴ ProN W3" charset="0"/>
                <a:sym typeface="ITC Avant Garde Std Bold" charset="0"/>
              </a:rPr>
              <a:t>en</a:t>
            </a:r>
            <a:r>
              <a:rPr lang="en-US" altLang="es-MX" sz="1100" dirty="0" smtClean="0">
                <a:latin typeface="Gill Sans" charset="0"/>
                <a:ea typeface="ヒラギノ角ゴ ProN W3" charset="0"/>
                <a:cs typeface="ヒラギノ角ゴ ProN W3" charset="0"/>
                <a:sym typeface="ITC Avant Garde Std Bold" charset="0"/>
              </a:rPr>
              <a:t> </a:t>
            </a:r>
            <a:r>
              <a:rPr lang="en-US" altLang="es-MX" sz="1100" dirty="0" err="1" smtClean="0">
                <a:latin typeface="Gill Sans" charset="0"/>
                <a:ea typeface="ヒラギノ角ゴ ProN W3" charset="0"/>
                <a:cs typeface="ヒラギノ角ゴ ProN W3" charset="0"/>
                <a:sym typeface="ITC Avant Garde Std Bold" charset="0"/>
              </a:rPr>
              <a:t>Inglés</a:t>
            </a:r>
            <a:endParaRPr lang="en-US" altLang="es-MX" sz="1100" dirty="0">
              <a:latin typeface="Gill Sans" charset="0"/>
              <a:ea typeface="ヒラギノ角ゴ ProN W3" charset="0"/>
              <a:cs typeface="ヒラギノ角ゴ ProN W3" charset="0"/>
              <a:sym typeface="ITC Avant Garde Std Bold" charset="0"/>
            </a:endParaRPr>
          </a:p>
        </p:txBody>
      </p:sp>
      <p:sp>
        <p:nvSpPr>
          <p:cNvPr id="321" name="Rectangle 60"/>
          <p:cNvSpPr>
            <a:spLocks/>
          </p:cNvSpPr>
          <p:nvPr/>
        </p:nvSpPr>
        <p:spPr bwMode="auto">
          <a:xfrm>
            <a:off x="2756855" y="7149395"/>
            <a:ext cx="1206982" cy="581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endParaRPr lang="en-US" altLang="es-MX" sz="1400" dirty="0">
              <a:solidFill>
                <a:schemeClr val="tx1"/>
              </a:solidFill>
              <a:latin typeface="ITC Avant Garde Std Bold" charset="0"/>
              <a:ea typeface="ITC Avant Garde Std Bold" charset="0"/>
              <a:cs typeface="ITC Avant Garde Std Bold" charset="0"/>
              <a:sym typeface="ITC Avant Garde Std Bold" charset="0"/>
            </a:endParaRPr>
          </a:p>
        </p:txBody>
      </p:sp>
      <p:sp>
        <p:nvSpPr>
          <p:cNvPr id="322" name="Rectangle 61"/>
          <p:cNvSpPr>
            <a:spLocks/>
          </p:cNvSpPr>
          <p:nvPr/>
        </p:nvSpPr>
        <p:spPr bwMode="auto">
          <a:xfrm>
            <a:off x="3870284" y="7341189"/>
            <a:ext cx="1205448" cy="581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endParaRPr lang="en-US" altLang="es-MX" sz="1400" dirty="0">
              <a:solidFill>
                <a:schemeClr val="tx1"/>
              </a:solidFill>
              <a:latin typeface="ITC Avant Garde Std Bold" charset="0"/>
              <a:ea typeface="ITC Avant Garde Std Bold" charset="0"/>
              <a:cs typeface="ITC Avant Garde Std Bold" charset="0"/>
              <a:sym typeface="ITC Avant Garde Std Bold" charset="0"/>
            </a:endParaRPr>
          </a:p>
        </p:txBody>
      </p:sp>
      <p:sp>
        <p:nvSpPr>
          <p:cNvPr id="323" name="Rectangle 62"/>
          <p:cNvSpPr>
            <a:spLocks/>
          </p:cNvSpPr>
          <p:nvPr/>
        </p:nvSpPr>
        <p:spPr bwMode="auto">
          <a:xfrm>
            <a:off x="5165451" y="7149395"/>
            <a:ext cx="1205448" cy="639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endParaRPr lang="en-US" altLang="es-MX" sz="1400" dirty="0">
              <a:solidFill>
                <a:schemeClr val="tx1"/>
              </a:solidFill>
              <a:latin typeface="ITC Avant Garde Std Bold" charset="0"/>
              <a:ea typeface="ITC Avant Garde Std Bold" charset="0"/>
              <a:cs typeface="ITC Avant Garde Std Bold" charset="0"/>
              <a:sym typeface="ITC Avant Garde Std Bold" charset="0"/>
            </a:endParaRPr>
          </a:p>
        </p:txBody>
      </p:sp>
      <p:sp>
        <p:nvSpPr>
          <p:cNvPr id="324" name="Rectangle 63"/>
          <p:cNvSpPr>
            <a:spLocks/>
          </p:cNvSpPr>
          <p:nvPr/>
        </p:nvSpPr>
        <p:spPr bwMode="auto">
          <a:xfrm>
            <a:off x="6150821" y="7341189"/>
            <a:ext cx="1206981" cy="581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endParaRPr lang="en-US" altLang="es-MX" sz="1400" dirty="0">
              <a:solidFill>
                <a:schemeClr val="tx1"/>
              </a:solidFill>
              <a:latin typeface="ITC Avant Garde Std Bold" charset="0"/>
              <a:ea typeface="ITC Avant Garde Std Bold" charset="0"/>
              <a:cs typeface="ITC Avant Garde Std Bold" charset="0"/>
              <a:sym typeface="ITC Avant Garde Std Bold" charset="0"/>
            </a:endParaRPr>
          </a:p>
        </p:txBody>
      </p:sp>
      <p:sp>
        <p:nvSpPr>
          <p:cNvPr id="325" name="Rectangle 64"/>
          <p:cNvSpPr>
            <a:spLocks/>
          </p:cNvSpPr>
          <p:nvPr/>
        </p:nvSpPr>
        <p:spPr bwMode="auto">
          <a:xfrm>
            <a:off x="7522741" y="7173789"/>
            <a:ext cx="1206981" cy="581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endParaRPr lang="en-US" altLang="es-MX" sz="1400" dirty="0">
              <a:solidFill>
                <a:schemeClr val="tx1"/>
              </a:solidFill>
              <a:latin typeface="ITC Avant Garde Std Bold" charset="0"/>
              <a:ea typeface="ITC Avant Garde Std Bold" charset="0"/>
              <a:cs typeface="ITC Avant Garde Std Bold" charset="0"/>
              <a:sym typeface="ITC Avant Garde Std Bold" charset="0"/>
            </a:endParaRPr>
          </a:p>
        </p:txBody>
      </p:sp>
      <p:sp>
        <p:nvSpPr>
          <p:cNvPr id="326" name="Rectangle 65"/>
          <p:cNvSpPr>
            <a:spLocks/>
          </p:cNvSpPr>
          <p:nvPr/>
        </p:nvSpPr>
        <p:spPr bwMode="auto">
          <a:xfrm>
            <a:off x="8469698" y="7341189"/>
            <a:ext cx="1206981" cy="581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endParaRPr lang="en-US" altLang="es-MX" sz="1400" dirty="0">
              <a:solidFill>
                <a:schemeClr val="tx1"/>
              </a:solidFill>
              <a:latin typeface="ITC Avant Garde Std Bold" charset="0"/>
              <a:ea typeface="ITC Avant Garde Std Bold" charset="0"/>
              <a:cs typeface="ITC Avant Garde Std Bold" charset="0"/>
              <a:sym typeface="ITC Avant Garde Std Bold" charset="0"/>
            </a:endParaRPr>
          </a:p>
        </p:txBody>
      </p:sp>
      <p:sp>
        <p:nvSpPr>
          <p:cNvPr id="327" name="Rectangle 66"/>
          <p:cNvSpPr>
            <a:spLocks/>
          </p:cNvSpPr>
          <p:nvPr/>
        </p:nvSpPr>
        <p:spPr bwMode="auto">
          <a:xfrm>
            <a:off x="8679438" y="7202093"/>
            <a:ext cx="980001" cy="58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endParaRPr lang="en-US" altLang="es-MX" sz="1400" dirty="0">
              <a:solidFill>
                <a:schemeClr val="tx1"/>
              </a:solidFill>
              <a:latin typeface="ITC Avant Garde Std Bold" charset="0"/>
              <a:ea typeface="ITC Avant Garde Std Bold" charset="0"/>
              <a:cs typeface="ITC Avant Garde Std Bold" charset="0"/>
              <a:sym typeface="ITC Avant Garde Std Bold" charset="0"/>
            </a:endParaRPr>
          </a:p>
        </p:txBody>
      </p:sp>
      <p:sp>
        <p:nvSpPr>
          <p:cNvPr id="328" name="Rectangle 67"/>
          <p:cNvSpPr>
            <a:spLocks/>
          </p:cNvSpPr>
          <p:nvPr/>
        </p:nvSpPr>
        <p:spPr bwMode="auto">
          <a:xfrm>
            <a:off x="7305658" y="6512377"/>
            <a:ext cx="1206981" cy="307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s-MX" sz="1600" dirty="0" err="1" smtClean="0">
                <a:solidFill>
                  <a:srgbClr val="FFFFFF"/>
                </a:solidFill>
                <a:latin typeface="ITC Avant Garde Std Bold" charset="0"/>
                <a:ea typeface="ITC Avant Garde Std Bold" charset="0"/>
                <a:cs typeface="ITC Avant Garde Std Bold" charset="0"/>
                <a:sym typeface="ITC Avant Garde Std Bold" charset="0"/>
              </a:rPr>
              <a:t>Cocu</a:t>
            </a:r>
            <a:endParaRPr lang="en-US" altLang="es-MX" sz="1600" dirty="0">
              <a:solidFill>
                <a:srgbClr val="FFFFFF"/>
              </a:solidFill>
              <a:latin typeface="ITC Avant Garde Std Bold" charset="0"/>
              <a:ea typeface="ITC Avant Garde Std Bold" charset="0"/>
              <a:cs typeface="ITC Avant Garde Std Bold" charset="0"/>
              <a:sym typeface="ITC Avant Garde Std Bold" charset="0"/>
            </a:endParaRPr>
          </a:p>
        </p:txBody>
      </p:sp>
      <p:sp>
        <p:nvSpPr>
          <p:cNvPr id="329" name="Rectangle 68"/>
          <p:cNvSpPr>
            <a:spLocks/>
          </p:cNvSpPr>
          <p:nvPr/>
        </p:nvSpPr>
        <p:spPr bwMode="auto">
          <a:xfrm>
            <a:off x="8466212" y="5813695"/>
            <a:ext cx="1206981" cy="307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s-MX" sz="1600" dirty="0">
                <a:solidFill>
                  <a:schemeClr val="tx1"/>
                </a:solidFill>
                <a:latin typeface="ITC Avant Garde Std Bold" charset="0"/>
                <a:ea typeface="ITC Avant Garde Std Bold" charset="0"/>
                <a:cs typeface="ITC Avant Garde Std Bold" charset="0"/>
                <a:sym typeface="ITC Avant Garde Std Bold" charset="0"/>
              </a:rPr>
              <a:t>@</a:t>
            </a:r>
            <a:r>
              <a:rPr lang="en-US" altLang="es-MX" sz="1600" dirty="0" err="1">
                <a:solidFill>
                  <a:schemeClr val="tx1"/>
                </a:solidFill>
                <a:latin typeface="ITC Avant Garde Std Bold" charset="0"/>
                <a:ea typeface="ITC Avant Garde Std Bold" charset="0"/>
                <a:cs typeface="ITC Avant Garde Std Bold" charset="0"/>
                <a:sym typeface="ITC Avant Garde Std Bold" charset="0"/>
              </a:rPr>
              <a:t>prende</a:t>
            </a:r>
            <a:endParaRPr lang="es-MX" altLang="es-MX" sz="1600" dirty="0"/>
          </a:p>
        </p:txBody>
      </p:sp>
      <p:sp>
        <p:nvSpPr>
          <p:cNvPr id="330" name="Rectangle 69"/>
          <p:cNvSpPr>
            <a:spLocks/>
          </p:cNvSpPr>
          <p:nvPr/>
        </p:nvSpPr>
        <p:spPr bwMode="auto">
          <a:xfrm>
            <a:off x="8126231" y="4930137"/>
            <a:ext cx="1206981" cy="309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endParaRPr lang="en-US" altLang="es-MX" sz="1200" dirty="0">
              <a:solidFill>
                <a:srgbClr val="FFFFFF"/>
              </a:solidFill>
              <a:latin typeface="ITC Avant Garde Std Bold" charset="0"/>
              <a:ea typeface="ITC Avant Garde Std Bold" charset="0"/>
              <a:cs typeface="ITC Avant Garde Std Bold" charset="0"/>
              <a:sym typeface="ITC Avant Garde Std Bold" charset="0"/>
            </a:endParaRPr>
          </a:p>
        </p:txBody>
      </p:sp>
      <p:sp>
        <p:nvSpPr>
          <p:cNvPr id="331" name="Rectangle 70"/>
          <p:cNvSpPr>
            <a:spLocks/>
          </p:cNvSpPr>
          <p:nvPr/>
        </p:nvSpPr>
        <p:spPr bwMode="auto">
          <a:xfrm>
            <a:off x="1640358" y="8432180"/>
            <a:ext cx="10192633" cy="230204"/>
          </a:xfrm>
          <a:prstGeom prst="rect">
            <a:avLst/>
          </a:prstGeom>
          <a:solidFill>
            <a:srgbClr val="66FF33"/>
          </a:solidFill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s-MX" sz="1400" dirty="0" err="1" smtClean="0">
                <a:solidFill>
                  <a:schemeClr val="tx1"/>
                </a:solidFill>
                <a:latin typeface="ITC Avant Garde Std Bold" charset="0"/>
                <a:ea typeface="ITC Avant Garde Std Bold" charset="0"/>
                <a:cs typeface="ITC Avant Garde Std Bold" charset="0"/>
                <a:sym typeface="ITC Avant Garde Std Bold" charset="0"/>
              </a:rPr>
              <a:t>Humanidades</a:t>
            </a:r>
            <a:endParaRPr lang="en-US" altLang="es-MX" sz="1400" dirty="0">
              <a:solidFill>
                <a:schemeClr val="tx1"/>
              </a:solidFill>
              <a:latin typeface="ITC Avant Garde Std Bold" charset="0"/>
              <a:ea typeface="ITC Avant Garde Std Bold" charset="0"/>
              <a:cs typeface="ITC Avant Garde Std Bold" charset="0"/>
              <a:sym typeface="ITC Avant Garde Std Bold" charset="0"/>
            </a:endParaRPr>
          </a:p>
        </p:txBody>
      </p:sp>
      <p:sp>
        <p:nvSpPr>
          <p:cNvPr id="332" name="Rectangle 71"/>
          <p:cNvSpPr>
            <a:spLocks/>
          </p:cNvSpPr>
          <p:nvPr/>
        </p:nvSpPr>
        <p:spPr bwMode="auto">
          <a:xfrm>
            <a:off x="1643425" y="8662384"/>
            <a:ext cx="10201834" cy="267361"/>
          </a:xfrm>
          <a:prstGeom prst="rect">
            <a:avLst/>
          </a:prstGeom>
          <a:solidFill>
            <a:srgbClr val="FF6600"/>
          </a:solidFill>
          <a:ln>
            <a:noFill/>
          </a:ln>
          <a:extLst/>
        </p:spPr>
        <p:txBody>
          <a:bodyPr lIns="0" tIns="0" rIns="0" bIns="0" anchor="ctr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s-MX" sz="1400" dirty="0" smtClean="0">
                <a:solidFill>
                  <a:schemeClr val="tx1"/>
                </a:solidFill>
                <a:latin typeface="ITC Avant Garde Std Bold" charset="0"/>
                <a:ea typeface="ITC Avant Garde Std Bold" charset="0"/>
                <a:cs typeface="ITC Avant Garde Std Bold" charset="0"/>
                <a:sym typeface="ITC Avant Garde Std Bold" charset="0"/>
              </a:rPr>
              <a:t>Restart</a:t>
            </a:r>
            <a:endParaRPr lang="en-US" altLang="es-MX" sz="1400" dirty="0">
              <a:solidFill>
                <a:schemeClr val="tx1"/>
              </a:solidFill>
              <a:latin typeface="ITC Avant Garde Std Bold" charset="0"/>
              <a:ea typeface="ITC Avant Garde Std Bold" charset="0"/>
              <a:cs typeface="ITC Avant Garde Std Bold" charset="0"/>
              <a:sym typeface="ITC Avant Garde Std Bold" charset="0"/>
            </a:endParaRPr>
          </a:p>
        </p:txBody>
      </p:sp>
      <p:sp>
        <p:nvSpPr>
          <p:cNvPr id="333" name="Rectangle 72"/>
          <p:cNvSpPr>
            <a:spLocks/>
          </p:cNvSpPr>
          <p:nvPr/>
        </p:nvSpPr>
        <p:spPr bwMode="auto">
          <a:xfrm>
            <a:off x="2744586" y="4176932"/>
            <a:ext cx="1104227" cy="503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s-MX" sz="1200" dirty="0" smtClean="0">
                <a:solidFill>
                  <a:schemeClr val="tx1"/>
                </a:solidFill>
                <a:latin typeface="ITC Avant Garde Std Bold" charset="0"/>
                <a:ea typeface="ITC Avant Garde Std Bold" charset="0"/>
                <a:cs typeface="ITC Avant Garde Std Bold" charset="0"/>
                <a:sym typeface="ITC Avant Garde Std Bold" charset="0"/>
              </a:rPr>
              <a:t> </a:t>
            </a:r>
            <a:r>
              <a:rPr lang="en-US" altLang="es-MX" sz="1200" dirty="0" err="1" smtClean="0">
                <a:solidFill>
                  <a:schemeClr val="tx1"/>
                </a:solidFill>
                <a:latin typeface="ITC Avant Garde Std Bold" charset="0"/>
                <a:ea typeface="ITC Avant Garde Std Bold" charset="0"/>
                <a:cs typeface="ITC Avant Garde Std Bold" charset="0"/>
                <a:sym typeface="ITC Avant Garde Std Bold" charset="0"/>
              </a:rPr>
              <a:t>Experiencia</a:t>
            </a:r>
            <a:r>
              <a:rPr lang="en-US" altLang="es-MX" sz="1200" dirty="0" smtClean="0">
                <a:solidFill>
                  <a:schemeClr val="tx1"/>
                </a:solidFill>
                <a:latin typeface="ITC Avant Garde Std Bold" charset="0"/>
                <a:ea typeface="ITC Avant Garde Std Bold" charset="0"/>
                <a:cs typeface="ITC Avant Garde Std Bold" charset="0"/>
                <a:sym typeface="ITC Avant Garde Std Bold" charset="0"/>
              </a:rPr>
              <a:t> Restart</a:t>
            </a:r>
            <a:endParaRPr lang="en-US" altLang="es-MX" sz="1200" dirty="0">
              <a:solidFill>
                <a:schemeClr val="tx1"/>
              </a:solidFill>
              <a:latin typeface="ITC Avant Garde Std Bold" charset="0"/>
              <a:ea typeface="ITC Avant Garde Std Bold" charset="0"/>
              <a:cs typeface="ITC Avant Garde Std Bold" charset="0"/>
              <a:sym typeface="ITC Avant Garde Std Bold" charset="0"/>
            </a:endParaRPr>
          </a:p>
        </p:txBody>
      </p:sp>
      <p:sp>
        <p:nvSpPr>
          <p:cNvPr id="334" name="Rectangle 73"/>
          <p:cNvSpPr>
            <a:spLocks/>
          </p:cNvSpPr>
          <p:nvPr/>
        </p:nvSpPr>
        <p:spPr bwMode="auto">
          <a:xfrm>
            <a:off x="6281980" y="5683568"/>
            <a:ext cx="1052818" cy="6819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xtLst/>
        </p:spPr>
        <p:txBody>
          <a:bodyPr lIns="0" tIns="0" rIns="0" bIns="0" anchor="ctr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s-MX" sz="1600" dirty="0">
                <a:solidFill>
                  <a:schemeClr val="tx1"/>
                </a:solidFill>
                <a:latin typeface="ITC Avant Garde Std Bold" charset="0"/>
                <a:ea typeface="ITC Avant Garde Std Bold" charset="0"/>
                <a:cs typeface="ITC Avant Garde Std Bold" charset="0"/>
                <a:sym typeface="ITC Avant Garde Std Bold" charset="0"/>
              </a:rPr>
              <a:t>@</a:t>
            </a:r>
            <a:r>
              <a:rPr lang="en-US" altLang="es-MX" sz="1600" dirty="0" err="1">
                <a:solidFill>
                  <a:schemeClr val="tx1"/>
                </a:solidFill>
                <a:latin typeface="ITC Avant Garde Std Bold" charset="0"/>
                <a:ea typeface="ITC Avant Garde Std Bold" charset="0"/>
                <a:cs typeface="ITC Avant Garde Std Bold" charset="0"/>
                <a:sym typeface="ITC Avant Garde Std Bold" charset="0"/>
              </a:rPr>
              <a:t>prende</a:t>
            </a:r>
            <a:endParaRPr lang="es-MX" altLang="es-MX" sz="1600" dirty="0"/>
          </a:p>
        </p:txBody>
      </p:sp>
      <p:sp>
        <p:nvSpPr>
          <p:cNvPr id="335" name="Rectangle 74"/>
          <p:cNvSpPr>
            <a:spLocks/>
          </p:cNvSpPr>
          <p:nvPr/>
        </p:nvSpPr>
        <p:spPr bwMode="auto">
          <a:xfrm>
            <a:off x="6224965" y="4920845"/>
            <a:ext cx="1073497" cy="676223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 lIns="0" tIns="0" rIns="0" bIns="0" anchor="ctr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s-MX" sz="1800" dirty="0" smtClean="0">
                <a:solidFill>
                  <a:schemeClr val="tx1"/>
                </a:solidFill>
                <a:latin typeface="ITC Avant Garde Std Bold" charset="0"/>
                <a:ea typeface="ITC Avant Garde Std Bold" charset="0"/>
                <a:cs typeface="ITC Avant Garde Std Bold" charset="0"/>
                <a:sym typeface="ITC Avant Garde Std Bold" charset="0"/>
              </a:rPr>
              <a:t>  </a:t>
            </a:r>
            <a:r>
              <a:rPr lang="en-US" altLang="es-MX" sz="1800" dirty="0" smtClean="0">
                <a:solidFill>
                  <a:schemeClr val="tx1"/>
                </a:solidFill>
                <a:latin typeface="ITC Avant Garde Std Bold" charset="0"/>
                <a:ea typeface="ITC Avant Garde Std Bold" charset="0"/>
                <a:cs typeface="ITC Avant Garde Std Bold" charset="0"/>
                <a:sym typeface="ITC Avant Garde Std Bold" charset="0"/>
              </a:rPr>
              <a:t>EIMT</a:t>
            </a:r>
            <a:endParaRPr lang="en-US" altLang="es-MX" sz="1800" dirty="0">
              <a:solidFill>
                <a:schemeClr val="tx1"/>
              </a:solidFill>
              <a:latin typeface="ITC Avant Garde Std Bold" charset="0"/>
              <a:ea typeface="ITC Avant Garde Std Bold" charset="0"/>
              <a:cs typeface="ITC Avant Garde Std Bold" charset="0"/>
              <a:sym typeface="ITC Avant Garde Std Bold" charset="0"/>
            </a:endParaRPr>
          </a:p>
        </p:txBody>
      </p:sp>
      <p:sp>
        <p:nvSpPr>
          <p:cNvPr id="337" name="Rectangle 76"/>
          <p:cNvSpPr>
            <a:spLocks/>
          </p:cNvSpPr>
          <p:nvPr/>
        </p:nvSpPr>
        <p:spPr bwMode="auto">
          <a:xfrm>
            <a:off x="3971493" y="5763578"/>
            <a:ext cx="1170174" cy="503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s-MX" sz="1600" dirty="0" smtClean="0">
                <a:solidFill>
                  <a:schemeClr val="tx1"/>
                </a:solidFill>
                <a:latin typeface="ITC Avant Garde Std Bold" charset="0"/>
                <a:ea typeface="ITC Avant Garde Std Bold" charset="0"/>
                <a:cs typeface="ITC Avant Garde Std Bold" charset="0"/>
                <a:sym typeface="ITC Avant Garde Std Bold" charset="0"/>
              </a:rPr>
              <a:t> </a:t>
            </a:r>
            <a:r>
              <a:rPr lang="en-US" altLang="es-MX" sz="1600" dirty="0">
                <a:solidFill>
                  <a:schemeClr val="tx1"/>
                </a:solidFill>
                <a:latin typeface="ITC Avant Garde Std Bold" charset="0"/>
                <a:ea typeface="ITC Avant Garde Std Bold" charset="0"/>
                <a:cs typeface="ITC Avant Garde Std Bold" charset="0"/>
                <a:sym typeface="ITC Avant Garde Std Bold" charset="0"/>
              </a:rPr>
              <a:t>@</a:t>
            </a:r>
            <a:r>
              <a:rPr lang="en-US" altLang="es-MX" sz="1600" dirty="0" err="1">
                <a:solidFill>
                  <a:schemeClr val="tx1"/>
                </a:solidFill>
                <a:latin typeface="ITC Avant Garde Std Bold" charset="0"/>
                <a:ea typeface="ITC Avant Garde Std Bold" charset="0"/>
                <a:cs typeface="ITC Avant Garde Std Bold" charset="0"/>
                <a:sym typeface="ITC Avant Garde Std Bold" charset="0"/>
              </a:rPr>
              <a:t>prende</a:t>
            </a:r>
            <a:endParaRPr lang="en-US" altLang="es-MX" sz="1600" dirty="0">
              <a:solidFill>
                <a:schemeClr val="tx1"/>
              </a:solidFill>
              <a:latin typeface="ITC Avant Garde Std Bold" charset="0"/>
              <a:ea typeface="ITC Avant Garde Std Bold" charset="0"/>
              <a:cs typeface="ITC Avant Garde Std Bold" charset="0"/>
              <a:sym typeface="ITC Avant Garde Std Bold" charset="0"/>
            </a:endParaRPr>
          </a:p>
        </p:txBody>
      </p:sp>
      <p:sp>
        <p:nvSpPr>
          <p:cNvPr id="338" name="Rectangle 77"/>
          <p:cNvSpPr>
            <a:spLocks/>
          </p:cNvSpPr>
          <p:nvPr/>
        </p:nvSpPr>
        <p:spPr bwMode="auto">
          <a:xfrm>
            <a:off x="2738307" y="5749454"/>
            <a:ext cx="1168641" cy="503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s-MX" sz="1600" dirty="0" smtClean="0">
                <a:solidFill>
                  <a:schemeClr val="tx1"/>
                </a:solidFill>
                <a:latin typeface="ITC Avant Garde Std Bold" charset="0"/>
                <a:ea typeface="ITC Avant Garde Std Bold" charset="0"/>
                <a:cs typeface="ITC Avant Garde Std Bold" charset="0"/>
                <a:sym typeface="ITC Avant Garde Std Bold" charset="0"/>
              </a:rPr>
              <a:t> </a:t>
            </a:r>
            <a:r>
              <a:rPr lang="en-US" altLang="es-MX" sz="1600" dirty="0">
                <a:solidFill>
                  <a:schemeClr val="tx1"/>
                </a:solidFill>
                <a:latin typeface="ITC Avant Garde Std Bold" charset="0"/>
                <a:ea typeface="ITC Avant Garde Std Bold" charset="0"/>
                <a:cs typeface="ITC Avant Garde Std Bold" charset="0"/>
                <a:sym typeface="ITC Avant Garde Std Bold" charset="0"/>
              </a:rPr>
              <a:t>@</a:t>
            </a:r>
            <a:r>
              <a:rPr lang="en-US" altLang="es-MX" sz="1600" dirty="0" err="1">
                <a:solidFill>
                  <a:schemeClr val="tx1"/>
                </a:solidFill>
                <a:latin typeface="ITC Avant Garde Std Bold" charset="0"/>
                <a:ea typeface="ITC Avant Garde Std Bold" charset="0"/>
                <a:cs typeface="ITC Avant Garde Std Bold" charset="0"/>
                <a:sym typeface="ITC Avant Garde Std Bold" charset="0"/>
              </a:rPr>
              <a:t>prende</a:t>
            </a:r>
            <a:endParaRPr lang="en-US" altLang="es-MX" sz="1600" dirty="0">
              <a:solidFill>
                <a:schemeClr val="tx1"/>
              </a:solidFill>
              <a:latin typeface="ITC Avant Garde Std Bold" charset="0"/>
              <a:ea typeface="ITC Avant Garde Std Bold" charset="0"/>
              <a:cs typeface="ITC Avant Garde Std Bold" charset="0"/>
              <a:sym typeface="ITC Avant Garde Std Bold" charset="0"/>
            </a:endParaRPr>
          </a:p>
        </p:txBody>
      </p:sp>
      <p:sp>
        <p:nvSpPr>
          <p:cNvPr id="339" name="Rectangle 78"/>
          <p:cNvSpPr>
            <a:spLocks/>
          </p:cNvSpPr>
          <p:nvPr/>
        </p:nvSpPr>
        <p:spPr bwMode="auto">
          <a:xfrm>
            <a:off x="6230011" y="4301166"/>
            <a:ext cx="1168641" cy="503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s-MX" sz="1200" dirty="0" err="1">
                <a:solidFill>
                  <a:schemeClr val="tx1"/>
                </a:solidFill>
                <a:latin typeface="ITC Avant Garde Std Bold" charset="0"/>
                <a:ea typeface="ITC Avant Garde Std Bold" charset="0"/>
                <a:cs typeface="ITC Avant Garde Std Bold" charset="0"/>
                <a:sym typeface="ITC Avant Garde Std Bold" charset="0"/>
              </a:rPr>
              <a:t>Acción</a:t>
            </a:r>
            <a:endParaRPr lang="en-US" altLang="es-MX" sz="1200" dirty="0">
              <a:solidFill>
                <a:schemeClr val="tx1"/>
              </a:solidFill>
              <a:latin typeface="ITC Avant Garde Std Bold" charset="0"/>
              <a:ea typeface="ITC Avant Garde Std Bold" charset="0"/>
              <a:cs typeface="ITC Avant Garde Std Bold" charset="0"/>
              <a:sym typeface="ITC Avant Garde Std Bold" charset="0"/>
            </a:endParaRPr>
          </a:p>
          <a:p>
            <a:pPr algn="ctr" eaLnBrk="1" hangingPunct="1"/>
            <a:r>
              <a:rPr lang="en-US" altLang="es-MX" sz="1200" dirty="0">
                <a:solidFill>
                  <a:schemeClr val="tx1"/>
                </a:solidFill>
                <a:latin typeface="ITC Avant Garde Std Bold" charset="0"/>
                <a:ea typeface="ITC Avant Garde Std Bold" charset="0"/>
                <a:cs typeface="ITC Avant Garde Std Bold" charset="0"/>
                <a:sym typeface="ITC Avant Garde Std Bold" charset="0"/>
              </a:rPr>
              <a:t>Social</a:t>
            </a:r>
          </a:p>
        </p:txBody>
      </p:sp>
      <p:sp>
        <p:nvSpPr>
          <p:cNvPr id="340" name="Rectangle 79"/>
          <p:cNvSpPr>
            <a:spLocks/>
          </p:cNvSpPr>
          <p:nvPr/>
        </p:nvSpPr>
        <p:spPr bwMode="auto">
          <a:xfrm>
            <a:off x="1643426" y="9148500"/>
            <a:ext cx="10189566" cy="188882"/>
          </a:xfrm>
          <a:prstGeom prst="rect">
            <a:avLst/>
          </a:prstGeom>
          <a:solidFill>
            <a:srgbClr val="002060"/>
          </a:solidFill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  <a:extLst/>
        </p:spPr>
        <p:txBody>
          <a:bodyPr lIns="0" tIns="0" rIns="0" bIns="0"/>
          <a:lstStyle/>
          <a:p>
            <a:pPr algn="ctr"/>
            <a:r>
              <a:rPr lang="en-US" altLang="es-MX" sz="1400" dirty="0" smtClean="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ITC Avant Garde Std Bold" charset="0"/>
              </a:rPr>
              <a:t>    </a:t>
            </a:r>
            <a:r>
              <a:rPr lang="en-US" altLang="es-MX" sz="1400" dirty="0" err="1" smtClean="0">
                <a:solidFill>
                  <a:schemeClr val="bg1"/>
                </a:solidFill>
                <a:latin typeface="Gill Sans" charset="0"/>
                <a:ea typeface="ヒラギノ角ゴ ProN W3" charset="0"/>
                <a:cs typeface="ヒラギノ角ゴ ProN W3" charset="0"/>
                <a:sym typeface="ITC Avant Garde Std Bold" charset="0"/>
              </a:rPr>
              <a:t>Portafolio</a:t>
            </a:r>
            <a:r>
              <a:rPr lang="en-US" altLang="es-MX" sz="1400" dirty="0" smtClean="0">
                <a:solidFill>
                  <a:schemeClr val="bg1"/>
                </a:solidFill>
                <a:latin typeface="Gill Sans" charset="0"/>
                <a:ea typeface="ヒラギノ角ゴ ProN W3" charset="0"/>
                <a:cs typeface="ヒラギノ角ゴ ProN W3" charset="0"/>
                <a:sym typeface="ITC Avant Garde Std Bold" charset="0"/>
              </a:rPr>
              <a:t> </a:t>
            </a:r>
            <a:r>
              <a:rPr lang="en-US" altLang="es-MX" sz="1400" dirty="0" err="1">
                <a:solidFill>
                  <a:schemeClr val="bg1"/>
                </a:solidFill>
                <a:latin typeface="Gill Sans" charset="0"/>
                <a:ea typeface="ヒラギノ角ゴ ProN W3" charset="0"/>
                <a:cs typeface="ヒラギノ角ゴ ProN W3" charset="0"/>
                <a:sym typeface="ITC Avant Garde Std Bold" charset="0"/>
              </a:rPr>
              <a:t>profesional</a:t>
            </a:r>
            <a:endParaRPr lang="en-US" altLang="es-MX" sz="1400" dirty="0">
              <a:solidFill>
                <a:schemeClr val="bg1"/>
              </a:solidFill>
              <a:latin typeface="Gill Sans" charset="0"/>
              <a:ea typeface="ヒラギノ角ゴ ProN W3" charset="0"/>
              <a:cs typeface="ヒラギノ角ゴ ProN W3" charset="0"/>
              <a:sym typeface="ITC Avant Garde Std Bold" charset="0"/>
            </a:endParaRPr>
          </a:p>
        </p:txBody>
      </p:sp>
      <p:sp>
        <p:nvSpPr>
          <p:cNvPr id="341" name="Rectangle 81"/>
          <p:cNvSpPr>
            <a:spLocks/>
          </p:cNvSpPr>
          <p:nvPr/>
        </p:nvSpPr>
        <p:spPr bwMode="auto">
          <a:xfrm>
            <a:off x="9668273" y="4864179"/>
            <a:ext cx="588921" cy="303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endParaRPr lang="en-US" altLang="es-MX" sz="1600" dirty="0">
              <a:solidFill>
                <a:schemeClr val="tx1"/>
              </a:solidFill>
              <a:latin typeface="ITC Avant Garde Std Bold" charset="0"/>
              <a:ea typeface="ITC Avant Garde Std Bold" charset="0"/>
              <a:cs typeface="ITC Avant Garde Std Bold" charset="0"/>
              <a:sym typeface="ITC Avant Garde Std Bold" charset="0"/>
            </a:endParaRPr>
          </a:p>
        </p:txBody>
      </p:sp>
      <p:sp>
        <p:nvSpPr>
          <p:cNvPr id="343" name="Rectangle 86"/>
          <p:cNvSpPr>
            <a:spLocks/>
          </p:cNvSpPr>
          <p:nvPr/>
        </p:nvSpPr>
        <p:spPr bwMode="auto">
          <a:xfrm>
            <a:off x="1615820" y="1817191"/>
            <a:ext cx="1141035" cy="739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en-US" altLang="es-MX" sz="2800" dirty="0">
                <a:solidFill>
                  <a:srgbClr val="FFFFFF"/>
                </a:solidFill>
                <a:latin typeface="ITC Avant Garde Std Bold" charset="0"/>
                <a:ea typeface="ITC Avant Garde Std Bold" charset="0"/>
                <a:cs typeface="ITC Avant Garde Std Bold" charset="0"/>
                <a:sym typeface="ITC Avant Garde Std Bold" charset="0"/>
              </a:rPr>
              <a:t>1º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altLang="es-MX" sz="1600" dirty="0" err="1">
                <a:solidFill>
                  <a:srgbClr val="FFFFFF"/>
                </a:solidFill>
                <a:latin typeface="ITC Avant Garde Std Bold" charset="0"/>
                <a:ea typeface="ITC Avant Garde Std Bold" charset="0"/>
                <a:cs typeface="ITC Avant Garde Std Bold" charset="0"/>
                <a:sym typeface="ITC Avant Garde Std Bold" charset="0"/>
              </a:rPr>
              <a:t>Semestre</a:t>
            </a:r>
            <a:endParaRPr lang="en-US" altLang="es-MX" sz="1600" dirty="0">
              <a:solidFill>
                <a:srgbClr val="FFFFFF"/>
              </a:solidFill>
              <a:latin typeface="ITC Avant Garde Std Bold" charset="0"/>
              <a:ea typeface="ITC Avant Garde Std Bold" charset="0"/>
              <a:cs typeface="ITC Avant Garde Std Bold" charset="0"/>
              <a:sym typeface="ITC Avant Garde Std Bold" charset="0"/>
            </a:endParaRPr>
          </a:p>
        </p:txBody>
      </p:sp>
      <p:sp>
        <p:nvSpPr>
          <p:cNvPr id="344" name="Rectangle 87"/>
          <p:cNvSpPr>
            <a:spLocks/>
          </p:cNvSpPr>
          <p:nvPr/>
        </p:nvSpPr>
        <p:spPr bwMode="auto">
          <a:xfrm>
            <a:off x="1660701" y="6423226"/>
            <a:ext cx="1083886" cy="67581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s-MX" altLang="es-MX" sz="1000" dirty="0" smtClean="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</a:rPr>
              <a:t>Metodología de la Investigación</a:t>
            </a:r>
          </a:p>
          <a:p>
            <a:pPr algn="ctr"/>
            <a:r>
              <a:rPr lang="es-MX" altLang="es-MX" sz="1000" dirty="0" smtClean="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</a:rPr>
              <a:t>Asignatura </a:t>
            </a:r>
            <a:r>
              <a:rPr lang="es-MX" altLang="es-MX" sz="1000" dirty="0" smtClean="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</a:rPr>
              <a:t>en </a:t>
            </a:r>
            <a:r>
              <a:rPr lang="es-MX" altLang="es-MX" sz="1000" dirty="0" smtClean="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</a:rPr>
              <a:t>línea </a:t>
            </a:r>
            <a:endParaRPr lang="es-MX" altLang="es-MX" sz="1000" dirty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345" name="Rectangle 88"/>
          <p:cNvSpPr>
            <a:spLocks/>
          </p:cNvSpPr>
          <p:nvPr/>
        </p:nvSpPr>
        <p:spPr bwMode="auto">
          <a:xfrm>
            <a:off x="2772192" y="6438771"/>
            <a:ext cx="1096559" cy="68018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s-MX" altLang="es-MX" sz="1000" dirty="0" smtClean="0"/>
              <a:t>Historia del </a:t>
            </a:r>
            <a:r>
              <a:rPr lang="es-MX" altLang="es-MX" sz="1000" dirty="0" smtClean="0"/>
              <a:t>Derecho </a:t>
            </a:r>
            <a:r>
              <a:rPr lang="es-MX" altLang="es-MX" sz="1000" dirty="0"/>
              <a:t>M</a:t>
            </a:r>
            <a:r>
              <a:rPr lang="es-MX" altLang="es-MX" sz="1000" dirty="0" smtClean="0"/>
              <a:t>exicano </a:t>
            </a:r>
            <a:endParaRPr lang="es-MX" altLang="es-MX" sz="1000" dirty="0" smtClean="0"/>
          </a:p>
          <a:p>
            <a:pPr algn="ctr" eaLnBrk="1" hangingPunct="1"/>
            <a:r>
              <a:rPr lang="es-MX" altLang="es-MX" sz="1000" dirty="0" smtClean="0"/>
              <a:t>Asignatura </a:t>
            </a:r>
            <a:r>
              <a:rPr lang="es-MX" altLang="es-MX" sz="1000" dirty="0" smtClean="0"/>
              <a:t>en </a:t>
            </a:r>
            <a:r>
              <a:rPr lang="es-MX" altLang="es-MX" sz="1000" dirty="0" smtClean="0"/>
              <a:t>línea </a:t>
            </a:r>
            <a:endParaRPr lang="es-MX" altLang="es-MX" sz="1000" dirty="0"/>
          </a:p>
        </p:txBody>
      </p:sp>
      <p:sp>
        <p:nvSpPr>
          <p:cNvPr id="346" name="Rectangle 89"/>
          <p:cNvSpPr>
            <a:spLocks/>
          </p:cNvSpPr>
          <p:nvPr/>
        </p:nvSpPr>
        <p:spPr bwMode="auto">
          <a:xfrm>
            <a:off x="4027864" y="6423225"/>
            <a:ext cx="1058605" cy="675819"/>
          </a:xfrm>
          <a:prstGeom prst="rect">
            <a:avLst/>
          </a:prstGeom>
          <a:solidFill>
            <a:srgbClr val="002060"/>
          </a:solidFill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endParaRPr lang="en-US" altLang="es-MX" sz="1800" dirty="0" smtClean="0">
              <a:solidFill>
                <a:srgbClr val="FFFFFF"/>
              </a:solidFill>
              <a:latin typeface="ITC Avant Garde Std Bold" charset="0"/>
              <a:ea typeface="ITC Avant Garde Std Bold" charset="0"/>
              <a:cs typeface="ITC Avant Garde Std Bold" charset="0"/>
              <a:sym typeface="ITC Avant Garde Std Bold" charset="0"/>
            </a:endParaRPr>
          </a:p>
          <a:p>
            <a:pPr algn="ctr"/>
            <a:r>
              <a:rPr lang="en-US" altLang="es-MX" sz="1600" dirty="0" smtClean="0">
                <a:solidFill>
                  <a:srgbClr val="FFFFFF"/>
                </a:solidFill>
                <a:latin typeface="ITC Avant Garde Std Bold" charset="0"/>
                <a:ea typeface="ヒラギノ角ゴ ProN W3" charset="0"/>
                <a:cs typeface="ヒラギノ角ゴ ProN W3" charset="0"/>
                <a:sym typeface="ITC Avant Garde Std Bold" charset="0"/>
              </a:rPr>
              <a:t>Taller</a:t>
            </a:r>
            <a:endParaRPr lang="es-MX" altLang="es-MX" sz="1600" dirty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347" name="Rectangle 90"/>
          <p:cNvSpPr>
            <a:spLocks/>
          </p:cNvSpPr>
          <p:nvPr/>
        </p:nvSpPr>
        <p:spPr bwMode="auto">
          <a:xfrm>
            <a:off x="7403742" y="7149396"/>
            <a:ext cx="1119633" cy="589542"/>
          </a:xfrm>
          <a:prstGeom prst="rect">
            <a:avLst/>
          </a:prstGeom>
          <a:solidFill>
            <a:srgbClr val="002060"/>
          </a:solidFill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s-MX" altLang="es-MX" sz="1600" dirty="0" smtClean="0">
                <a:solidFill>
                  <a:schemeClr val="bg1"/>
                </a:solidFill>
                <a:latin typeface="Gill Sans" charset="0"/>
                <a:ea typeface="ヒラギノ角ゴ ProN W3" charset="0"/>
                <a:cs typeface="ヒラギノ角ゴ ProN W3" charset="0"/>
              </a:rPr>
              <a:t>Concursos/OEA</a:t>
            </a:r>
            <a:endParaRPr lang="es-MX" altLang="es-MX" sz="1600" dirty="0">
              <a:solidFill>
                <a:schemeClr val="bg1"/>
              </a:solidFill>
              <a:latin typeface="Gill Sans" charset="0"/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348" name="Rectangle 91"/>
          <p:cNvSpPr>
            <a:spLocks/>
          </p:cNvSpPr>
          <p:nvPr/>
        </p:nvSpPr>
        <p:spPr bwMode="auto">
          <a:xfrm>
            <a:off x="6300350" y="6445114"/>
            <a:ext cx="1034448" cy="6539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endParaRPr lang="es-MX" altLang="es-MX" sz="40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349" name="Rectangle 92"/>
          <p:cNvSpPr>
            <a:spLocks/>
          </p:cNvSpPr>
          <p:nvPr/>
        </p:nvSpPr>
        <p:spPr bwMode="auto">
          <a:xfrm>
            <a:off x="7383875" y="6363959"/>
            <a:ext cx="1096559" cy="680186"/>
          </a:xfrm>
          <a:prstGeom prst="rect">
            <a:avLst/>
          </a:prstGeom>
          <a:noFill/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endParaRPr lang="es-MX" altLang="es-MX" sz="4000"/>
          </a:p>
        </p:txBody>
      </p:sp>
      <p:sp>
        <p:nvSpPr>
          <p:cNvPr id="350" name="Rectangle 93"/>
          <p:cNvSpPr>
            <a:spLocks/>
          </p:cNvSpPr>
          <p:nvPr/>
        </p:nvSpPr>
        <p:spPr bwMode="auto">
          <a:xfrm>
            <a:off x="7396144" y="6423225"/>
            <a:ext cx="1070069" cy="6801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endParaRPr lang="es-MX" altLang="es-MX" sz="1100" dirty="0" smtClean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</a:endParaRPr>
          </a:p>
          <a:p>
            <a:pPr algn="ctr"/>
            <a:r>
              <a:rPr lang="es-MX" altLang="es-MX" sz="1200" dirty="0" smtClean="0">
                <a:solidFill>
                  <a:schemeClr val="bg1"/>
                </a:solidFill>
                <a:latin typeface="Gill Sans" charset="0"/>
                <a:ea typeface="ヒラギノ角ゴ ProN W3" charset="0"/>
                <a:cs typeface="ヒラギノ角ゴ ProN W3" charset="0"/>
              </a:rPr>
              <a:t>Materia</a:t>
            </a:r>
            <a:r>
              <a:rPr lang="es-MX" altLang="es-MX" sz="1100" dirty="0" smtClean="0">
                <a:solidFill>
                  <a:schemeClr val="bg1"/>
                </a:solidFill>
                <a:latin typeface="Gill Sans" charset="0"/>
                <a:ea typeface="ヒラギノ角ゴ ProN W3" charset="0"/>
                <a:cs typeface="ヒラギノ角ゴ ProN W3" charset="0"/>
              </a:rPr>
              <a:t> </a:t>
            </a:r>
            <a:r>
              <a:rPr lang="es-MX" altLang="es-MX" sz="1200" dirty="0" smtClean="0">
                <a:solidFill>
                  <a:schemeClr val="bg1"/>
                </a:solidFill>
                <a:latin typeface="Gill Sans" charset="0"/>
                <a:ea typeface="ヒラギノ角ゴ ProN W3" charset="0"/>
                <a:cs typeface="ヒラギノ角ゴ ProN W3" charset="0"/>
              </a:rPr>
              <a:t>Práctica</a:t>
            </a:r>
            <a:endParaRPr lang="es-MX" altLang="es-MX" sz="1200" dirty="0">
              <a:solidFill>
                <a:schemeClr val="bg1"/>
              </a:solidFill>
              <a:latin typeface="Gill Sans" charset="0"/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351" name="Rectangle 94"/>
          <p:cNvSpPr>
            <a:spLocks/>
          </p:cNvSpPr>
          <p:nvPr/>
        </p:nvSpPr>
        <p:spPr bwMode="auto">
          <a:xfrm>
            <a:off x="1696168" y="6692612"/>
            <a:ext cx="1038280" cy="309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endParaRPr lang="en-US" altLang="es-MX" sz="1600" dirty="0">
              <a:solidFill>
                <a:srgbClr val="FFFFFF"/>
              </a:solidFill>
              <a:latin typeface="ITC Avant Garde Std Bold" charset="0"/>
              <a:ea typeface="ITC Avant Garde Std Bold" charset="0"/>
              <a:cs typeface="ITC Avant Garde Std Bold" charset="0"/>
              <a:sym typeface="ITC Avant Garde Std Bold" charset="0"/>
            </a:endParaRPr>
          </a:p>
        </p:txBody>
      </p:sp>
      <p:sp>
        <p:nvSpPr>
          <p:cNvPr id="352" name="Rectangle 95"/>
          <p:cNvSpPr>
            <a:spLocks/>
          </p:cNvSpPr>
          <p:nvPr/>
        </p:nvSpPr>
        <p:spPr bwMode="auto">
          <a:xfrm>
            <a:off x="2808999" y="6809901"/>
            <a:ext cx="1036747" cy="309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endParaRPr lang="en-US" altLang="es-MX" sz="1600" dirty="0">
              <a:solidFill>
                <a:srgbClr val="FFFFFF"/>
              </a:solidFill>
              <a:latin typeface="ITC Avant Garde Std Bold" charset="0"/>
              <a:ea typeface="ITC Avant Garde Std Bold" charset="0"/>
              <a:cs typeface="ITC Avant Garde Std Bold" charset="0"/>
              <a:sym typeface="ITC Avant Garde Std Bold" charset="0"/>
            </a:endParaRPr>
          </a:p>
        </p:txBody>
      </p:sp>
      <p:sp>
        <p:nvSpPr>
          <p:cNvPr id="353" name="Rectangle 96"/>
          <p:cNvSpPr>
            <a:spLocks/>
          </p:cNvSpPr>
          <p:nvPr/>
        </p:nvSpPr>
        <p:spPr bwMode="auto">
          <a:xfrm>
            <a:off x="3977640" y="6539136"/>
            <a:ext cx="1038281" cy="309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endParaRPr lang="en-US" altLang="es-MX" sz="1600" dirty="0">
              <a:solidFill>
                <a:srgbClr val="FFFFFF"/>
              </a:solidFill>
              <a:latin typeface="ITC Avant Garde Std Bold" charset="0"/>
              <a:ea typeface="ITC Avant Garde Std Bold" charset="0"/>
              <a:cs typeface="ITC Avant Garde Std Bold" charset="0"/>
              <a:sym typeface="ITC Avant Garde Std Bold" charset="0"/>
            </a:endParaRPr>
          </a:p>
        </p:txBody>
      </p:sp>
      <p:sp>
        <p:nvSpPr>
          <p:cNvPr id="354" name="Rectangle 97"/>
          <p:cNvSpPr>
            <a:spLocks/>
          </p:cNvSpPr>
          <p:nvPr/>
        </p:nvSpPr>
        <p:spPr bwMode="auto">
          <a:xfrm>
            <a:off x="5129411" y="6539136"/>
            <a:ext cx="1036747" cy="309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endParaRPr lang="en-US" altLang="es-MX" sz="1600" dirty="0">
              <a:solidFill>
                <a:srgbClr val="FFFFFF"/>
              </a:solidFill>
              <a:latin typeface="ITC Avant Garde Std Bold" charset="0"/>
              <a:ea typeface="ITC Avant Garde Std Bold" charset="0"/>
              <a:cs typeface="ITC Avant Garde Std Bold" charset="0"/>
              <a:sym typeface="ITC Avant Garde Std Bold" charset="0"/>
            </a:endParaRPr>
          </a:p>
        </p:txBody>
      </p:sp>
      <p:sp>
        <p:nvSpPr>
          <p:cNvPr id="355" name="Rectangle 98"/>
          <p:cNvSpPr>
            <a:spLocks/>
          </p:cNvSpPr>
          <p:nvPr/>
        </p:nvSpPr>
        <p:spPr bwMode="auto">
          <a:xfrm>
            <a:off x="6300350" y="6497667"/>
            <a:ext cx="1036747" cy="543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s-MX" sz="1200" dirty="0" smtClean="0">
                <a:solidFill>
                  <a:srgbClr val="FFFFFF"/>
                </a:solidFill>
                <a:latin typeface="ITC Avant Garde Std Bold" charset="0"/>
                <a:ea typeface="ITC Avant Garde Std Bold" charset="0"/>
                <a:cs typeface="ITC Avant Garde Std Bold" charset="0"/>
                <a:sym typeface="ITC Avant Garde Std Bold" charset="0"/>
              </a:rPr>
              <a:t>Materia </a:t>
            </a:r>
            <a:r>
              <a:rPr lang="en-US" altLang="es-MX" sz="1200" dirty="0" err="1" smtClean="0">
                <a:solidFill>
                  <a:srgbClr val="FFFFFF"/>
                </a:solidFill>
                <a:latin typeface="ITC Avant Garde Std Bold" charset="0"/>
                <a:ea typeface="ITC Avant Garde Std Bold" charset="0"/>
                <a:cs typeface="ITC Avant Garde Std Bold" charset="0"/>
                <a:sym typeface="ITC Avant Garde Std Bold" charset="0"/>
              </a:rPr>
              <a:t>Práctica</a:t>
            </a:r>
            <a:endParaRPr lang="en-US" altLang="es-MX" sz="1200" dirty="0" smtClean="0">
              <a:solidFill>
                <a:srgbClr val="FFFFFF"/>
              </a:solidFill>
              <a:latin typeface="ITC Avant Garde Std Bold" charset="0"/>
              <a:ea typeface="ITC Avant Garde Std Bold" charset="0"/>
              <a:cs typeface="ITC Avant Garde Std Bold" charset="0"/>
              <a:sym typeface="ITC Avant Garde Std Bold" charset="0"/>
            </a:endParaRPr>
          </a:p>
          <a:p>
            <a:pPr algn="ctr" eaLnBrk="1" hangingPunct="1"/>
            <a:endParaRPr lang="en-US" altLang="es-MX" sz="1050" dirty="0">
              <a:solidFill>
                <a:srgbClr val="FFFFFF"/>
              </a:solidFill>
              <a:latin typeface="ITC Avant Garde Std Bold" charset="0"/>
              <a:ea typeface="ITC Avant Garde Std Bold" charset="0"/>
              <a:cs typeface="ITC Avant Garde Std Bold" charset="0"/>
              <a:sym typeface="ITC Avant Garde Std Bold" charset="0"/>
            </a:endParaRPr>
          </a:p>
        </p:txBody>
      </p:sp>
      <p:sp>
        <p:nvSpPr>
          <p:cNvPr id="356" name="Rectangle 99"/>
          <p:cNvSpPr>
            <a:spLocks/>
          </p:cNvSpPr>
          <p:nvPr/>
        </p:nvSpPr>
        <p:spPr bwMode="auto">
          <a:xfrm>
            <a:off x="5249035" y="7475005"/>
            <a:ext cx="1038280" cy="309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endParaRPr lang="en-US" altLang="es-MX" sz="1600" dirty="0">
              <a:solidFill>
                <a:srgbClr val="FFFFFF"/>
              </a:solidFill>
              <a:latin typeface="ITC Avant Garde Std Bold" charset="0"/>
              <a:ea typeface="ITC Avant Garde Std Bold" charset="0"/>
              <a:cs typeface="ITC Avant Garde Std Bold" charset="0"/>
              <a:sym typeface="ITC Avant Garde Std Bold" charset="0"/>
            </a:endParaRPr>
          </a:p>
        </p:txBody>
      </p:sp>
      <p:sp>
        <p:nvSpPr>
          <p:cNvPr id="357" name="Rectangle 100"/>
          <p:cNvSpPr>
            <a:spLocks/>
          </p:cNvSpPr>
          <p:nvPr/>
        </p:nvSpPr>
        <p:spPr bwMode="auto">
          <a:xfrm>
            <a:off x="7414546" y="6539136"/>
            <a:ext cx="1036747" cy="309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endParaRPr lang="en-US" altLang="es-MX" sz="1600" dirty="0">
              <a:solidFill>
                <a:srgbClr val="FFFFFF"/>
              </a:solidFill>
              <a:latin typeface="ITC Avant Garde Std Bold" charset="0"/>
              <a:ea typeface="ITC Avant Garde Std Bold" charset="0"/>
              <a:cs typeface="ITC Avant Garde Std Bold" charset="0"/>
              <a:sym typeface="ITC Avant Garde Std Bold" charset="0"/>
            </a:endParaRPr>
          </a:p>
        </p:txBody>
      </p:sp>
      <p:sp>
        <p:nvSpPr>
          <p:cNvPr id="358" name="Rectangle 101"/>
          <p:cNvSpPr>
            <a:spLocks/>
          </p:cNvSpPr>
          <p:nvPr/>
        </p:nvSpPr>
        <p:spPr bwMode="auto">
          <a:xfrm>
            <a:off x="5083401" y="5485000"/>
            <a:ext cx="1096559" cy="680186"/>
          </a:xfrm>
          <a:prstGeom prst="rect">
            <a:avLst/>
          </a:prstGeom>
          <a:noFill/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endParaRPr lang="es-MX" altLang="es-MX" sz="4000"/>
          </a:p>
        </p:txBody>
      </p:sp>
      <p:sp>
        <p:nvSpPr>
          <p:cNvPr id="361" name="Rectangle 104"/>
          <p:cNvSpPr>
            <a:spLocks/>
          </p:cNvSpPr>
          <p:nvPr/>
        </p:nvSpPr>
        <p:spPr bwMode="auto">
          <a:xfrm>
            <a:off x="6123215" y="5072230"/>
            <a:ext cx="1206981" cy="309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endParaRPr lang="en-US" altLang="es-MX" sz="1600" dirty="0">
              <a:solidFill>
                <a:schemeClr val="tx1"/>
              </a:solidFill>
              <a:latin typeface="ITC Avant Garde Std Bold" charset="0"/>
              <a:ea typeface="ITC Avant Garde Std Bold" charset="0"/>
              <a:cs typeface="ITC Avant Garde Std Bold" charset="0"/>
              <a:sym typeface="ITC Avant Garde Std Bold" charset="0"/>
            </a:endParaRPr>
          </a:p>
        </p:txBody>
      </p:sp>
      <p:sp>
        <p:nvSpPr>
          <p:cNvPr id="362" name="Rectangle 105"/>
          <p:cNvSpPr>
            <a:spLocks/>
          </p:cNvSpPr>
          <p:nvPr/>
        </p:nvSpPr>
        <p:spPr bwMode="auto">
          <a:xfrm>
            <a:off x="7419914" y="2650440"/>
            <a:ext cx="1096559" cy="680186"/>
          </a:xfrm>
          <a:prstGeom prst="rect">
            <a:avLst/>
          </a:prstGeom>
          <a:noFill/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endParaRPr lang="es-MX" altLang="es-MX" sz="4000"/>
          </a:p>
        </p:txBody>
      </p:sp>
      <p:sp>
        <p:nvSpPr>
          <p:cNvPr id="363" name="Rectangle 106"/>
          <p:cNvSpPr>
            <a:spLocks/>
          </p:cNvSpPr>
          <p:nvPr/>
        </p:nvSpPr>
        <p:spPr bwMode="auto">
          <a:xfrm>
            <a:off x="9695083" y="2671582"/>
            <a:ext cx="1096559" cy="6801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endParaRPr lang="es-MX" altLang="es-MX" sz="4000"/>
          </a:p>
        </p:txBody>
      </p:sp>
      <p:sp>
        <p:nvSpPr>
          <p:cNvPr id="364" name="Rectangle 107"/>
          <p:cNvSpPr>
            <a:spLocks/>
          </p:cNvSpPr>
          <p:nvPr/>
        </p:nvSpPr>
        <p:spPr bwMode="auto">
          <a:xfrm>
            <a:off x="7436323" y="4192055"/>
            <a:ext cx="1096559" cy="6801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endParaRPr lang="es-MX" altLang="es-MX" sz="4000"/>
          </a:p>
        </p:txBody>
      </p:sp>
      <p:sp>
        <p:nvSpPr>
          <p:cNvPr id="365" name="Rectangle 108"/>
          <p:cNvSpPr>
            <a:spLocks/>
          </p:cNvSpPr>
          <p:nvPr/>
        </p:nvSpPr>
        <p:spPr bwMode="auto">
          <a:xfrm>
            <a:off x="7314860" y="3030816"/>
            <a:ext cx="1225386" cy="258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endParaRPr lang="en-US" altLang="es-MX" sz="1100" dirty="0">
              <a:solidFill>
                <a:schemeClr val="tx1"/>
              </a:solidFill>
              <a:latin typeface="ITC Avant Garde Std Bold" charset="0"/>
              <a:ea typeface="ITC Avant Garde Std Bold" charset="0"/>
              <a:cs typeface="ITC Avant Garde Std Bold" charset="0"/>
              <a:sym typeface="ITC Avant Garde Std Bold" charset="0"/>
            </a:endParaRPr>
          </a:p>
        </p:txBody>
      </p:sp>
      <p:sp>
        <p:nvSpPr>
          <p:cNvPr id="366" name="Rectangle 109"/>
          <p:cNvSpPr>
            <a:spLocks/>
          </p:cNvSpPr>
          <p:nvPr/>
        </p:nvSpPr>
        <p:spPr bwMode="auto">
          <a:xfrm>
            <a:off x="7354735" y="4428535"/>
            <a:ext cx="1226919" cy="258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s-MX" sz="1200" dirty="0" smtClean="0">
                <a:solidFill>
                  <a:schemeClr val="bg1"/>
                </a:solidFill>
                <a:latin typeface="ITC Avant Garde Std Bold" charset="0"/>
                <a:ea typeface="ITC Avant Garde Std Bold" charset="0"/>
                <a:cs typeface="ITC Avant Garde Std Bold" charset="0"/>
                <a:sym typeface="ITC Avant Garde Std Bold" charset="0"/>
              </a:rPr>
              <a:t>Materia</a:t>
            </a:r>
            <a:r>
              <a:rPr lang="en-US" altLang="es-MX" sz="1050" dirty="0" smtClean="0">
                <a:solidFill>
                  <a:schemeClr val="bg1"/>
                </a:solidFill>
                <a:latin typeface="ITC Avant Garde Std Bold" charset="0"/>
                <a:ea typeface="ITC Avant Garde Std Bold" charset="0"/>
                <a:cs typeface="ITC Avant Garde Std Bold" charset="0"/>
                <a:sym typeface="ITC Avant Garde Std Bold" charset="0"/>
              </a:rPr>
              <a:t> </a:t>
            </a:r>
            <a:r>
              <a:rPr lang="en-US" altLang="es-MX" sz="1050" dirty="0" err="1" smtClean="0">
                <a:solidFill>
                  <a:schemeClr val="bg1"/>
                </a:solidFill>
                <a:latin typeface="ITC Avant Garde Std Bold" charset="0"/>
                <a:ea typeface="ITC Avant Garde Std Bold" charset="0"/>
                <a:cs typeface="ITC Avant Garde Std Bold" charset="0"/>
                <a:sym typeface="ITC Avant Garde Std Bold" charset="0"/>
              </a:rPr>
              <a:t>Práctica</a:t>
            </a:r>
            <a:endParaRPr lang="en-US" altLang="es-MX" sz="1050" dirty="0">
              <a:solidFill>
                <a:schemeClr val="bg1"/>
              </a:solidFill>
              <a:latin typeface="ITC Avant Garde Std Bold" charset="0"/>
              <a:ea typeface="ITC Avant Garde Std Bold" charset="0"/>
              <a:cs typeface="ITC Avant Garde Std Bold" charset="0"/>
              <a:sym typeface="ITC Avant Garde Std Bold" charset="0"/>
            </a:endParaRPr>
          </a:p>
        </p:txBody>
      </p:sp>
      <p:sp>
        <p:nvSpPr>
          <p:cNvPr id="367" name="Rectangle 110"/>
          <p:cNvSpPr>
            <a:spLocks/>
          </p:cNvSpPr>
          <p:nvPr/>
        </p:nvSpPr>
        <p:spPr bwMode="auto">
          <a:xfrm>
            <a:off x="9635271" y="3030816"/>
            <a:ext cx="1225385" cy="258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s-MX" sz="1050" dirty="0" smtClean="0">
                <a:solidFill>
                  <a:schemeClr val="bg1"/>
                </a:solidFill>
                <a:latin typeface="ITC Avant Garde Std Bold" charset="0"/>
                <a:ea typeface="ITC Avant Garde Std Bold" charset="0"/>
                <a:cs typeface="ITC Avant Garde Std Bold" charset="0"/>
                <a:sym typeface="ITC Avant Garde Std Bold" charset="0"/>
              </a:rPr>
              <a:t>Materia </a:t>
            </a:r>
            <a:r>
              <a:rPr lang="en-US" altLang="es-MX" sz="1050" dirty="0" err="1" smtClean="0">
                <a:solidFill>
                  <a:schemeClr val="bg1"/>
                </a:solidFill>
                <a:latin typeface="ITC Avant Garde Std Bold" charset="0"/>
                <a:ea typeface="ITC Avant Garde Std Bold" charset="0"/>
                <a:cs typeface="ITC Avant Garde Std Bold" charset="0"/>
                <a:sym typeface="ITC Avant Garde Std Bold" charset="0"/>
              </a:rPr>
              <a:t>Práctica</a:t>
            </a:r>
            <a:endParaRPr lang="en-US" altLang="es-MX" sz="1050" dirty="0">
              <a:solidFill>
                <a:schemeClr val="bg1"/>
              </a:solidFill>
              <a:latin typeface="ITC Avant Garde Std Bold" charset="0"/>
              <a:ea typeface="ITC Avant Garde Std Bold" charset="0"/>
              <a:cs typeface="ITC Avant Garde Std Bold" charset="0"/>
              <a:sym typeface="ITC Avant Garde Std Bold" charset="0"/>
            </a:endParaRPr>
          </a:p>
        </p:txBody>
      </p:sp>
      <p:sp>
        <p:nvSpPr>
          <p:cNvPr id="368" name="Rectangle 111"/>
          <p:cNvSpPr>
            <a:spLocks/>
          </p:cNvSpPr>
          <p:nvPr/>
        </p:nvSpPr>
        <p:spPr bwMode="auto">
          <a:xfrm>
            <a:off x="1627260" y="3377188"/>
            <a:ext cx="1096559" cy="692071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endParaRPr lang="es-MX" altLang="es-MX" sz="4000"/>
          </a:p>
        </p:txBody>
      </p:sp>
      <p:sp>
        <p:nvSpPr>
          <p:cNvPr id="369" name="Rectangle 112"/>
          <p:cNvSpPr>
            <a:spLocks/>
          </p:cNvSpPr>
          <p:nvPr/>
        </p:nvSpPr>
        <p:spPr bwMode="auto">
          <a:xfrm>
            <a:off x="2761053" y="3377188"/>
            <a:ext cx="1096559" cy="675219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endParaRPr lang="es-MX" altLang="es-MX" sz="4000"/>
          </a:p>
        </p:txBody>
      </p:sp>
      <p:sp>
        <p:nvSpPr>
          <p:cNvPr id="370" name="Rectangle 113"/>
          <p:cNvSpPr>
            <a:spLocks/>
          </p:cNvSpPr>
          <p:nvPr/>
        </p:nvSpPr>
        <p:spPr bwMode="auto">
          <a:xfrm>
            <a:off x="5083401" y="3396703"/>
            <a:ext cx="1096559" cy="672556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endParaRPr lang="es-MX" altLang="es-MX" sz="4000"/>
          </a:p>
        </p:txBody>
      </p:sp>
      <p:sp>
        <p:nvSpPr>
          <p:cNvPr id="371" name="Rectangle 114"/>
          <p:cNvSpPr>
            <a:spLocks/>
          </p:cNvSpPr>
          <p:nvPr/>
        </p:nvSpPr>
        <p:spPr bwMode="auto">
          <a:xfrm>
            <a:off x="6245797" y="3407896"/>
            <a:ext cx="1096559" cy="644511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endParaRPr lang="es-MX" altLang="es-MX" sz="4000"/>
          </a:p>
        </p:txBody>
      </p:sp>
      <p:sp>
        <p:nvSpPr>
          <p:cNvPr id="372" name="Rectangle 115"/>
          <p:cNvSpPr>
            <a:spLocks/>
          </p:cNvSpPr>
          <p:nvPr/>
        </p:nvSpPr>
        <p:spPr bwMode="auto">
          <a:xfrm>
            <a:off x="7383875" y="3430139"/>
            <a:ext cx="1096559" cy="622268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endParaRPr lang="es-MX" altLang="es-MX" sz="4000"/>
          </a:p>
        </p:txBody>
      </p:sp>
      <p:sp>
        <p:nvSpPr>
          <p:cNvPr id="373" name="Rectangle 116"/>
          <p:cNvSpPr>
            <a:spLocks/>
          </p:cNvSpPr>
          <p:nvPr/>
        </p:nvSpPr>
        <p:spPr bwMode="auto">
          <a:xfrm>
            <a:off x="8544846" y="3414913"/>
            <a:ext cx="1096559" cy="637494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endParaRPr lang="es-MX" altLang="es-MX" sz="4000"/>
          </a:p>
        </p:txBody>
      </p:sp>
      <p:sp>
        <p:nvSpPr>
          <p:cNvPr id="374" name="Rectangle 117"/>
          <p:cNvSpPr>
            <a:spLocks/>
          </p:cNvSpPr>
          <p:nvPr/>
        </p:nvSpPr>
        <p:spPr bwMode="auto">
          <a:xfrm>
            <a:off x="9734355" y="3436957"/>
            <a:ext cx="1096559" cy="615450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endParaRPr lang="es-MX" altLang="es-MX" sz="4000"/>
          </a:p>
        </p:txBody>
      </p:sp>
      <p:sp>
        <p:nvSpPr>
          <p:cNvPr id="375" name="Rectangle 118"/>
          <p:cNvSpPr>
            <a:spLocks/>
          </p:cNvSpPr>
          <p:nvPr/>
        </p:nvSpPr>
        <p:spPr bwMode="auto">
          <a:xfrm>
            <a:off x="3910007" y="3377188"/>
            <a:ext cx="1096559" cy="692072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endParaRPr lang="es-MX" altLang="es-MX" sz="4000"/>
          </a:p>
        </p:txBody>
      </p:sp>
      <p:sp>
        <p:nvSpPr>
          <p:cNvPr id="376" name="Rectangle 119"/>
          <p:cNvSpPr>
            <a:spLocks/>
          </p:cNvSpPr>
          <p:nvPr/>
        </p:nvSpPr>
        <p:spPr bwMode="auto">
          <a:xfrm>
            <a:off x="1517030" y="3456671"/>
            <a:ext cx="1274846" cy="612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s-MX" sz="1200" dirty="0" smtClean="0">
                <a:solidFill>
                  <a:schemeClr val="tx1"/>
                </a:solidFill>
                <a:latin typeface="ITC Avant Garde Std Bold" charset="0"/>
                <a:ea typeface="ITC Avant Garde Std Bold" charset="0"/>
                <a:cs typeface="ITC Avant Garde Std Bold" charset="0"/>
                <a:sym typeface="ITC Avant Garde Std Bold" charset="0"/>
              </a:rPr>
              <a:t> </a:t>
            </a:r>
            <a:r>
              <a:rPr lang="en-US" altLang="es-MX" sz="1200" dirty="0" err="1" smtClean="0">
                <a:solidFill>
                  <a:schemeClr val="tx1"/>
                </a:solidFill>
                <a:latin typeface="ITC Avant Garde Std Bold" charset="0"/>
                <a:ea typeface="ITC Avant Garde Std Bold" charset="0"/>
                <a:cs typeface="ITC Avant Garde Std Bold" charset="0"/>
                <a:sym typeface="ITC Avant Garde Std Bold" charset="0"/>
              </a:rPr>
              <a:t>Materias</a:t>
            </a:r>
            <a:r>
              <a:rPr lang="en-US" altLang="es-MX" sz="1200" dirty="0" smtClean="0">
                <a:solidFill>
                  <a:schemeClr val="tx1"/>
                </a:solidFill>
                <a:latin typeface="ITC Avant Garde Std Bold" charset="0"/>
                <a:ea typeface="ITC Avant Garde Std Bold" charset="0"/>
                <a:cs typeface="ITC Avant Garde Std Bold" charset="0"/>
                <a:sym typeface="ITC Avant Garde Std Bold" charset="0"/>
              </a:rPr>
              <a:t> </a:t>
            </a:r>
            <a:r>
              <a:rPr lang="en-US" altLang="es-MX" sz="1200" dirty="0" err="1" smtClean="0">
                <a:solidFill>
                  <a:schemeClr val="tx1"/>
                </a:solidFill>
                <a:latin typeface="ITC Avant Garde Std Bold" charset="0"/>
                <a:ea typeface="ITC Avant Garde Std Bold" charset="0"/>
                <a:cs typeface="ITC Avant Garde Std Bold" charset="0"/>
                <a:sym typeface="ITC Avant Garde Std Bold" charset="0"/>
              </a:rPr>
              <a:t>por</a:t>
            </a:r>
            <a:r>
              <a:rPr lang="en-US" altLang="es-MX" sz="1200" dirty="0" smtClean="0">
                <a:solidFill>
                  <a:schemeClr val="tx1"/>
                </a:solidFill>
                <a:latin typeface="ITC Avant Garde Std Bold" charset="0"/>
                <a:ea typeface="ITC Avant Garde Std Bold" charset="0"/>
                <a:cs typeface="ITC Avant Garde Std Bold" charset="0"/>
                <a:sym typeface="ITC Avant Garde Std Bold" charset="0"/>
              </a:rPr>
              <a:t> </a:t>
            </a:r>
            <a:r>
              <a:rPr lang="en-US" altLang="es-MX" sz="1200" dirty="0" err="1" smtClean="0">
                <a:solidFill>
                  <a:schemeClr val="tx1"/>
                </a:solidFill>
                <a:latin typeface="ITC Avant Garde Std Bold" charset="0"/>
                <a:ea typeface="ITC Avant Garde Std Bold" charset="0"/>
                <a:cs typeface="ITC Avant Garde Std Bold" charset="0"/>
                <a:sym typeface="ITC Avant Garde Std Bold" charset="0"/>
              </a:rPr>
              <a:t>competencias</a:t>
            </a:r>
            <a:endParaRPr lang="en-US" altLang="es-MX" sz="1200" dirty="0">
              <a:solidFill>
                <a:schemeClr val="tx1"/>
              </a:solidFill>
              <a:latin typeface="ITC Avant Garde Std Bold" charset="0"/>
              <a:ea typeface="ITC Avant Garde Std Bold" charset="0"/>
              <a:cs typeface="ITC Avant Garde Std Bold" charset="0"/>
              <a:sym typeface="ITC Avant Garde Std Bold" charset="0"/>
            </a:endParaRPr>
          </a:p>
        </p:txBody>
      </p:sp>
      <p:sp>
        <p:nvSpPr>
          <p:cNvPr id="377" name="Rectangle 120"/>
          <p:cNvSpPr>
            <a:spLocks/>
          </p:cNvSpPr>
          <p:nvPr/>
        </p:nvSpPr>
        <p:spPr bwMode="auto">
          <a:xfrm>
            <a:off x="2638390" y="3643801"/>
            <a:ext cx="1296485" cy="307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s-MX" sz="1200" dirty="0" smtClean="0">
                <a:solidFill>
                  <a:schemeClr val="tx1"/>
                </a:solidFill>
                <a:latin typeface="ITC Avant Garde Std Bold" charset="0"/>
                <a:ea typeface="ITC Avant Garde Std Bold" charset="0"/>
                <a:cs typeface="ITC Avant Garde Std Bold" charset="0"/>
                <a:sym typeface="ITC Avant Garde Std Bold" charset="0"/>
              </a:rPr>
              <a:t> </a:t>
            </a:r>
            <a:r>
              <a:rPr lang="en-US" altLang="es-MX" sz="1200" dirty="0" err="1" smtClean="0">
                <a:solidFill>
                  <a:schemeClr val="tx1"/>
                </a:solidFill>
                <a:latin typeface="ITC Avant Garde Std Bold" charset="0"/>
                <a:ea typeface="ITC Avant Garde Std Bold" charset="0"/>
                <a:cs typeface="ITC Avant Garde Std Bold" charset="0"/>
                <a:sym typeface="ITC Avant Garde Std Bold" charset="0"/>
              </a:rPr>
              <a:t>Materias</a:t>
            </a:r>
            <a:r>
              <a:rPr lang="en-US" altLang="es-MX" sz="800" dirty="0" smtClean="0">
                <a:solidFill>
                  <a:schemeClr val="tx1"/>
                </a:solidFill>
                <a:latin typeface="ITC Avant Garde Std Bold" charset="0"/>
                <a:ea typeface="ITC Avant Garde Std Bold" charset="0"/>
                <a:cs typeface="ITC Avant Garde Std Bold" charset="0"/>
                <a:sym typeface="ITC Avant Garde Std Bold" charset="0"/>
              </a:rPr>
              <a:t> </a:t>
            </a:r>
            <a:r>
              <a:rPr lang="en-US" altLang="es-MX" sz="1200" dirty="0" err="1" smtClean="0">
                <a:solidFill>
                  <a:schemeClr val="tx1"/>
                </a:solidFill>
                <a:latin typeface="ITC Avant Garde Std Bold" charset="0"/>
                <a:ea typeface="ITC Avant Garde Std Bold" charset="0"/>
                <a:cs typeface="ITC Avant Garde Std Bold" charset="0"/>
                <a:sym typeface="ITC Avant Garde Std Bold" charset="0"/>
              </a:rPr>
              <a:t>por</a:t>
            </a:r>
            <a:r>
              <a:rPr lang="en-US" altLang="es-MX" sz="1200" dirty="0" smtClean="0">
                <a:solidFill>
                  <a:schemeClr val="tx1"/>
                </a:solidFill>
                <a:latin typeface="ITC Avant Garde Std Bold" charset="0"/>
                <a:ea typeface="ITC Avant Garde Std Bold" charset="0"/>
                <a:cs typeface="ITC Avant Garde Std Bold" charset="0"/>
                <a:sym typeface="ITC Avant Garde Std Bold" charset="0"/>
              </a:rPr>
              <a:t> </a:t>
            </a:r>
            <a:r>
              <a:rPr lang="en-US" altLang="es-MX" sz="1200" dirty="0" err="1" smtClean="0">
                <a:solidFill>
                  <a:schemeClr val="tx1"/>
                </a:solidFill>
                <a:latin typeface="ITC Avant Garde Std Bold" charset="0"/>
                <a:ea typeface="ITC Avant Garde Std Bold" charset="0"/>
                <a:cs typeface="ITC Avant Garde Std Bold" charset="0"/>
                <a:sym typeface="ITC Avant Garde Std Bold" charset="0"/>
              </a:rPr>
              <a:t>competencias</a:t>
            </a:r>
            <a:endParaRPr lang="en-US" altLang="es-MX" sz="1200" dirty="0">
              <a:solidFill>
                <a:schemeClr val="tx1"/>
              </a:solidFill>
              <a:latin typeface="ITC Avant Garde Std Bold" charset="0"/>
              <a:ea typeface="ITC Avant Garde Std Bold" charset="0"/>
              <a:cs typeface="ITC Avant Garde Std Bold" charset="0"/>
              <a:sym typeface="ITC Avant Garde Std Bold" charset="0"/>
            </a:endParaRPr>
          </a:p>
        </p:txBody>
      </p:sp>
      <p:sp>
        <p:nvSpPr>
          <p:cNvPr id="378" name="Rectangle 121"/>
          <p:cNvSpPr>
            <a:spLocks/>
          </p:cNvSpPr>
          <p:nvPr/>
        </p:nvSpPr>
        <p:spPr bwMode="auto">
          <a:xfrm>
            <a:off x="3805653" y="3602338"/>
            <a:ext cx="1170174" cy="307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s-MX" sz="1200" dirty="0" smtClean="0">
                <a:solidFill>
                  <a:schemeClr val="tx1"/>
                </a:solidFill>
                <a:latin typeface="ITC Avant Garde Std Bold" charset="0"/>
                <a:ea typeface="ITC Avant Garde Std Bold" charset="0"/>
                <a:cs typeface="ITC Avant Garde Std Bold" charset="0"/>
                <a:sym typeface="ITC Avant Garde Std Bold" charset="0"/>
              </a:rPr>
              <a:t> </a:t>
            </a:r>
            <a:r>
              <a:rPr lang="en-US" altLang="es-MX" sz="1200" dirty="0" err="1" smtClean="0">
                <a:solidFill>
                  <a:schemeClr val="tx1"/>
                </a:solidFill>
                <a:latin typeface="ITC Avant Garde Std Bold" charset="0"/>
                <a:ea typeface="ITC Avant Garde Std Bold" charset="0"/>
                <a:cs typeface="ITC Avant Garde Std Bold" charset="0"/>
                <a:sym typeface="ITC Avant Garde Std Bold" charset="0"/>
              </a:rPr>
              <a:t>Materias</a:t>
            </a:r>
            <a:r>
              <a:rPr lang="en-US" altLang="es-MX" sz="1200" dirty="0" smtClean="0">
                <a:solidFill>
                  <a:schemeClr val="tx1"/>
                </a:solidFill>
                <a:latin typeface="ITC Avant Garde Std Bold" charset="0"/>
                <a:ea typeface="ITC Avant Garde Std Bold" charset="0"/>
                <a:cs typeface="ITC Avant Garde Std Bold" charset="0"/>
                <a:sym typeface="ITC Avant Garde Std Bold" charset="0"/>
              </a:rPr>
              <a:t> </a:t>
            </a:r>
            <a:r>
              <a:rPr lang="en-US" altLang="es-MX" sz="1200" dirty="0" err="1" smtClean="0">
                <a:solidFill>
                  <a:schemeClr val="tx1"/>
                </a:solidFill>
                <a:latin typeface="ITC Avant Garde Std Bold" charset="0"/>
                <a:ea typeface="ITC Avant Garde Std Bold" charset="0"/>
                <a:cs typeface="ITC Avant Garde Std Bold" charset="0"/>
                <a:sym typeface="ITC Avant Garde Std Bold" charset="0"/>
              </a:rPr>
              <a:t>por</a:t>
            </a:r>
            <a:r>
              <a:rPr lang="en-US" altLang="es-MX" sz="1200" dirty="0" smtClean="0">
                <a:solidFill>
                  <a:schemeClr val="tx1"/>
                </a:solidFill>
                <a:latin typeface="ITC Avant Garde Std Bold" charset="0"/>
                <a:ea typeface="ITC Avant Garde Std Bold" charset="0"/>
                <a:cs typeface="ITC Avant Garde Std Bold" charset="0"/>
                <a:sym typeface="ITC Avant Garde Std Bold" charset="0"/>
              </a:rPr>
              <a:t> </a:t>
            </a:r>
            <a:r>
              <a:rPr lang="en-US" altLang="es-MX" sz="1200" dirty="0" err="1" smtClean="0">
                <a:solidFill>
                  <a:schemeClr val="tx1"/>
                </a:solidFill>
                <a:latin typeface="ITC Avant Garde Std Bold" charset="0"/>
                <a:ea typeface="ITC Avant Garde Std Bold" charset="0"/>
                <a:cs typeface="ITC Avant Garde Std Bold" charset="0"/>
                <a:sym typeface="ITC Avant Garde Std Bold" charset="0"/>
              </a:rPr>
              <a:t>competencias</a:t>
            </a:r>
            <a:endParaRPr lang="en-US" altLang="es-MX" sz="1200" dirty="0">
              <a:solidFill>
                <a:schemeClr val="tx1"/>
              </a:solidFill>
              <a:latin typeface="ITC Avant Garde Std Bold" charset="0"/>
              <a:ea typeface="ITC Avant Garde Std Bold" charset="0"/>
              <a:cs typeface="ITC Avant Garde Std Bold" charset="0"/>
              <a:sym typeface="ITC Avant Garde Std Bold" charset="0"/>
            </a:endParaRPr>
          </a:p>
        </p:txBody>
      </p:sp>
      <p:sp>
        <p:nvSpPr>
          <p:cNvPr id="379" name="Rectangle 122"/>
          <p:cNvSpPr>
            <a:spLocks/>
          </p:cNvSpPr>
          <p:nvPr/>
        </p:nvSpPr>
        <p:spPr bwMode="auto">
          <a:xfrm>
            <a:off x="4989560" y="3588679"/>
            <a:ext cx="1168641" cy="307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s-MX" sz="1200" dirty="0" smtClean="0">
                <a:solidFill>
                  <a:schemeClr val="tx1"/>
                </a:solidFill>
                <a:latin typeface="ITC Avant Garde Std Bold" charset="0"/>
                <a:ea typeface="ITC Avant Garde Std Bold" charset="0"/>
                <a:cs typeface="ITC Avant Garde Std Bold" charset="0"/>
                <a:sym typeface="ITC Avant Garde Std Bold" charset="0"/>
              </a:rPr>
              <a:t> </a:t>
            </a:r>
            <a:r>
              <a:rPr lang="en-US" altLang="es-MX" sz="1200" dirty="0" err="1" smtClean="0">
                <a:solidFill>
                  <a:schemeClr val="tx1"/>
                </a:solidFill>
                <a:latin typeface="ITC Avant Garde Std Bold" charset="0"/>
                <a:ea typeface="ITC Avant Garde Std Bold" charset="0"/>
                <a:cs typeface="ITC Avant Garde Std Bold" charset="0"/>
                <a:sym typeface="ITC Avant Garde Std Bold" charset="0"/>
              </a:rPr>
              <a:t>Materias</a:t>
            </a:r>
            <a:r>
              <a:rPr lang="en-US" altLang="es-MX" sz="1200" dirty="0" smtClean="0">
                <a:solidFill>
                  <a:schemeClr val="tx1"/>
                </a:solidFill>
                <a:latin typeface="ITC Avant Garde Std Bold" charset="0"/>
                <a:ea typeface="ITC Avant Garde Std Bold" charset="0"/>
                <a:cs typeface="ITC Avant Garde Std Bold" charset="0"/>
                <a:sym typeface="ITC Avant Garde Std Bold" charset="0"/>
              </a:rPr>
              <a:t> </a:t>
            </a:r>
            <a:r>
              <a:rPr lang="en-US" altLang="es-MX" sz="1200" dirty="0" err="1" smtClean="0">
                <a:solidFill>
                  <a:schemeClr val="tx1"/>
                </a:solidFill>
                <a:latin typeface="ITC Avant Garde Std Bold" charset="0"/>
                <a:ea typeface="ITC Avant Garde Std Bold" charset="0"/>
                <a:cs typeface="ITC Avant Garde Std Bold" charset="0"/>
                <a:sym typeface="ITC Avant Garde Std Bold" charset="0"/>
              </a:rPr>
              <a:t>por</a:t>
            </a:r>
            <a:r>
              <a:rPr lang="en-US" altLang="es-MX" sz="1200" dirty="0" smtClean="0">
                <a:solidFill>
                  <a:schemeClr val="tx1"/>
                </a:solidFill>
                <a:latin typeface="ITC Avant Garde Std Bold" charset="0"/>
                <a:ea typeface="ITC Avant Garde Std Bold" charset="0"/>
                <a:cs typeface="ITC Avant Garde Std Bold" charset="0"/>
                <a:sym typeface="ITC Avant Garde Std Bold" charset="0"/>
              </a:rPr>
              <a:t> </a:t>
            </a:r>
            <a:r>
              <a:rPr lang="en-US" altLang="es-MX" sz="1200" dirty="0" err="1" smtClean="0">
                <a:solidFill>
                  <a:schemeClr val="tx1"/>
                </a:solidFill>
                <a:latin typeface="ITC Avant Garde Std Bold" charset="0"/>
                <a:ea typeface="ITC Avant Garde Std Bold" charset="0"/>
                <a:cs typeface="ITC Avant Garde Std Bold" charset="0"/>
                <a:sym typeface="ITC Avant Garde Std Bold" charset="0"/>
              </a:rPr>
              <a:t>competencias</a:t>
            </a:r>
            <a:endParaRPr lang="en-US" altLang="es-MX" sz="1200" dirty="0">
              <a:solidFill>
                <a:schemeClr val="tx1"/>
              </a:solidFill>
              <a:latin typeface="ITC Avant Garde Std Bold" charset="0"/>
              <a:ea typeface="ITC Avant Garde Std Bold" charset="0"/>
              <a:cs typeface="ITC Avant Garde Std Bold" charset="0"/>
              <a:sym typeface="ITC Avant Garde Std Bold" charset="0"/>
            </a:endParaRPr>
          </a:p>
        </p:txBody>
      </p:sp>
      <p:sp>
        <p:nvSpPr>
          <p:cNvPr id="380" name="Rectangle 123"/>
          <p:cNvSpPr>
            <a:spLocks/>
          </p:cNvSpPr>
          <p:nvPr/>
        </p:nvSpPr>
        <p:spPr bwMode="auto">
          <a:xfrm>
            <a:off x="6154109" y="3562237"/>
            <a:ext cx="1148871" cy="307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s-MX" sz="1200" dirty="0" smtClean="0">
                <a:solidFill>
                  <a:schemeClr val="tx1"/>
                </a:solidFill>
                <a:latin typeface="ITC Avant Garde Std Bold" charset="0"/>
                <a:ea typeface="ITC Avant Garde Std Bold" charset="0"/>
                <a:cs typeface="ITC Avant Garde Std Bold" charset="0"/>
                <a:sym typeface="ITC Avant Garde Std Bold" charset="0"/>
              </a:rPr>
              <a:t> </a:t>
            </a:r>
            <a:r>
              <a:rPr lang="en-US" altLang="es-MX" sz="1200" dirty="0" err="1" smtClean="0">
                <a:solidFill>
                  <a:schemeClr val="tx1"/>
                </a:solidFill>
                <a:latin typeface="ITC Avant Garde Std Bold" charset="0"/>
                <a:ea typeface="ITC Avant Garde Std Bold" charset="0"/>
                <a:cs typeface="ITC Avant Garde Std Bold" charset="0"/>
                <a:sym typeface="ITC Avant Garde Std Bold" charset="0"/>
              </a:rPr>
              <a:t>Materias</a:t>
            </a:r>
            <a:r>
              <a:rPr lang="en-US" altLang="es-MX" sz="1200" dirty="0" smtClean="0">
                <a:solidFill>
                  <a:schemeClr val="tx1"/>
                </a:solidFill>
                <a:latin typeface="ITC Avant Garde Std Bold" charset="0"/>
                <a:ea typeface="ITC Avant Garde Std Bold" charset="0"/>
                <a:cs typeface="ITC Avant Garde Std Bold" charset="0"/>
                <a:sym typeface="ITC Avant Garde Std Bold" charset="0"/>
              </a:rPr>
              <a:t> </a:t>
            </a:r>
            <a:r>
              <a:rPr lang="en-US" altLang="es-MX" sz="1200" dirty="0" err="1" smtClean="0">
                <a:solidFill>
                  <a:schemeClr val="tx1"/>
                </a:solidFill>
                <a:latin typeface="ITC Avant Garde Std Bold" charset="0"/>
                <a:ea typeface="ITC Avant Garde Std Bold" charset="0"/>
                <a:cs typeface="ITC Avant Garde Std Bold" charset="0"/>
                <a:sym typeface="ITC Avant Garde Std Bold" charset="0"/>
              </a:rPr>
              <a:t>por</a:t>
            </a:r>
            <a:r>
              <a:rPr lang="en-US" altLang="es-MX" sz="1200" dirty="0" smtClean="0">
                <a:solidFill>
                  <a:schemeClr val="tx1"/>
                </a:solidFill>
                <a:latin typeface="ITC Avant Garde Std Bold" charset="0"/>
                <a:ea typeface="ITC Avant Garde Std Bold" charset="0"/>
                <a:cs typeface="ITC Avant Garde Std Bold" charset="0"/>
                <a:sym typeface="ITC Avant Garde Std Bold" charset="0"/>
              </a:rPr>
              <a:t>          </a:t>
            </a:r>
            <a:r>
              <a:rPr lang="en-US" altLang="es-MX" sz="1200" dirty="0" err="1" smtClean="0">
                <a:solidFill>
                  <a:schemeClr val="tx1"/>
                </a:solidFill>
                <a:latin typeface="ITC Avant Garde Std Bold" charset="0"/>
                <a:ea typeface="ITC Avant Garde Std Bold" charset="0"/>
                <a:cs typeface="ITC Avant Garde Std Bold" charset="0"/>
                <a:sym typeface="ITC Avant Garde Std Bold" charset="0"/>
              </a:rPr>
              <a:t>competencias</a:t>
            </a:r>
            <a:endParaRPr lang="en-US" altLang="es-MX" sz="1200" dirty="0">
              <a:solidFill>
                <a:schemeClr val="tx1"/>
              </a:solidFill>
              <a:latin typeface="ITC Avant Garde Std Bold" charset="0"/>
              <a:ea typeface="ITC Avant Garde Std Bold" charset="0"/>
              <a:cs typeface="ITC Avant Garde Std Bold" charset="0"/>
              <a:sym typeface="ITC Avant Garde Std Bold" charset="0"/>
            </a:endParaRPr>
          </a:p>
        </p:txBody>
      </p:sp>
      <p:sp>
        <p:nvSpPr>
          <p:cNvPr id="381" name="Rectangle 124"/>
          <p:cNvSpPr>
            <a:spLocks/>
          </p:cNvSpPr>
          <p:nvPr/>
        </p:nvSpPr>
        <p:spPr bwMode="auto">
          <a:xfrm>
            <a:off x="7315366" y="3536104"/>
            <a:ext cx="1237871" cy="307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s-MX" sz="1200" dirty="0" smtClean="0">
                <a:solidFill>
                  <a:schemeClr val="tx1"/>
                </a:solidFill>
                <a:latin typeface="ITC Avant Garde Std Bold" charset="0"/>
                <a:ea typeface="ITC Avant Garde Std Bold" charset="0"/>
                <a:cs typeface="ITC Avant Garde Std Bold" charset="0"/>
                <a:sym typeface="ITC Avant Garde Std Bold" charset="0"/>
              </a:rPr>
              <a:t> </a:t>
            </a:r>
            <a:r>
              <a:rPr lang="en-US" altLang="es-MX" sz="1200" dirty="0" err="1" smtClean="0">
                <a:solidFill>
                  <a:schemeClr val="tx1"/>
                </a:solidFill>
                <a:latin typeface="ITC Avant Garde Std Bold" charset="0"/>
                <a:ea typeface="ITC Avant Garde Std Bold" charset="0"/>
                <a:cs typeface="ITC Avant Garde Std Bold" charset="0"/>
                <a:sym typeface="ITC Avant Garde Std Bold" charset="0"/>
              </a:rPr>
              <a:t>Materias</a:t>
            </a:r>
            <a:r>
              <a:rPr lang="en-US" altLang="es-MX" sz="1200" dirty="0" smtClean="0">
                <a:solidFill>
                  <a:schemeClr val="tx1"/>
                </a:solidFill>
                <a:latin typeface="ITC Avant Garde Std Bold" charset="0"/>
                <a:ea typeface="ITC Avant Garde Std Bold" charset="0"/>
                <a:cs typeface="ITC Avant Garde Std Bold" charset="0"/>
                <a:sym typeface="ITC Avant Garde Std Bold" charset="0"/>
              </a:rPr>
              <a:t> </a:t>
            </a:r>
            <a:r>
              <a:rPr lang="en-US" altLang="es-MX" sz="1200" dirty="0" err="1" smtClean="0">
                <a:solidFill>
                  <a:schemeClr val="tx1"/>
                </a:solidFill>
                <a:latin typeface="ITC Avant Garde Std Bold" charset="0"/>
                <a:ea typeface="ITC Avant Garde Std Bold" charset="0"/>
                <a:cs typeface="ITC Avant Garde Std Bold" charset="0"/>
                <a:sym typeface="ITC Avant Garde Std Bold" charset="0"/>
              </a:rPr>
              <a:t>por</a:t>
            </a:r>
            <a:r>
              <a:rPr lang="en-US" altLang="es-MX" sz="1200" dirty="0" smtClean="0">
                <a:solidFill>
                  <a:schemeClr val="tx1"/>
                </a:solidFill>
                <a:latin typeface="ITC Avant Garde Std Bold" charset="0"/>
                <a:ea typeface="ITC Avant Garde Std Bold" charset="0"/>
                <a:cs typeface="ITC Avant Garde Std Bold" charset="0"/>
                <a:sym typeface="ITC Avant Garde Std Bold" charset="0"/>
              </a:rPr>
              <a:t> </a:t>
            </a:r>
            <a:r>
              <a:rPr lang="en-US" altLang="es-MX" sz="1200" dirty="0" err="1" smtClean="0">
                <a:solidFill>
                  <a:schemeClr val="tx1"/>
                </a:solidFill>
                <a:latin typeface="ITC Avant Garde Std Bold" charset="0"/>
                <a:ea typeface="ITC Avant Garde Std Bold" charset="0"/>
                <a:cs typeface="ITC Avant Garde Std Bold" charset="0"/>
                <a:sym typeface="ITC Avant Garde Std Bold" charset="0"/>
              </a:rPr>
              <a:t>competencias</a:t>
            </a:r>
            <a:endParaRPr lang="en-US" altLang="es-MX" sz="1200" dirty="0">
              <a:solidFill>
                <a:schemeClr val="tx1"/>
              </a:solidFill>
              <a:latin typeface="ITC Avant Garde Std Bold" charset="0"/>
              <a:ea typeface="ITC Avant Garde Std Bold" charset="0"/>
              <a:cs typeface="ITC Avant Garde Std Bold" charset="0"/>
              <a:sym typeface="ITC Avant Garde Std Bold" charset="0"/>
            </a:endParaRPr>
          </a:p>
        </p:txBody>
      </p:sp>
      <p:sp>
        <p:nvSpPr>
          <p:cNvPr id="382" name="Rectangle 125"/>
          <p:cNvSpPr>
            <a:spLocks/>
          </p:cNvSpPr>
          <p:nvPr/>
        </p:nvSpPr>
        <p:spPr bwMode="auto">
          <a:xfrm>
            <a:off x="8416409" y="3590658"/>
            <a:ext cx="1341248" cy="307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s-MX" sz="1200" dirty="0" smtClean="0">
                <a:solidFill>
                  <a:schemeClr val="tx1"/>
                </a:solidFill>
                <a:latin typeface="ITC Avant Garde Std Bold" charset="0"/>
                <a:ea typeface="ITC Avant Garde Std Bold" charset="0"/>
                <a:cs typeface="ITC Avant Garde Std Bold" charset="0"/>
                <a:sym typeface="ITC Avant Garde Std Bold" charset="0"/>
              </a:rPr>
              <a:t> </a:t>
            </a:r>
            <a:r>
              <a:rPr lang="en-US" altLang="es-MX" sz="1200" dirty="0" err="1" smtClean="0">
                <a:solidFill>
                  <a:schemeClr val="tx1"/>
                </a:solidFill>
                <a:latin typeface="ITC Avant Garde Std Bold" charset="0"/>
                <a:ea typeface="ITC Avant Garde Std Bold" charset="0"/>
                <a:cs typeface="ITC Avant Garde Std Bold" charset="0"/>
                <a:sym typeface="ITC Avant Garde Std Bold" charset="0"/>
              </a:rPr>
              <a:t>Materias</a:t>
            </a:r>
            <a:r>
              <a:rPr lang="en-US" altLang="es-MX" sz="1200" dirty="0" smtClean="0">
                <a:solidFill>
                  <a:schemeClr val="tx1"/>
                </a:solidFill>
                <a:latin typeface="ITC Avant Garde Std Bold" charset="0"/>
                <a:ea typeface="ITC Avant Garde Std Bold" charset="0"/>
                <a:cs typeface="ITC Avant Garde Std Bold" charset="0"/>
                <a:sym typeface="ITC Avant Garde Std Bold" charset="0"/>
              </a:rPr>
              <a:t> </a:t>
            </a:r>
            <a:r>
              <a:rPr lang="en-US" altLang="es-MX" sz="1200" dirty="0" err="1" smtClean="0">
                <a:solidFill>
                  <a:schemeClr val="tx1"/>
                </a:solidFill>
                <a:latin typeface="ITC Avant Garde Std Bold" charset="0"/>
                <a:ea typeface="ITC Avant Garde Std Bold" charset="0"/>
                <a:cs typeface="ITC Avant Garde Std Bold" charset="0"/>
                <a:sym typeface="ITC Avant Garde Std Bold" charset="0"/>
              </a:rPr>
              <a:t>por</a:t>
            </a:r>
            <a:r>
              <a:rPr lang="en-US" altLang="es-MX" sz="1200" dirty="0" smtClean="0">
                <a:solidFill>
                  <a:schemeClr val="tx1"/>
                </a:solidFill>
                <a:latin typeface="ITC Avant Garde Std Bold" charset="0"/>
                <a:ea typeface="ITC Avant Garde Std Bold" charset="0"/>
                <a:cs typeface="ITC Avant Garde Std Bold" charset="0"/>
                <a:sym typeface="ITC Avant Garde Std Bold" charset="0"/>
              </a:rPr>
              <a:t> </a:t>
            </a:r>
            <a:r>
              <a:rPr lang="en-US" altLang="es-MX" sz="1200" dirty="0" err="1" smtClean="0">
                <a:solidFill>
                  <a:schemeClr val="tx1"/>
                </a:solidFill>
                <a:latin typeface="ITC Avant Garde Std Bold" charset="0"/>
                <a:ea typeface="ITC Avant Garde Std Bold" charset="0"/>
                <a:cs typeface="ITC Avant Garde Std Bold" charset="0"/>
                <a:sym typeface="ITC Avant Garde Std Bold" charset="0"/>
              </a:rPr>
              <a:t>competencias</a:t>
            </a:r>
            <a:endParaRPr lang="en-US" altLang="es-MX" sz="1200" dirty="0">
              <a:solidFill>
                <a:schemeClr val="tx1"/>
              </a:solidFill>
              <a:latin typeface="ITC Avant Garde Std Bold" charset="0"/>
              <a:ea typeface="ITC Avant Garde Std Bold" charset="0"/>
              <a:cs typeface="ITC Avant Garde Std Bold" charset="0"/>
              <a:sym typeface="ITC Avant Garde Std Bold" charset="0"/>
            </a:endParaRPr>
          </a:p>
        </p:txBody>
      </p:sp>
      <p:sp>
        <p:nvSpPr>
          <p:cNvPr id="383" name="Rectangle 126"/>
          <p:cNvSpPr>
            <a:spLocks/>
          </p:cNvSpPr>
          <p:nvPr/>
        </p:nvSpPr>
        <p:spPr bwMode="auto">
          <a:xfrm>
            <a:off x="9585771" y="3577348"/>
            <a:ext cx="1260563" cy="307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s-MX" sz="1200" dirty="0" smtClean="0">
                <a:solidFill>
                  <a:schemeClr val="tx1"/>
                </a:solidFill>
                <a:latin typeface="ITC Avant Garde Std Bold" charset="0"/>
                <a:ea typeface="ITC Avant Garde Std Bold" charset="0"/>
                <a:cs typeface="ITC Avant Garde Std Bold" charset="0"/>
                <a:sym typeface="ITC Avant Garde Std Bold" charset="0"/>
              </a:rPr>
              <a:t> </a:t>
            </a:r>
            <a:r>
              <a:rPr lang="en-US" altLang="es-MX" sz="1200" dirty="0" err="1" smtClean="0">
                <a:solidFill>
                  <a:schemeClr val="tx1"/>
                </a:solidFill>
                <a:latin typeface="ITC Avant Garde Std Bold" charset="0"/>
                <a:ea typeface="ITC Avant Garde Std Bold" charset="0"/>
                <a:cs typeface="ITC Avant Garde Std Bold" charset="0"/>
                <a:sym typeface="ITC Avant Garde Std Bold" charset="0"/>
              </a:rPr>
              <a:t>Materias</a:t>
            </a:r>
            <a:r>
              <a:rPr lang="en-US" altLang="es-MX" sz="1200" dirty="0" smtClean="0">
                <a:solidFill>
                  <a:schemeClr val="tx1"/>
                </a:solidFill>
                <a:latin typeface="ITC Avant Garde Std Bold" charset="0"/>
                <a:ea typeface="ITC Avant Garde Std Bold" charset="0"/>
                <a:cs typeface="ITC Avant Garde Std Bold" charset="0"/>
                <a:sym typeface="ITC Avant Garde Std Bold" charset="0"/>
              </a:rPr>
              <a:t> </a:t>
            </a:r>
            <a:r>
              <a:rPr lang="en-US" altLang="es-MX" sz="1200" dirty="0" err="1" smtClean="0">
                <a:solidFill>
                  <a:schemeClr val="tx1"/>
                </a:solidFill>
                <a:latin typeface="ITC Avant Garde Std Bold" charset="0"/>
                <a:ea typeface="ITC Avant Garde Std Bold" charset="0"/>
                <a:cs typeface="ITC Avant Garde Std Bold" charset="0"/>
                <a:sym typeface="ITC Avant Garde Std Bold" charset="0"/>
              </a:rPr>
              <a:t>por</a:t>
            </a:r>
            <a:r>
              <a:rPr lang="en-US" altLang="es-MX" sz="1200" dirty="0" smtClean="0">
                <a:solidFill>
                  <a:schemeClr val="tx1"/>
                </a:solidFill>
                <a:latin typeface="ITC Avant Garde Std Bold" charset="0"/>
                <a:ea typeface="ITC Avant Garde Std Bold" charset="0"/>
                <a:cs typeface="ITC Avant Garde Std Bold" charset="0"/>
                <a:sym typeface="ITC Avant Garde Std Bold" charset="0"/>
              </a:rPr>
              <a:t> </a:t>
            </a:r>
            <a:r>
              <a:rPr lang="en-US" altLang="es-MX" sz="1200" dirty="0" err="1" smtClean="0">
                <a:solidFill>
                  <a:schemeClr val="tx1"/>
                </a:solidFill>
                <a:latin typeface="ITC Avant Garde Std Bold" charset="0"/>
                <a:ea typeface="ITC Avant Garde Std Bold" charset="0"/>
                <a:cs typeface="ITC Avant Garde Std Bold" charset="0"/>
                <a:sym typeface="ITC Avant Garde Std Bold" charset="0"/>
              </a:rPr>
              <a:t>competencias</a:t>
            </a:r>
            <a:endParaRPr lang="en-US" altLang="es-MX" sz="1200" dirty="0">
              <a:solidFill>
                <a:schemeClr val="tx1"/>
              </a:solidFill>
              <a:latin typeface="ITC Avant Garde Std Bold" charset="0"/>
              <a:ea typeface="ITC Avant Garde Std Bold" charset="0"/>
              <a:cs typeface="ITC Avant Garde Std Bold" charset="0"/>
              <a:sym typeface="ITC Avant Garde Std Bold" charset="0"/>
            </a:endParaRPr>
          </a:p>
        </p:txBody>
      </p:sp>
      <p:sp>
        <p:nvSpPr>
          <p:cNvPr id="384" name="Rectangle 127"/>
          <p:cNvSpPr>
            <a:spLocks/>
          </p:cNvSpPr>
          <p:nvPr/>
        </p:nvSpPr>
        <p:spPr bwMode="auto">
          <a:xfrm>
            <a:off x="3942366" y="4155841"/>
            <a:ext cx="1096559" cy="662527"/>
          </a:xfrm>
          <a:prstGeom prst="rect">
            <a:avLst/>
          </a:prstGeom>
          <a:solidFill>
            <a:srgbClr val="002060"/>
          </a:solidFill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/>
            <a:r>
              <a:rPr lang="es-MX" altLang="es-MX" sz="1200" dirty="0">
                <a:solidFill>
                  <a:schemeClr val="bg1"/>
                </a:solidFill>
              </a:rPr>
              <a:t>Viaje/Congreso/ Conferencias</a:t>
            </a:r>
          </a:p>
        </p:txBody>
      </p:sp>
      <p:sp>
        <p:nvSpPr>
          <p:cNvPr id="385" name="Rectangle 128"/>
          <p:cNvSpPr>
            <a:spLocks/>
          </p:cNvSpPr>
          <p:nvPr/>
        </p:nvSpPr>
        <p:spPr bwMode="auto">
          <a:xfrm>
            <a:off x="2904013" y="4464278"/>
            <a:ext cx="1096559" cy="680186"/>
          </a:xfrm>
          <a:prstGeom prst="rect">
            <a:avLst/>
          </a:prstGeom>
          <a:noFill/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endParaRPr lang="es-MX" altLang="es-MX" sz="4000"/>
          </a:p>
        </p:txBody>
      </p:sp>
      <p:sp>
        <p:nvSpPr>
          <p:cNvPr id="388" name="Rectangle 131"/>
          <p:cNvSpPr>
            <a:spLocks/>
          </p:cNvSpPr>
          <p:nvPr/>
        </p:nvSpPr>
        <p:spPr bwMode="auto">
          <a:xfrm>
            <a:off x="2793590" y="6575655"/>
            <a:ext cx="1206982" cy="307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endParaRPr lang="en-US" altLang="es-MX" sz="1200" dirty="0">
              <a:solidFill>
                <a:schemeClr val="tx1"/>
              </a:solidFill>
              <a:latin typeface="ITC Avant Garde Std Bold" charset="0"/>
              <a:ea typeface="ITC Avant Garde Std Bold" charset="0"/>
              <a:cs typeface="ITC Avant Garde Std Bold" charset="0"/>
              <a:sym typeface="ITC Avant Garde Std Bold" charset="0"/>
            </a:endParaRPr>
          </a:p>
        </p:txBody>
      </p:sp>
      <p:sp>
        <p:nvSpPr>
          <p:cNvPr id="389" name="Rectangle 132"/>
          <p:cNvSpPr>
            <a:spLocks/>
          </p:cNvSpPr>
          <p:nvPr/>
        </p:nvSpPr>
        <p:spPr bwMode="auto">
          <a:xfrm>
            <a:off x="8598525" y="4935745"/>
            <a:ext cx="1067286" cy="661323"/>
          </a:xfrm>
          <a:prstGeom prst="rect">
            <a:avLst/>
          </a:prstGeom>
          <a:solidFill>
            <a:srgbClr val="00CC99"/>
          </a:solidFill>
          <a:ln>
            <a:noFill/>
          </a:ln>
          <a:extLst/>
        </p:spPr>
        <p:txBody>
          <a:bodyPr lIns="0" tIns="0" rIns="0" bIns="0" anchor="ctr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s-MX" sz="1300" dirty="0" smtClean="0">
                <a:solidFill>
                  <a:schemeClr val="tx1"/>
                </a:solidFill>
                <a:latin typeface="ITC Avant Garde Std Bold" charset="0"/>
                <a:ea typeface="ITC Avant Garde Std Bold" charset="0"/>
                <a:cs typeface="ITC Avant Garde Std Bold" charset="0"/>
                <a:sym typeface="ITC Avant Garde Std Bold" charset="0"/>
              </a:rPr>
              <a:t>Ingles </a:t>
            </a:r>
            <a:r>
              <a:rPr lang="en-US" altLang="es-MX" sz="1300" dirty="0" err="1" smtClean="0">
                <a:solidFill>
                  <a:schemeClr val="tx1"/>
                </a:solidFill>
                <a:latin typeface="ITC Avant Garde Std Bold" charset="0"/>
                <a:ea typeface="ITC Avant Garde Std Bold" charset="0"/>
                <a:cs typeface="ITC Avant Garde Std Bold" charset="0"/>
                <a:sym typeface="ITC Avant Garde Std Bold" charset="0"/>
              </a:rPr>
              <a:t>jurídico</a:t>
            </a:r>
            <a:endParaRPr lang="en-US" altLang="es-MX" sz="1300" dirty="0" smtClean="0">
              <a:solidFill>
                <a:schemeClr val="tx1"/>
              </a:solidFill>
              <a:latin typeface="ITC Avant Garde Std Bold" charset="0"/>
              <a:ea typeface="ITC Avant Garde Std Bold" charset="0"/>
              <a:cs typeface="ITC Avant Garde Std Bold" charset="0"/>
              <a:sym typeface="ITC Avant Garde Std Bold" charset="0"/>
            </a:endParaRPr>
          </a:p>
          <a:p>
            <a:pPr algn="ctr" eaLnBrk="1" hangingPunct="1"/>
            <a:r>
              <a:rPr lang="en-US" altLang="es-MX" sz="1300" dirty="0" err="1" smtClean="0">
                <a:solidFill>
                  <a:schemeClr val="tx1"/>
                </a:solidFill>
                <a:latin typeface="ITC Avant Garde Std Bold" charset="0"/>
                <a:ea typeface="ITC Avant Garde Std Bold" charset="0"/>
                <a:cs typeface="ITC Avant Garde Std Bold" charset="0"/>
                <a:sym typeface="ITC Avant Garde Std Bold" charset="0"/>
              </a:rPr>
              <a:t>Asignatura</a:t>
            </a:r>
            <a:r>
              <a:rPr lang="en-US" altLang="es-MX" sz="1300" dirty="0" smtClean="0">
                <a:solidFill>
                  <a:schemeClr val="tx1"/>
                </a:solidFill>
                <a:latin typeface="ITC Avant Garde Std Bold" charset="0"/>
                <a:ea typeface="ITC Avant Garde Std Bold" charset="0"/>
                <a:cs typeface="ITC Avant Garde Std Bold" charset="0"/>
                <a:sym typeface="ITC Avant Garde Std Bold" charset="0"/>
              </a:rPr>
              <a:t> </a:t>
            </a:r>
            <a:r>
              <a:rPr lang="en-US" altLang="es-MX" sz="1300" dirty="0" err="1" smtClean="0">
                <a:solidFill>
                  <a:schemeClr val="tx1"/>
                </a:solidFill>
                <a:latin typeface="ITC Avant Garde Std Bold" charset="0"/>
                <a:ea typeface="ITC Avant Garde Std Bold" charset="0"/>
                <a:cs typeface="ITC Avant Garde Std Bold" charset="0"/>
                <a:sym typeface="ITC Avant Garde Std Bold" charset="0"/>
              </a:rPr>
              <a:t>en</a:t>
            </a:r>
            <a:r>
              <a:rPr lang="en-US" altLang="es-MX" sz="1300" dirty="0" smtClean="0">
                <a:solidFill>
                  <a:schemeClr val="tx1"/>
                </a:solidFill>
                <a:latin typeface="ITC Avant Garde Std Bold" charset="0"/>
                <a:ea typeface="ITC Avant Garde Std Bold" charset="0"/>
                <a:cs typeface="ITC Avant Garde Std Bold" charset="0"/>
                <a:sym typeface="ITC Avant Garde Std Bold" charset="0"/>
              </a:rPr>
              <a:t> </a:t>
            </a:r>
            <a:r>
              <a:rPr lang="en-US" altLang="es-MX" sz="1300" dirty="0" err="1" smtClean="0">
                <a:solidFill>
                  <a:schemeClr val="tx1"/>
                </a:solidFill>
                <a:latin typeface="ITC Avant Garde Std Bold" charset="0"/>
                <a:ea typeface="ITC Avant Garde Std Bold" charset="0"/>
                <a:cs typeface="ITC Avant Garde Std Bold" charset="0"/>
                <a:sym typeface="ITC Avant Garde Std Bold" charset="0"/>
              </a:rPr>
              <a:t>Inglés</a:t>
            </a:r>
            <a:endParaRPr lang="en-US" altLang="es-MX" sz="1300" dirty="0">
              <a:solidFill>
                <a:schemeClr val="tx1"/>
              </a:solidFill>
              <a:latin typeface="ITC Avant Garde Std Bold" charset="0"/>
              <a:ea typeface="ITC Avant Garde Std Bold" charset="0"/>
              <a:cs typeface="ITC Avant Garde Std Bold" charset="0"/>
              <a:sym typeface="ITC Avant Garde Std Bold" charset="0"/>
            </a:endParaRPr>
          </a:p>
        </p:txBody>
      </p:sp>
      <p:sp>
        <p:nvSpPr>
          <p:cNvPr id="390" name="Rectangle 133"/>
          <p:cNvSpPr>
            <a:spLocks/>
          </p:cNvSpPr>
          <p:nvPr/>
        </p:nvSpPr>
        <p:spPr bwMode="auto">
          <a:xfrm>
            <a:off x="2744586" y="1817191"/>
            <a:ext cx="1141035" cy="739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en-US" altLang="es-MX" sz="2800">
                <a:solidFill>
                  <a:srgbClr val="FFFFFF"/>
                </a:solidFill>
                <a:latin typeface="ITC Avant Garde Std Bold" charset="0"/>
                <a:ea typeface="ITC Avant Garde Std Bold" charset="0"/>
                <a:cs typeface="ITC Avant Garde Std Bold" charset="0"/>
                <a:sym typeface="ITC Avant Garde Std Bold" charset="0"/>
              </a:rPr>
              <a:t>2º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altLang="es-MX" sz="1600">
                <a:solidFill>
                  <a:srgbClr val="FFFFFF"/>
                </a:solidFill>
                <a:latin typeface="ITC Avant Garde Std Bold" charset="0"/>
                <a:ea typeface="ITC Avant Garde Std Bold" charset="0"/>
                <a:cs typeface="ITC Avant Garde Std Bold" charset="0"/>
                <a:sym typeface="ITC Avant Garde Std Bold" charset="0"/>
              </a:rPr>
              <a:t>Semestre</a:t>
            </a:r>
          </a:p>
        </p:txBody>
      </p:sp>
      <p:sp>
        <p:nvSpPr>
          <p:cNvPr id="391" name="Rectangle 134"/>
          <p:cNvSpPr>
            <a:spLocks/>
          </p:cNvSpPr>
          <p:nvPr/>
        </p:nvSpPr>
        <p:spPr bwMode="auto">
          <a:xfrm>
            <a:off x="3897890" y="1817191"/>
            <a:ext cx="1141035" cy="739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en-US" altLang="es-MX" sz="2800">
                <a:solidFill>
                  <a:srgbClr val="FFFFFF"/>
                </a:solidFill>
                <a:latin typeface="ITC Avant Garde Std Bold" charset="0"/>
                <a:ea typeface="ITC Avant Garde Std Bold" charset="0"/>
                <a:cs typeface="ITC Avant Garde Std Bold" charset="0"/>
                <a:sym typeface="ITC Avant Garde Std Bold" charset="0"/>
              </a:rPr>
              <a:t>3º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altLang="es-MX" sz="1600">
                <a:solidFill>
                  <a:srgbClr val="FFFFFF"/>
                </a:solidFill>
                <a:latin typeface="ITC Avant Garde Std Bold" charset="0"/>
                <a:ea typeface="ITC Avant Garde Std Bold" charset="0"/>
                <a:cs typeface="ITC Avant Garde Std Bold" charset="0"/>
                <a:sym typeface="ITC Avant Garde Std Bold" charset="0"/>
              </a:rPr>
              <a:t>Semestre</a:t>
            </a:r>
          </a:p>
        </p:txBody>
      </p:sp>
      <p:sp>
        <p:nvSpPr>
          <p:cNvPr id="392" name="Rectangle 135"/>
          <p:cNvSpPr>
            <a:spLocks/>
          </p:cNvSpPr>
          <p:nvPr/>
        </p:nvSpPr>
        <p:spPr bwMode="auto">
          <a:xfrm>
            <a:off x="5063463" y="1817191"/>
            <a:ext cx="1141035" cy="739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en-US" altLang="es-MX" sz="2800">
                <a:solidFill>
                  <a:srgbClr val="FFFFFF"/>
                </a:solidFill>
                <a:latin typeface="ITC Avant Garde Std Bold" charset="0"/>
                <a:ea typeface="ITC Avant Garde Std Bold" charset="0"/>
                <a:cs typeface="ITC Avant Garde Std Bold" charset="0"/>
                <a:sym typeface="ITC Avant Garde Std Bold" charset="0"/>
              </a:rPr>
              <a:t>4º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altLang="es-MX" sz="1600">
                <a:solidFill>
                  <a:srgbClr val="FFFFFF"/>
                </a:solidFill>
                <a:latin typeface="ITC Avant Garde Std Bold" charset="0"/>
                <a:ea typeface="ITC Avant Garde Std Bold" charset="0"/>
                <a:cs typeface="ITC Avant Garde Std Bold" charset="0"/>
                <a:sym typeface="ITC Avant Garde Std Bold" charset="0"/>
              </a:rPr>
              <a:t>Semestre</a:t>
            </a:r>
          </a:p>
        </p:txBody>
      </p:sp>
      <p:sp>
        <p:nvSpPr>
          <p:cNvPr id="393" name="Rectangle 136"/>
          <p:cNvSpPr>
            <a:spLocks/>
          </p:cNvSpPr>
          <p:nvPr/>
        </p:nvSpPr>
        <p:spPr bwMode="auto">
          <a:xfrm>
            <a:off x="6204498" y="1817191"/>
            <a:ext cx="1141035" cy="739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en-US" altLang="es-MX" sz="2800">
                <a:solidFill>
                  <a:srgbClr val="FFFFFF"/>
                </a:solidFill>
                <a:latin typeface="ITC Avant Garde Std Bold" charset="0"/>
                <a:ea typeface="ITC Avant Garde Std Bold" charset="0"/>
                <a:cs typeface="ITC Avant Garde Std Bold" charset="0"/>
                <a:sym typeface="ITC Avant Garde Std Bold" charset="0"/>
              </a:rPr>
              <a:t>5º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altLang="es-MX" sz="1600">
                <a:solidFill>
                  <a:srgbClr val="FFFFFF"/>
                </a:solidFill>
                <a:latin typeface="ITC Avant Garde Std Bold" charset="0"/>
                <a:ea typeface="ITC Avant Garde Std Bold" charset="0"/>
                <a:cs typeface="ITC Avant Garde Std Bold" charset="0"/>
                <a:sym typeface="ITC Avant Garde Std Bold" charset="0"/>
              </a:rPr>
              <a:t>Semestre</a:t>
            </a:r>
          </a:p>
        </p:txBody>
      </p:sp>
      <p:sp>
        <p:nvSpPr>
          <p:cNvPr id="394" name="Rectangle 137"/>
          <p:cNvSpPr>
            <a:spLocks/>
          </p:cNvSpPr>
          <p:nvPr/>
        </p:nvSpPr>
        <p:spPr bwMode="auto">
          <a:xfrm>
            <a:off x="7357802" y="1817191"/>
            <a:ext cx="1141035" cy="739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en-US" altLang="es-MX" sz="2800">
                <a:solidFill>
                  <a:srgbClr val="FFFFFF"/>
                </a:solidFill>
                <a:latin typeface="ITC Avant Garde Std Bold" charset="0"/>
                <a:ea typeface="ITC Avant Garde Std Bold" charset="0"/>
                <a:cs typeface="ITC Avant Garde Std Bold" charset="0"/>
                <a:sym typeface="ITC Avant Garde Std Bold" charset="0"/>
              </a:rPr>
              <a:t>6º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altLang="es-MX" sz="1600">
                <a:solidFill>
                  <a:srgbClr val="FFFFFF"/>
                </a:solidFill>
                <a:latin typeface="ITC Avant Garde Std Bold" charset="0"/>
                <a:ea typeface="ITC Avant Garde Std Bold" charset="0"/>
                <a:cs typeface="ITC Avant Garde Std Bold" charset="0"/>
                <a:sym typeface="ITC Avant Garde Std Bold" charset="0"/>
              </a:rPr>
              <a:t>Semestre</a:t>
            </a:r>
          </a:p>
        </p:txBody>
      </p:sp>
      <p:sp>
        <p:nvSpPr>
          <p:cNvPr id="395" name="Rectangle 138"/>
          <p:cNvSpPr>
            <a:spLocks/>
          </p:cNvSpPr>
          <p:nvPr/>
        </p:nvSpPr>
        <p:spPr bwMode="auto">
          <a:xfrm>
            <a:off x="8523375" y="1817191"/>
            <a:ext cx="1141035" cy="739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en-US" altLang="es-MX" sz="2800">
                <a:solidFill>
                  <a:srgbClr val="FFFFFF"/>
                </a:solidFill>
                <a:latin typeface="ITC Avant Garde Std Bold" charset="0"/>
                <a:ea typeface="ITC Avant Garde Std Bold" charset="0"/>
                <a:cs typeface="ITC Avant Garde Std Bold" charset="0"/>
                <a:sym typeface="ITC Avant Garde Std Bold" charset="0"/>
              </a:rPr>
              <a:t>7º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altLang="es-MX" sz="1600">
                <a:solidFill>
                  <a:srgbClr val="FFFFFF"/>
                </a:solidFill>
                <a:latin typeface="ITC Avant Garde Std Bold" charset="0"/>
                <a:ea typeface="ITC Avant Garde Std Bold" charset="0"/>
                <a:cs typeface="ITC Avant Garde Std Bold" charset="0"/>
                <a:sym typeface="ITC Avant Garde Std Bold" charset="0"/>
              </a:rPr>
              <a:t>Semestre</a:t>
            </a:r>
          </a:p>
        </p:txBody>
      </p:sp>
      <p:sp>
        <p:nvSpPr>
          <p:cNvPr id="396" name="Rectangle 139"/>
          <p:cNvSpPr>
            <a:spLocks/>
          </p:cNvSpPr>
          <p:nvPr/>
        </p:nvSpPr>
        <p:spPr bwMode="auto">
          <a:xfrm>
            <a:off x="9664410" y="1817191"/>
            <a:ext cx="1141035" cy="739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en-US" altLang="es-MX" sz="2800" dirty="0">
                <a:solidFill>
                  <a:srgbClr val="FFFFFF"/>
                </a:solidFill>
                <a:latin typeface="ITC Avant Garde Std Bold" charset="0"/>
                <a:ea typeface="ITC Avant Garde Std Bold" charset="0"/>
                <a:cs typeface="ITC Avant Garde Std Bold" charset="0"/>
                <a:sym typeface="ITC Avant Garde Std Bold" charset="0"/>
              </a:rPr>
              <a:t>8º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altLang="es-MX" sz="1600" dirty="0" err="1">
                <a:solidFill>
                  <a:srgbClr val="FFFFFF"/>
                </a:solidFill>
                <a:latin typeface="ITC Avant Garde Std Bold" charset="0"/>
                <a:ea typeface="ITC Avant Garde Std Bold" charset="0"/>
                <a:cs typeface="ITC Avant Garde Std Bold" charset="0"/>
                <a:sym typeface="ITC Avant Garde Std Bold" charset="0"/>
              </a:rPr>
              <a:t>Semestre</a:t>
            </a:r>
            <a:endParaRPr lang="en-US" altLang="es-MX" sz="1600" dirty="0">
              <a:solidFill>
                <a:srgbClr val="FFFFFF"/>
              </a:solidFill>
              <a:latin typeface="ITC Avant Garde Std Bold" charset="0"/>
              <a:ea typeface="ITC Avant Garde Std Bold" charset="0"/>
              <a:cs typeface="ITC Avant Garde Std Bold" charset="0"/>
              <a:sym typeface="ITC Avant Garde Std Bold" charset="0"/>
            </a:endParaRPr>
          </a:p>
        </p:txBody>
      </p:sp>
      <p:sp>
        <p:nvSpPr>
          <p:cNvPr id="136" name="Rectangle 139"/>
          <p:cNvSpPr>
            <a:spLocks/>
          </p:cNvSpPr>
          <p:nvPr/>
        </p:nvSpPr>
        <p:spPr bwMode="auto">
          <a:xfrm>
            <a:off x="10843786" y="1643578"/>
            <a:ext cx="1011609" cy="943015"/>
          </a:xfrm>
          <a:prstGeom prst="rect">
            <a:avLst/>
          </a:prstGeom>
          <a:solidFill>
            <a:srgbClr val="D93547"/>
          </a:solidFill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  <a:extLst/>
        </p:spPr>
        <p:txBody>
          <a:bodyPr lIns="0" tIns="0" rIns="0" bIns="0"/>
          <a:lstStyle/>
          <a:p>
            <a:pPr algn="ctr"/>
            <a:r>
              <a:rPr lang="en-US" altLang="es-MX" sz="2800" dirty="0" smtClean="0">
                <a:solidFill>
                  <a:schemeClr val="bg1"/>
                </a:solidFill>
                <a:latin typeface="Gill Sans" charset="0"/>
                <a:ea typeface="ヒラギノ角ゴ ProN W3" charset="0"/>
                <a:cs typeface="ヒラギノ角ゴ ProN W3" charset="0"/>
                <a:sym typeface="ITC Avant Garde Std Bold" charset="0"/>
              </a:rPr>
              <a:t>9°</a:t>
            </a:r>
            <a:endParaRPr lang="en-US" altLang="es-MX" sz="1600" dirty="0">
              <a:solidFill>
                <a:schemeClr val="bg1"/>
              </a:solidFill>
              <a:latin typeface="Gill Sans" charset="0"/>
              <a:ea typeface="ヒラギノ角ゴ ProN W3" charset="0"/>
              <a:cs typeface="ヒラギノ角ゴ ProN W3" charset="0"/>
              <a:sym typeface="ITC Avant Garde Std Bold" charset="0"/>
            </a:endParaRPr>
          </a:p>
          <a:p>
            <a:pPr algn="ctr"/>
            <a:r>
              <a:rPr lang="en-US" altLang="es-MX" sz="1600" dirty="0" err="1">
                <a:solidFill>
                  <a:schemeClr val="bg1"/>
                </a:solidFill>
                <a:latin typeface="ITC Avant Garde Std Bold"/>
                <a:ea typeface="ヒラギノ角ゴ ProN W3" charset="0"/>
                <a:cs typeface="ヒラギノ角ゴ ProN W3" charset="0"/>
                <a:sym typeface="ITC Avant Garde Std Bold" charset="0"/>
              </a:rPr>
              <a:t>Semestre</a:t>
            </a:r>
            <a:endParaRPr lang="en-US" altLang="es-MX" sz="1600" dirty="0">
              <a:solidFill>
                <a:schemeClr val="bg1"/>
              </a:solidFill>
              <a:latin typeface="ITC Avant Garde Std Bold"/>
              <a:ea typeface="ヒラギノ角ゴ ProN W3" charset="0"/>
              <a:cs typeface="ヒラギノ角ゴ ProN W3" charset="0"/>
              <a:sym typeface="ITC Avant Garde Std Bold" charset="0"/>
            </a:endParaRPr>
          </a:p>
        </p:txBody>
      </p:sp>
      <p:sp>
        <p:nvSpPr>
          <p:cNvPr id="137" name="Rectangle 106"/>
          <p:cNvSpPr>
            <a:spLocks/>
          </p:cNvSpPr>
          <p:nvPr/>
        </p:nvSpPr>
        <p:spPr bwMode="auto">
          <a:xfrm>
            <a:off x="9729589" y="7826982"/>
            <a:ext cx="997225" cy="5819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endParaRPr lang="es-MX" altLang="es-MX" sz="1100" dirty="0" smtClean="0"/>
          </a:p>
          <a:p>
            <a:pPr algn="ctr" eaLnBrk="1" hangingPunct="1"/>
            <a:r>
              <a:rPr lang="es-MX" altLang="es-MX" sz="1050" dirty="0" smtClean="0">
                <a:solidFill>
                  <a:schemeClr val="bg1"/>
                </a:solidFill>
              </a:rPr>
              <a:t>Materia Práctica</a:t>
            </a:r>
            <a:endParaRPr lang="es-MX" altLang="es-MX" sz="1050" dirty="0">
              <a:solidFill>
                <a:schemeClr val="bg1"/>
              </a:solidFill>
            </a:endParaRPr>
          </a:p>
        </p:txBody>
      </p:sp>
      <p:sp>
        <p:nvSpPr>
          <p:cNvPr id="138" name="Rectangle 106"/>
          <p:cNvSpPr>
            <a:spLocks/>
          </p:cNvSpPr>
          <p:nvPr/>
        </p:nvSpPr>
        <p:spPr bwMode="auto">
          <a:xfrm>
            <a:off x="10908893" y="3430140"/>
            <a:ext cx="1117982" cy="622268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s-MX" sz="1200" dirty="0" err="1" smtClean="0">
                <a:solidFill>
                  <a:schemeClr val="tx1"/>
                </a:solidFill>
                <a:latin typeface="ITC Avant Garde Std Bold" charset="0"/>
                <a:ea typeface="ITC Avant Garde Std Bold" charset="0"/>
                <a:cs typeface="ITC Avant Garde Std Bold" charset="0"/>
                <a:sym typeface="ITC Avant Garde Std Bold" charset="0"/>
              </a:rPr>
              <a:t>Materias</a:t>
            </a:r>
            <a:r>
              <a:rPr lang="en-US" altLang="es-MX" sz="1200" dirty="0" smtClean="0">
                <a:solidFill>
                  <a:schemeClr val="tx1"/>
                </a:solidFill>
                <a:latin typeface="ITC Avant Garde Std Bold" charset="0"/>
                <a:ea typeface="ITC Avant Garde Std Bold" charset="0"/>
                <a:cs typeface="ITC Avant Garde Std Bold" charset="0"/>
                <a:sym typeface="ITC Avant Garde Std Bold" charset="0"/>
              </a:rPr>
              <a:t> </a:t>
            </a:r>
            <a:r>
              <a:rPr lang="en-US" altLang="es-MX" sz="1200" dirty="0" err="1" smtClean="0">
                <a:solidFill>
                  <a:schemeClr val="tx1"/>
                </a:solidFill>
                <a:latin typeface="ITC Avant Garde Std Bold" charset="0"/>
                <a:ea typeface="ITC Avant Garde Std Bold" charset="0"/>
                <a:cs typeface="ITC Avant Garde Std Bold" charset="0"/>
                <a:sym typeface="ITC Avant Garde Std Bold" charset="0"/>
              </a:rPr>
              <a:t>por</a:t>
            </a:r>
            <a:r>
              <a:rPr lang="en-US" altLang="es-MX" sz="1200" dirty="0" smtClean="0">
                <a:solidFill>
                  <a:schemeClr val="tx1"/>
                </a:solidFill>
                <a:latin typeface="ITC Avant Garde Std Bold" charset="0"/>
                <a:ea typeface="ITC Avant Garde Std Bold" charset="0"/>
                <a:cs typeface="ITC Avant Garde Std Bold" charset="0"/>
                <a:sym typeface="ITC Avant Garde Std Bold" charset="0"/>
              </a:rPr>
              <a:t> </a:t>
            </a:r>
            <a:r>
              <a:rPr lang="en-US" altLang="es-MX" sz="1200" dirty="0" err="1" smtClean="0">
                <a:solidFill>
                  <a:schemeClr val="tx1"/>
                </a:solidFill>
                <a:latin typeface="ITC Avant Garde Std Bold" charset="0"/>
                <a:ea typeface="ITC Avant Garde Std Bold" charset="0"/>
                <a:cs typeface="ITC Avant Garde Std Bold" charset="0"/>
                <a:sym typeface="ITC Avant Garde Std Bold" charset="0"/>
              </a:rPr>
              <a:t>competencias</a:t>
            </a:r>
            <a:endParaRPr lang="en-US" altLang="es-MX" sz="1200" dirty="0">
              <a:solidFill>
                <a:schemeClr val="tx1"/>
              </a:solidFill>
              <a:latin typeface="ITC Avant Garde Std Bold" charset="0"/>
              <a:ea typeface="ITC Avant Garde Std Bold" charset="0"/>
              <a:cs typeface="ITC Avant Garde Std Bold" charset="0"/>
              <a:sym typeface="ITC Avant Garde Std Bold" charset="0"/>
            </a:endParaRPr>
          </a:p>
        </p:txBody>
      </p:sp>
      <p:sp>
        <p:nvSpPr>
          <p:cNvPr id="139" name="Rectangle 106"/>
          <p:cNvSpPr>
            <a:spLocks/>
          </p:cNvSpPr>
          <p:nvPr/>
        </p:nvSpPr>
        <p:spPr bwMode="auto">
          <a:xfrm>
            <a:off x="9710420" y="5673049"/>
            <a:ext cx="1113902" cy="68426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endParaRPr lang="en-US" altLang="es-MX" sz="1600" dirty="0" smtClean="0">
              <a:solidFill>
                <a:srgbClr val="FFFFFF"/>
              </a:solidFill>
              <a:latin typeface="ITC Avant Garde Std Bold" charset="0"/>
              <a:ea typeface="ITC Avant Garde Std Bold" charset="0"/>
              <a:cs typeface="ITC Avant Garde Std Bold" charset="0"/>
              <a:sym typeface="ITC Avant Garde Std Bold" charset="0"/>
            </a:endParaRPr>
          </a:p>
          <a:p>
            <a:pPr algn="ctr"/>
            <a:r>
              <a:rPr lang="en-US" altLang="es-MX" sz="1600" dirty="0">
                <a:latin typeface="ITC Avant Garde Std Bold" charset="0"/>
                <a:ea typeface="ITC Avant Garde Std Bold" charset="0"/>
                <a:cs typeface="ITC Avant Garde Std Bold" charset="0"/>
                <a:sym typeface="ITC Avant Garde Std Bold" charset="0"/>
              </a:rPr>
              <a:t>@</a:t>
            </a:r>
            <a:r>
              <a:rPr lang="en-US" altLang="es-MX" sz="1600" dirty="0" err="1">
                <a:latin typeface="ITC Avant Garde Std Bold" charset="0"/>
                <a:ea typeface="ITC Avant Garde Std Bold" charset="0"/>
                <a:cs typeface="ITC Avant Garde Std Bold" charset="0"/>
                <a:sym typeface="ITC Avant Garde Std Bold" charset="0"/>
              </a:rPr>
              <a:t>prende</a:t>
            </a:r>
            <a:endParaRPr lang="es-MX" altLang="es-MX" sz="1600" dirty="0"/>
          </a:p>
        </p:txBody>
      </p:sp>
      <p:sp>
        <p:nvSpPr>
          <p:cNvPr id="141" name="Rectangle 106"/>
          <p:cNvSpPr>
            <a:spLocks/>
          </p:cNvSpPr>
          <p:nvPr/>
        </p:nvSpPr>
        <p:spPr bwMode="auto">
          <a:xfrm>
            <a:off x="9729588" y="6442998"/>
            <a:ext cx="1062053" cy="671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endParaRPr lang="es-MX" altLang="es-MX" sz="1100" dirty="0" smtClean="0"/>
          </a:p>
          <a:p>
            <a:pPr algn="ctr" eaLnBrk="1" hangingPunct="1"/>
            <a:r>
              <a:rPr lang="es-MX" altLang="es-MX" sz="1100" dirty="0" smtClean="0">
                <a:solidFill>
                  <a:schemeClr val="bg1"/>
                </a:solidFill>
              </a:rPr>
              <a:t>Materia Práctica</a:t>
            </a:r>
            <a:endParaRPr lang="es-MX" altLang="es-MX" sz="1100" dirty="0">
              <a:solidFill>
                <a:schemeClr val="bg1"/>
              </a:solidFill>
            </a:endParaRPr>
          </a:p>
        </p:txBody>
      </p:sp>
      <p:sp>
        <p:nvSpPr>
          <p:cNvPr id="142" name="Rectangle 106"/>
          <p:cNvSpPr>
            <a:spLocks/>
          </p:cNvSpPr>
          <p:nvPr/>
        </p:nvSpPr>
        <p:spPr bwMode="auto">
          <a:xfrm>
            <a:off x="10776308" y="7834135"/>
            <a:ext cx="1003007" cy="586727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endParaRPr lang="es-MX" altLang="es-MX" sz="1200" dirty="0" smtClean="0">
              <a:latin typeface="Gill Sans" charset="0"/>
              <a:ea typeface="ヒラギノ角ゴ ProN W3" charset="0"/>
              <a:cs typeface="ヒラギノ角ゴ ProN W3" charset="0"/>
            </a:endParaRPr>
          </a:p>
          <a:p>
            <a:pPr algn="ctr"/>
            <a:r>
              <a:rPr lang="es-MX" altLang="es-MX" sz="1200" dirty="0" smtClean="0">
                <a:latin typeface="Gill Sans" charset="0"/>
                <a:ea typeface="ヒラギノ角ゴ ProN W3" charset="0"/>
                <a:cs typeface="ヒラギノ角ゴ ProN W3" charset="0"/>
              </a:rPr>
              <a:t>CENEVAL</a:t>
            </a:r>
          </a:p>
        </p:txBody>
      </p:sp>
      <p:sp>
        <p:nvSpPr>
          <p:cNvPr id="143" name="Rectangle 24"/>
          <p:cNvSpPr>
            <a:spLocks/>
          </p:cNvSpPr>
          <p:nvPr/>
        </p:nvSpPr>
        <p:spPr bwMode="auto">
          <a:xfrm>
            <a:off x="42782" y="1745275"/>
            <a:ext cx="1481695" cy="739620"/>
          </a:xfrm>
          <a:prstGeom prst="rect">
            <a:avLst/>
          </a:prstGeom>
          <a:solidFill>
            <a:srgbClr val="FFFF00"/>
          </a:solidFill>
          <a:ln w="25400" cap="flat">
            <a:solidFill>
              <a:schemeClr val="tx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/>
            <a:r>
              <a:rPr lang="es-MX" sz="1200" dirty="0" smtClean="0">
                <a:latin typeface="Gill Sans"/>
              </a:rPr>
              <a:t>Excelente preparación profesional</a:t>
            </a:r>
            <a:endParaRPr lang="es-MX" sz="1200" dirty="0">
              <a:latin typeface="Gill Sans"/>
            </a:endParaRPr>
          </a:p>
        </p:txBody>
      </p:sp>
      <p:sp>
        <p:nvSpPr>
          <p:cNvPr id="144" name="Rectangle 24"/>
          <p:cNvSpPr>
            <a:spLocks/>
          </p:cNvSpPr>
          <p:nvPr/>
        </p:nvSpPr>
        <p:spPr bwMode="auto">
          <a:xfrm>
            <a:off x="250" y="2620855"/>
            <a:ext cx="1492430" cy="668827"/>
          </a:xfrm>
          <a:prstGeom prst="rect">
            <a:avLst/>
          </a:prstGeom>
          <a:solidFill>
            <a:srgbClr val="33CC98"/>
          </a:solidFill>
          <a:ln w="25400" cap="flat">
            <a:solidFill>
              <a:schemeClr val="tx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/>
            <a:r>
              <a:rPr lang="es-MX" sz="1200" dirty="0" smtClean="0">
                <a:latin typeface="Gill Sans"/>
              </a:rPr>
              <a:t>Globalizados</a:t>
            </a:r>
            <a:endParaRPr lang="es-MX" sz="1200" dirty="0">
              <a:latin typeface="Gill Sans"/>
            </a:endParaRPr>
          </a:p>
        </p:txBody>
      </p:sp>
      <p:sp>
        <p:nvSpPr>
          <p:cNvPr id="145" name="Rectangle 24"/>
          <p:cNvSpPr>
            <a:spLocks/>
          </p:cNvSpPr>
          <p:nvPr/>
        </p:nvSpPr>
        <p:spPr bwMode="auto">
          <a:xfrm>
            <a:off x="251" y="3377187"/>
            <a:ext cx="1481693" cy="675219"/>
          </a:xfrm>
          <a:prstGeom prst="rect">
            <a:avLst/>
          </a:prstGeom>
          <a:solidFill>
            <a:srgbClr val="002060"/>
          </a:solidFill>
          <a:ln w="25400" cap="flat">
            <a:solidFill>
              <a:schemeClr val="tx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/>
            <a:r>
              <a:rPr lang="es-MX" sz="1200" dirty="0" smtClean="0">
                <a:solidFill>
                  <a:schemeClr val="bg1"/>
                </a:solidFill>
                <a:latin typeface="Gill Sans"/>
              </a:rPr>
              <a:t>Altos estándares competitivos</a:t>
            </a:r>
            <a:endParaRPr lang="es-MX" sz="1200" dirty="0">
              <a:solidFill>
                <a:schemeClr val="bg1"/>
              </a:solidFill>
              <a:latin typeface="Gill Sans"/>
            </a:endParaRPr>
          </a:p>
        </p:txBody>
      </p:sp>
      <p:sp>
        <p:nvSpPr>
          <p:cNvPr id="146" name="Rectangle 24"/>
          <p:cNvSpPr>
            <a:spLocks/>
          </p:cNvSpPr>
          <p:nvPr/>
        </p:nvSpPr>
        <p:spPr bwMode="auto">
          <a:xfrm>
            <a:off x="251" y="4155841"/>
            <a:ext cx="1481693" cy="648529"/>
          </a:xfrm>
          <a:prstGeom prst="rect">
            <a:avLst/>
          </a:prstGeom>
          <a:solidFill>
            <a:srgbClr val="008000"/>
          </a:solidFill>
          <a:ln w="25400" cap="flat">
            <a:solidFill>
              <a:schemeClr val="tx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/>
            <a:r>
              <a:rPr lang="es-MX" sz="1400" dirty="0" smtClean="0"/>
              <a:t>Con visión y metas definidas</a:t>
            </a:r>
            <a:endParaRPr lang="es-MX" sz="1400" dirty="0"/>
          </a:p>
        </p:txBody>
      </p:sp>
      <p:sp>
        <p:nvSpPr>
          <p:cNvPr id="147" name="Rectangle 24"/>
          <p:cNvSpPr>
            <a:spLocks/>
          </p:cNvSpPr>
          <p:nvPr/>
        </p:nvSpPr>
        <p:spPr bwMode="auto">
          <a:xfrm>
            <a:off x="35337" y="4919729"/>
            <a:ext cx="1481693" cy="631377"/>
          </a:xfrm>
          <a:prstGeom prst="rect">
            <a:avLst/>
          </a:prstGeom>
          <a:solidFill>
            <a:srgbClr val="FF6600"/>
          </a:solidFill>
          <a:ln w="25400" cap="flat">
            <a:solidFill>
              <a:schemeClr val="tx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/>
            <a:r>
              <a:rPr lang="es-MX" sz="1200" dirty="0" smtClean="0">
                <a:latin typeface="Gill Sans"/>
              </a:rPr>
              <a:t>Buscadores de la verdad y el bien</a:t>
            </a:r>
            <a:endParaRPr lang="es-MX" sz="1200" dirty="0">
              <a:latin typeface="Gill Sans"/>
            </a:endParaRPr>
          </a:p>
        </p:txBody>
      </p:sp>
      <p:sp>
        <p:nvSpPr>
          <p:cNvPr id="148" name="Rectangle 24"/>
          <p:cNvSpPr>
            <a:spLocks/>
          </p:cNvSpPr>
          <p:nvPr/>
        </p:nvSpPr>
        <p:spPr bwMode="auto">
          <a:xfrm>
            <a:off x="252" y="5653696"/>
            <a:ext cx="1481693" cy="6801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5400" cap="flat">
            <a:solidFill>
              <a:schemeClr val="tx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/>
            <a:r>
              <a:rPr lang="es-MX" sz="1200" dirty="0" smtClean="0">
                <a:latin typeface="Gill Sans"/>
              </a:rPr>
              <a:t>Autonomía tecnológica</a:t>
            </a:r>
            <a:endParaRPr lang="es-MX" sz="1200" dirty="0">
              <a:latin typeface="Gill Sans"/>
            </a:endParaRPr>
          </a:p>
        </p:txBody>
      </p:sp>
      <p:sp>
        <p:nvSpPr>
          <p:cNvPr id="149" name="Rectangle 24"/>
          <p:cNvSpPr>
            <a:spLocks/>
          </p:cNvSpPr>
          <p:nvPr/>
        </p:nvSpPr>
        <p:spPr bwMode="auto">
          <a:xfrm>
            <a:off x="250" y="6445114"/>
            <a:ext cx="1481695" cy="673843"/>
          </a:xfrm>
          <a:prstGeom prst="rect">
            <a:avLst/>
          </a:prstGeom>
          <a:solidFill>
            <a:srgbClr val="66FF33"/>
          </a:solidFill>
          <a:ln w="25400" cap="flat">
            <a:solidFill>
              <a:schemeClr val="tx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/>
            <a:r>
              <a:rPr lang="es-MX" sz="1200" dirty="0" smtClean="0">
                <a:latin typeface="Gill Sans"/>
              </a:rPr>
              <a:t>Visión humanística y ética</a:t>
            </a:r>
            <a:endParaRPr lang="es-MX" sz="1200" dirty="0">
              <a:latin typeface="Gill Sans"/>
            </a:endParaRPr>
          </a:p>
        </p:txBody>
      </p:sp>
      <p:sp>
        <p:nvSpPr>
          <p:cNvPr id="150" name="Rectangle 24"/>
          <p:cNvSpPr>
            <a:spLocks/>
          </p:cNvSpPr>
          <p:nvPr/>
        </p:nvSpPr>
        <p:spPr bwMode="auto">
          <a:xfrm>
            <a:off x="250" y="7202094"/>
            <a:ext cx="1481695" cy="5819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>
            <a:solidFill>
              <a:schemeClr val="tx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/>
            <a:r>
              <a:rPr lang="es-MX" sz="1100" dirty="0" smtClean="0">
                <a:latin typeface="Gill Sans"/>
              </a:rPr>
              <a:t>Capaz de resolver problemas reales. Conocimiento aplicado</a:t>
            </a:r>
            <a:endParaRPr lang="es-MX" sz="1100" dirty="0">
              <a:latin typeface="Gill Sans"/>
            </a:endParaRPr>
          </a:p>
        </p:txBody>
      </p:sp>
      <p:sp>
        <p:nvSpPr>
          <p:cNvPr id="151" name="Rectangle 24"/>
          <p:cNvSpPr>
            <a:spLocks/>
          </p:cNvSpPr>
          <p:nvPr/>
        </p:nvSpPr>
        <p:spPr bwMode="auto">
          <a:xfrm>
            <a:off x="249" y="7853551"/>
            <a:ext cx="1481695" cy="578629"/>
          </a:xfrm>
          <a:prstGeom prst="rect">
            <a:avLst/>
          </a:prstGeom>
          <a:solidFill>
            <a:srgbClr val="FFCCFF"/>
          </a:solidFill>
          <a:ln w="25400" cap="flat">
            <a:solidFill>
              <a:schemeClr val="tx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/>
            <a:r>
              <a:rPr lang="es-MX" sz="1200" dirty="0" smtClean="0">
                <a:latin typeface="Gill Sans"/>
              </a:rPr>
              <a:t>Líderes de acción positiva</a:t>
            </a:r>
            <a:endParaRPr lang="es-MX" sz="1200" dirty="0">
              <a:latin typeface="Gill Sans"/>
            </a:endParaRPr>
          </a:p>
        </p:txBody>
      </p:sp>
      <p:sp>
        <p:nvSpPr>
          <p:cNvPr id="152" name="Rectangle 106"/>
          <p:cNvSpPr>
            <a:spLocks/>
          </p:cNvSpPr>
          <p:nvPr/>
        </p:nvSpPr>
        <p:spPr bwMode="auto">
          <a:xfrm>
            <a:off x="10860657" y="4935745"/>
            <a:ext cx="1022942" cy="661323"/>
          </a:xfrm>
          <a:prstGeom prst="rect">
            <a:avLst/>
          </a:prstGeom>
          <a:solidFill>
            <a:srgbClr val="00CC99"/>
          </a:solid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/>
            <a:endParaRPr lang="es-MX" altLang="es-MX" sz="1200" dirty="0" smtClean="0">
              <a:solidFill>
                <a:schemeClr val="tx1"/>
              </a:solidFill>
              <a:latin typeface="Gill Sans" charset="0"/>
              <a:ea typeface="ヒラギノ角ゴ ProN W3" charset="0"/>
              <a:cs typeface="ヒラギノ角ゴ ProN W3" charset="0"/>
            </a:endParaRPr>
          </a:p>
          <a:p>
            <a:pPr algn="ctr"/>
            <a:r>
              <a:rPr lang="es-MX" altLang="es-MX" sz="1200" dirty="0" smtClean="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</a:rPr>
              <a:t>CERTIFICACIÒN TOEIC</a:t>
            </a:r>
          </a:p>
        </p:txBody>
      </p:sp>
      <p:sp>
        <p:nvSpPr>
          <p:cNvPr id="153" name="Rectangle 106"/>
          <p:cNvSpPr>
            <a:spLocks/>
          </p:cNvSpPr>
          <p:nvPr/>
        </p:nvSpPr>
        <p:spPr bwMode="auto">
          <a:xfrm>
            <a:off x="10860657" y="5675747"/>
            <a:ext cx="1022942" cy="65739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/>
            <a:endParaRPr lang="es-MX" altLang="es-MX" sz="1200" dirty="0" smtClean="0">
              <a:solidFill>
                <a:schemeClr val="tx1"/>
              </a:solidFill>
              <a:latin typeface="Gill Sans" charset="0"/>
              <a:ea typeface="ヒラギノ角ゴ ProN W3" charset="0"/>
              <a:cs typeface="ヒラギノ角ゴ ProN W3" charset="0"/>
            </a:endParaRPr>
          </a:p>
          <a:p>
            <a:pPr algn="ctr"/>
            <a:r>
              <a:rPr lang="en-US" altLang="es-MX" sz="1600" dirty="0">
                <a:solidFill>
                  <a:schemeClr val="tx1"/>
                </a:solidFill>
                <a:latin typeface="ITC Avant Garde Std Bold" charset="0"/>
                <a:ea typeface="ITC Avant Garde Std Bold" charset="0"/>
                <a:cs typeface="ITC Avant Garde Std Bold" charset="0"/>
                <a:sym typeface="ITC Avant Garde Std Bold" charset="0"/>
              </a:rPr>
              <a:t>@</a:t>
            </a:r>
            <a:r>
              <a:rPr lang="en-US" altLang="es-MX" sz="1600" dirty="0" err="1">
                <a:solidFill>
                  <a:schemeClr val="tx1"/>
                </a:solidFill>
                <a:latin typeface="ITC Avant Garde Std Bold" charset="0"/>
                <a:ea typeface="ITC Avant Garde Std Bold" charset="0"/>
                <a:cs typeface="ITC Avant Garde Std Bold" charset="0"/>
                <a:sym typeface="ITC Avant Garde Std Bold" charset="0"/>
              </a:rPr>
              <a:t>prende</a:t>
            </a:r>
            <a:endParaRPr lang="es-MX" altLang="es-MX" sz="1600" dirty="0">
              <a:solidFill>
                <a:schemeClr val="tx1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1660700" y="7819305"/>
            <a:ext cx="1116093" cy="60733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300" b="1" dirty="0" err="1" smtClean="0">
                <a:solidFill>
                  <a:schemeClr val="bg1"/>
                </a:solidFill>
              </a:rPr>
              <a:t>Vocare</a:t>
            </a:r>
            <a:r>
              <a:rPr lang="es-MX" sz="1300" b="1" dirty="0" smtClean="0">
                <a:solidFill>
                  <a:schemeClr val="bg1"/>
                </a:solidFill>
              </a:rPr>
              <a:t>/Fase I</a:t>
            </a:r>
            <a:endParaRPr lang="es-MX" sz="1300" b="1" dirty="0" smtClean="0">
              <a:solidFill>
                <a:schemeClr val="bg1"/>
              </a:solidFill>
            </a:endParaRPr>
          </a:p>
        </p:txBody>
      </p:sp>
      <p:sp>
        <p:nvSpPr>
          <p:cNvPr id="155" name="Rectángulo 154"/>
          <p:cNvSpPr/>
          <p:nvPr/>
        </p:nvSpPr>
        <p:spPr>
          <a:xfrm>
            <a:off x="2905620" y="7818645"/>
            <a:ext cx="1058217" cy="60733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1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s-MX" sz="1300" b="1" dirty="0" err="1" smtClean="0">
                <a:solidFill>
                  <a:schemeClr val="bg1"/>
                </a:solidFill>
              </a:rPr>
              <a:t>Vocare</a:t>
            </a:r>
            <a:r>
              <a:rPr lang="es-MX" sz="1300" b="1" dirty="0" smtClean="0">
                <a:solidFill>
                  <a:schemeClr val="bg1"/>
                </a:solidFill>
              </a:rPr>
              <a:t>/Fase II</a:t>
            </a:r>
            <a:endParaRPr lang="es-MX" sz="1300" b="1" dirty="0" smtClean="0">
              <a:solidFill>
                <a:schemeClr val="bg1"/>
              </a:solidFill>
            </a:endParaRPr>
          </a:p>
        </p:txBody>
      </p:sp>
      <p:sp>
        <p:nvSpPr>
          <p:cNvPr id="156" name="Rectángulo 155"/>
          <p:cNvSpPr/>
          <p:nvPr/>
        </p:nvSpPr>
        <p:spPr>
          <a:xfrm>
            <a:off x="4027864" y="7810016"/>
            <a:ext cx="1082834" cy="60733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300" b="1" dirty="0" err="1" smtClean="0">
                <a:solidFill>
                  <a:schemeClr val="bg1"/>
                </a:solidFill>
              </a:rPr>
              <a:t>Vocare</a:t>
            </a:r>
            <a:r>
              <a:rPr lang="es-MX" sz="1300" b="1" dirty="0" smtClean="0">
                <a:solidFill>
                  <a:schemeClr val="bg1"/>
                </a:solidFill>
              </a:rPr>
              <a:t>/Fase III </a:t>
            </a:r>
            <a:endParaRPr lang="es-MX" sz="1300" b="1" dirty="0" smtClean="0">
              <a:solidFill>
                <a:schemeClr val="bg1"/>
              </a:solidFill>
            </a:endParaRPr>
          </a:p>
        </p:txBody>
      </p:sp>
      <p:sp>
        <p:nvSpPr>
          <p:cNvPr id="157" name="Rectángulo 156"/>
          <p:cNvSpPr/>
          <p:nvPr/>
        </p:nvSpPr>
        <p:spPr>
          <a:xfrm>
            <a:off x="5163042" y="7818412"/>
            <a:ext cx="1082755" cy="59054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300" b="1" dirty="0" err="1" smtClean="0">
                <a:solidFill>
                  <a:schemeClr val="bg1"/>
                </a:solidFill>
              </a:rPr>
              <a:t>Vocare</a:t>
            </a:r>
            <a:r>
              <a:rPr lang="es-MX" sz="1300" b="1" dirty="0" smtClean="0">
                <a:solidFill>
                  <a:schemeClr val="bg1"/>
                </a:solidFill>
              </a:rPr>
              <a:t>/Fase IV</a:t>
            </a:r>
            <a:endParaRPr lang="es-MX" sz="1300" b="1" dirty="0" smtClean="0">
              <a:solidFill>
                <a:schemeClr val="bg1"/>
              </a:solidFill>
            </a:endParaRPr>
          </a:p>
        </p:txBody>
      </p:sp>
      <p:sp>
        <p:nvSpPr>
          <p:cNvPr id="158" name="Rectángulo 157"/>
          <p:cNvSpPr/>
          <p:nvPr/>
        </p:nvSpPr>
        <p:spPr>
          <a:xfrm>
            <a:off x="6281980" y="7853550"/>
            <a:ext cx="1085024" cy="57505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300" b="1" dirty="0" err="1" smtClean="0">
                <a:solidFill>
                  <a:schemeClr val="bg1"/>
                </a:solidFill>
              </a:rPr>
              <a:t>Vocare</a:t>
            </a:r>
            <a:r>
              <a:rPr lang="es-MX" sz="1300" b="1" dirty="0" smtClean="0">
                <a:solidFill>
                  <a:schemeClr val="bg1"/>
                </a:solidFill>
              </a:rPr>
              <a:t>/Fase V</a:t>
            </a:r>
            <a:endParaRPr lang="es-MX" sz="1300" b="1" dirty="0" smtClean="0">
              <a:solidFill>
                <a:schemeClr val="bg1"/>
              </a:solidFill>
            </a:endParaRPr>
          </a:p>
        </p:txBody>
      </p:sp>
      <p:sp>
        <p:nvSpPr>
          <p:cNvPr id="159" name="Rectángulo 158"/>
          <p:cNvSpPr/>
          <p:nvPr/>
        </p:nvSpPr>
        <p:spPr>
          <a:xfrm>
            <a:off x="7403742" y="7845806"/>
            <a:ext cx="1119633" cy="57505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300" b="1" dirty="0" err="1" smtClean="0">
                <a:solidFill>
                  <a:schemeClr val="bg1"/>
                </a:solidFill>
              </a:rPr>
              <a:t>Vocare</a:t>
            </a:r>
            <a:r>
              <a:rPr lang="es-MX" sz="1300" b="1" dirty="0" smtClean="0">
                <a:solidFill>
                  <a:schemeClr val="bg1"/>
                </a:solidFill>
              </a:rPr>
              <a:t>/Fase VI</a:t>
            </a:r>
            <a:endParaRPr lang="es-MX" sz="13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860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1098</TotalTime>
  <Words>441</Words>
  <Application>Microsoft Office PowerPoint</Application>
  <PresentationFormat>Personalizado</PresentationFormat>
  <Paragraphs>218</Paragraphs>
  <Slides>2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Héctor Humberto Vásquez Quevedo</dc:creator>
  <cp:lastModifiedBy>usuario</cp:lastModifiedBy>
  <cp:revision>102</cp:revision>
  <dcterms:created xsi:type="dcterms:W3CDTF">2014-07-16T14:51:52Z</dcterms:created>
  <dcterms:modified xsi:type="dcterms:W3CDTF">2017-12-22T03:39:36Z</dcterms:modified>
</cp:coreProperties>
</file>