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04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6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32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04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1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8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30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04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8FD0D1-6F69-4FCB-BA90-52D0297D1D4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82DF18-4F40-45C5-BEA3-044AC845764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ED1D1-F41A-4BE1-BAC2-778CE460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película y libro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93566-47C2-4014-BEC6-29CE1C11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1391"/>
            <a:ext cx="4493623" cy="21060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La proyección de la película se llevará a cabo el 19 de abril de 2018 a las 18 horas en el SUM.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Será una proyección masiva, teniendo como apoyo e invitados a Cultura, Pastoral y Vértice.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1026" name="Picture 2" descr="Resultado de imagen para remember the tit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941777"/>
            <a:ext cx="2679972" cy="401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a pelota no entra por az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13" y="2000537"/>
            <a:ext cx="2554787" cy="390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97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44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Retrospección</vt:lpstr>
      <vt:lpstr>Formato película y libro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woolrich Bolanos Cacho</dc:creator>
  <cp:lastModifiedBy>Carlos Ruben Castillo Jimenez</cp:lastModifiedBy>
  <cp:revision>28</cp:revision>
  <dcterms:created xsi:type="dcterms:W3CDTF">2018-03-23T13:02:51Z</dcterms:created>
  <dcterms:modified xsi:type="dcterms:W3CDTF">2018-04-24T18:44:00Z</dcterms:modified>
</cp:coreProperties>
</file>