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92" r:id="rId2"/>
    <p:sldId id="271" r:id="rId3"/>
  </p:sldIdLst>
  <p:sldSz cx="12192000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D768463-3E0F-4EB7-B9CA-7AC1C2A87935}">
          <p14:sldIdLst>
            <p14:sldId id="292"/>
            <p14:sldId id="271"/>
          </p14:sldIdLst>
        </p14:section>
        <p14:section name="CONVENIO CULTURAL CBAO" id="{047254C5-EBD7-4AA1-A6B2-830817DB167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ECFF"/>
    <a:srgbClr val="DDC7FD"/>
    <a:srgbClr val="E7BBFB"/>
    <a:srgbClr val="F4D4FA"/>
    <a:srgbClr val="F91B7A"/>
    <a:srgbClr val="CCFF99"/>
    <a:srgbClr val="A95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08" autoAdjust="0"/>
    <p:restoredTop sz="74442" autoAdjust="0"/>
  </p:normalViewPr>
  <p:slideViewPr>
    <p:cSldViewPr snapToGrid="0">
      <p:cViewPr varScale="1">
        <p:scale>
          <a:sx n="54" d="100"/>
          <a:sy n="54" d="100"/>
        </p:scale>
        <p:origin x="92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32AC2D-20B7-443F-AA76-C66D55F9576D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D30FBA5F-72D1-4BE0-969B-A50675C2DB07}">
      <dgm:prSet phldrT="[Texto]"/>
      <dgm:spPr/>
      <dgm:t>
        <a:bodyPr/>
        <a:lstStyle/>
        <a:p>
          <a:r>
            <a:rPr lang="es-ES" smtClean="0"/>
            <a:t>Proyecto de Vida</a:t>
          </a:r>
          <a:endParaRPr lang="es-ES" dirty="0"/>
        </a:p>
      </dgm:t>
    </dgm:pt>
    <dgm:pt modelId="{22139073-E126-4FBF-8EC8-9CE7DF48A45D}" type="parTrans" cxnId="{C5F5C195-E176-4FFF-BBDC-349D6BE407C1}">
      <dgm:prSet/>
      <dgm:spPr/>
      <dgm:t>
        <a:bodyPr/>
        <a:lstStyle/>
        <a:p>
          <a:endParaRPr lang="es-ES"/>
        </a:p>
      </dgm:t>
    </dgm:pt>
    <dgm:pt modelId="{E6A20C42-D7BB-426F-BDBD-846B1141CF70}" type="sibTrans" cxnId="{C5F5C195-E176-4FFF-BBDC-349D6BE407C1}">
      <dgm:prSet/>
      <dgm:spPr/>
      <dgm:t>
        <a:bodyPr/>
        <a:lstStyle/>
        <a:p>
          <a:endParaRPr lang="es-ES"/>
        </a:p>
      </dgm:t>
    </dgm:pt>
    <dgm:pt modelId="{D272A26F-5B72-42BD-A50D-480AD937BCA5}">
      <dgm:prSet phldrT="[Texto]"/>
      <dgm:spPr/>
      <dgm:t>
        <a:bodyPr/>
        <a:lstStyle/>
        <a:p>
          <a:r>
            <a:rPr lang="es-MX" smtClean="0"/>
            <a:t>Ser Universitario</a:t>
          </a:r>
          <a:endParaRPr lang="es-ES"/>
        </a:p>
      </dgm:t>
    </dgm:pt>
    <dgm:pt modelId="{228B2501-4F7D-4594-A9B5-7904749A7CC3}" type="parTrans" cxnId="{F94C9708-7EB4-4908-B240-E0FF40F2EEDD}">
      <dgm:prSet/>
      <dgm:spPr/>
      <dgm:t>
        <a:bodyPr/>
        <a:lstStyle/>
        <a:p>
          <a:endParaRPr lang="es-ES"/>
        </a:p>
      </dgm:t>
    </dgm:pt>
    <dgm:pt modelId="{556BA203-3A1B-4859-9723-01203E9690C8}" type="sibTrans" cxnId="{F94C9708-7EB4-4908-B240-E0FF40F2EEDD}">
      <dgm:prSet/>
      <dgm:spPr/>
      <dgm:t>
        <a:bodyPr/>
        <a:lstStyle/>
        <a:p>
          <a:endParaRPr lang="es-ES"/>
        </a:p>
      </dgm:t>
    </dgm:pt>
    <dgm:pt modelId="{585CD1FF-D16E-4CE8-896C-A15684224823}">
      <dgm:prSet phldrT="[Texto]"/>
      <dgm:spPr/>
      <dgm:t>
        <a:bodyPr/>
        <a:lstStyle/>
        <a:p>
          <a:r>
            <a:rPr lang="es-MX" dirty="0" smtClean="0"/>
            <a:t>Portafolio Profesional</a:t>
          </a:r>
          <a:endParaRPr lang="es-ES" dirty="0"/>
        </a:p>
      </dgm:t>
    </dgm:pt>
    <dgm:pt modelId="{52094052-D308-4962-B909-53EBC0931C00}" type="parTrans" cxnId="{DF31A87A-0013-47FB-A469-03D0CF664ADA}">
      <dgm:prSet/>
      <dgm:spPr/>
      <dgm:t>
        <a:bodyPr/>
        <a:lstStyle/>
        <a:p>
          <a:endParaRPr lang="es-ES"/>
        </a:p>
      </dgm:t>
    </dgm:pt>
    <dgm:pt modelId="{6DD03330-B933-4726-8D4B-95DF51D8170C}" type="sibTrans" cxnId="{DF31A87A-0013-47FB-A469-03D0CF664ADA}">
      <dgm:prSet/>
      <dgm:spPr/>
      <dgm:t>
        <a:bodyPr/>
        <a:lstStyle/>
        <a:p>
          <a:endParaRPr lang="es-ES"/>
        </a:p>
      </dgm:t>
    </dgm:pt>
    <dgm:pt modelId="{016AFBC5-E9BA-41F1-A47E-A869CBD1BF64}">
      <dgm:prSet phldrT="[Texto]"/>
      <dgm:spPr/>
      <dgm:t>
        <a:bodyPr/>
        <a:lstStyle/>
        <a:p>
          <a:r>
            <a:rPr lang="es-ES" dirty="0" smtClean="0"/>
            <a:t>Modelo de Liderazgo</a:t>
          </a:r>
          <a:endParaRPr lang="es-ES" dirty="0"/>
        </a:p>
      </dgm:t>
    </dgm:pt>
    <dgm:pt modelId="{31DF1C86-F23B-4E77-B6BE-4A63B9F920AA}" type="parTrans" cxnId="{656B44E9-5C8C-48C6-A08A-219B40854BCF}">
      <dgm:prSet/>
      <dgm:spPr/>
      <dgm:t>
        <a:bodyPr/>
        <a:lstStyle/>
        <a:p>
          <a:endParaRPr lang="es-ES"/>
        </a:p>
      </dgm:t>
    </dgm:pt>
    <dgm:pt modelId="{E07B38FF-8E91-40BA-BC03-562156FBF0F0}" type="sibTrans" cxnId="{656B44E9-5C8C-48C6-A08A-219B40854BCF}">
      <dgm:prSet/>
      <dgm:spPr/>
      <dgm:t>
        <a:bodyPr/>
        <a:lstStyle/>
        <a:p>
          <a:endParaRPr lang="es-ES"/>
        </a:p>
      </dgm:t>
    </dgm:pt>
    <dgm:pt modelId="{5D5D9020-BA91-486F-B8FE-6E68E78CEB2F}" type="pres">
      <dgm:prSet presAssocID="{4A32AC2D-20B7-443F-AA76-C66D55F9576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07719E07-6A9A-48BF-9F2E-0151CE19BE74}" type="pres">
      <dgm:prSet presAssocID="{D30FBA5F-72D1-4BE0-969B-A50675C2DB07}" presName="vertOne" presStyleCnt="0"/>
      <dgm:spPr/>
    </dgm:pt>
    <dgm:pt modelId="{9E1DC314-DE3D-4717-830C-E36D7B107E40}" type="pres">
      <dgm:prSet presAssocID="{D30FBA5F-72D1-4BE0-969B-A50675C2DB07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FBFC468-2351-4918-9DDE-C71E4EDF36C9}" type="pres">
      <dgm:prSet presAssocID="{D30FBA5F-72D1-4BE0-969B-A50675C2DB07}" presName="parTransOne" presStyleCnt="0"/>
      <dgm:spPr/>
    </dgm:pt>
    <dgm:pt modelId="{5991626A-7735-48AD-BABF-33E704692D95}" type="pres">
      <dgm:prSet presAssocID="{D30FBA5F-72D1-4BE0-969B-A50675C2DB07}" presName="horzOne" presStyleCnt="0"/>
      <dgm:spPr/>
    </dgm:pt>
    <dgm:pt modelId="{B67E9BB7-63D8-45C3-86C3-61EB126F58D4}" type="pres">
      <dgm:prSet presAssocID="{D272A26F-5B72-42BD-A50D-480AD937BCA5}" presName="vertTwo" presStyleCnt="0"/>
      <dgm:spPr/>
    </dgm:pt>
    <dgm:pt modelId="{5CB7EF13-6359-4950-B39A-F42C16862FF8}" type="pres">
      <dgm:prSet presAssocID="{D272A26F-5B72-42BD-A50D-480AD937BCA5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C13CCB2-C0F3-4335-82DF-8FC297C87224}" type="pres">
      <dgm:prSet presAssocID="{D272A26F-5B72-42BD-A50D-480AD937BCA5}" presName="parTransTwo" presStyleCnt="0"/>
      <dgm:spPr/>
    </dgm:pt>
    <dgm:pt modelId="{0B587C33-6B9D-48D3-B49D-EB6B9B8989C8}" type="pres">
      <dgm:prSet presAssocID="{D272A26F-5B72-42BD-A50D-480AD937BCA5}" presName="horzTwo" presStyleCnt="0"/>
      <dgm:spPr/>
    </dgm:pt>
    <dgm:pt modelId="{76DC309D-3642-4AFE-909D-59DFFCB55783}" type="pres">
      <dgm:prSet presAssocID="{585CD1FF-D16E-4CE8-896C-A15684224823}" presName="vertThree" presStyleCnt="0"/>
      <dgm:spPr/>
    </dgm:pt>
    <dgm:pt modelId="{613F5C04-994B-4820-9ECD-0B3A2EBD86BF}" type="pres">
      <dgm:prSet presAssocID="{585CD1FF-D16E-4CE8-896C-A15684224823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F525F79-D8FD-4564-A569-A68A0A2C4742}" type="pres">
      <dgm:prSet presAssocID="{585CD1FF-D16E-4CE8-896C-A15684224823}" presName="horzThree" presStyleCnt="0"/>
      <dgm:spPr/>
    </dgm:pt>
    <dgm:pt modelId="{C3BBF80D-DC10-421C-A0B8-CFD7CFC931CC}" type="pres">
      <dgm:prSet presAssocID="{556BA203-3A1B-4859-9723-01203E9690C8}" presName="sibSpaceTwo" presStyleCnt="0"/>
      <dgm:spPr/>
    </dgm:pt>
    <dgm:pt modelId="{67200B3B-E6CE-4457-BFB3-3D530F87EEAA}" type="pres">
      <dgm:prSet presAssocID="{016AFBC5-E9BA-41F1-A47E-A869CBD1BF64}" presName="vertTwo" presStyleCnt="0"/>
      <dgm:spPr/>
    </dgm:pt>
    <dgm:pt modelId="{4F73FDDF-3D8A-4F54-AD9A-EAF688C07340}" type="pres">
      <dgm:prSet presAssocID="{016AFBC5-E9BA-41F1-A47E-A869CBD1BF64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2382F9C-9564-46EA-ADE4-483DB7A794CA}" type="pres">
      <dgm:prSet presAssocID="{016AFBC5-E9BA-41F1-A47E-A869CBD1BF64}" presName="horzTwo" presStyleCnt="0"/>
      <dgm:spPr/>
    </dgm:pt>
  </dgm:ptLst>
  <dgm:cxnLst>
    <dgm:cxn modelId="{DF31A87A-0013-47FB-A469-03D0CF664ADA}" srcId="{D272A26F-5B72-42BD-A50D-480AD937BCA5}" destId="{585CD1FF-D16E-4CE8-896C-A15684224823}" srcOrd="0" destOrd="0" parTransId="{52094052-D308-4962-B909-53EBC0931C00}" sibTransId="{6DD03330-B933-4726-8D4B-95DF51D8170C}"/>
    <dgm:cxn modelId="{4C89C3F1-ADA7-4BCB-AD7E-25D686179826}" type="presOf" srcId="{4A32AC2D-20B7-443F-AA76-C66D55F9576D}" destId="{5D5D9020-BA91-486F-B8FE-6E68E78CEB2F}" srcOrd="0" destOrd="0" presId="urn:microsoft.com/office/officeart/2005/8/layout/hierarchy4"/>
    <dgm:cxn modelId="{656B44E9-5C8C-48C6-A08A-219B40854BCF}" srcId="{D30FBA5F-72D1-4BE0-969B-A50675C2DB07}" destId="{016AFBC5-E9BA-41F1-A47E-A869CBD1BF64}" srcOrd="1" destOrd="0" parTransId="{31DF1C86-F23B-4E77-B6BE-4A63B9F920AA}" sibTransId="{E07B38FF-8E91-40BA-BC03-562156FBF0F0}"/>
    <dgm:cxn modelId="{1236E0BB-4594-40E7-AF1D-783FC4348FFE}" type="presOf" srcId="{D272A26F-5B72-42BD-A50D-480AD937BCA5}" destId="{5CB7EF13-6359-4950-B39A-F42C16862FF8}" srcOrd="0" destOrd="0" presId="urn:microsoft.com/office/officeart/2005/8/layout/hierarchy4"/>
    <dgm:cxn modelId="{C5F5C195-E176-4FFF-BBDC-349D6BE407C1}" srcId="{4A32AC2D-20B7-443F-AA76-C66D55F9576D}" destId="{D30FBA5F-72D1-4BE0-969B-A50675C2DB07}" srcOrd="0" destOrd="0" parTransId="{22139073-E126-4FBF-8EC8-9CE7DF48A45D}" sibTransId="{E6A20C42-D7BB-426F-BDBD-846B1141CF70}"/>
    <dgm:cxn modelId="{24AA1FD9-E753-43A0-9B4A-4B4AE238606A}" type="presOf" srcId="{D30FBA5F-72D1-4BE0-969B-A50675C2DB07}" destId="{9E1DC314-DE3D-4717-830C-E36D7B107E40}" srcOrd="0" destOrd="0" presId="urn:microsoft.com/office/officeart/2005/8/layout/hierarchy4"/>
    <dgm:cxn modelId="{DFB1AC4C-68B8-42D4-9BC1-26B99B6694B6}" type="presOf" srcId="{016AFBC5-E9BA-41F1-A47E-A869CBD1BF64}" destId="{4F73FDDF-3D8A-4F54-AD9A-EAF688C07340}" srcOrd="0" destOrd="0" presId="urn:microsoft.com/office/officeart/2005/8/layout/hierarchy4"/>
    <dgm:cxn modelId="{F94C9708-7EB4-4908-B240-E0FF40F2EEDD}" srcId="{D30FBA5F-72D1-4BE0-969B-A50675C2DB07}" destId="{D272A26F-5B72-42BD-A50D-480AD937BCA5}" srcOrd="0" destOrd="0" parTransId="{228B2501-4F7D-4594-A9B5-7904749A7CC3}" sibTransId="{556BA203-3A1B-4859-9723-01203E9690C8}"/>
    <dgm:cxn modelId="{C0F7707D-CDEE-431F-BF09-3AB0185E0BFE}" type="presOf" srcId="{585CD1FF-D16E-4CE8-896C-A15684224823}" destId="{613F5C04-994B-4820-9ECD-0B3A2EBD86BF}" srcOrd="0" destOrd="0" presId="urn:microsoft.com/office/officeart/2005/8/layout/hierarchy4"/>
    <dgm:cxn modelId="{A179CAA0-5D44-4789-90D8-143F6631DCEF}" type="presParOf" srcId="{5D5D9020-BA91-486F-B8FE-6E68E78CEB2F}" destId="{07719E07-6A9A-48BF-9F2E-0151CE19BE74}" srcOrd="0" destOrd="0" presId="urn:microsoft.com/office/officeart/2005/8/layout/hierarchy4"/>
    <dgm:cxn modelId="{118C9F43-0464-40F0-BAE6-CECA55BD0213}" type="presParOf" srcId="{07719E07-6A9A-48BF-9F2E-0151CE19BE74}" destId="{9E1DC314-DE3D-4717-830C-E36D7B107E40}" srcOrd="0" destOrd="0" presId="urn:microsoft.com/office/officeart/2005/8/layout/hierarchy4"/>
    <dgm:cxn modelId="{DDB122A9-2E47-4A5B-9F92-D37806ACAE98}" type="presParOf" srcId="{07719E07-6A9A-48BF-9F2E-0151CE19BE74}" destId="{BFBFC468-2351-4918-9DDE-C71E4EDF36C9}" srcOrd="1" destOrd="0" presId="urn:microsoft.com/office/officeart/2005/8/layout/hierarchy4"/>
    <dgm:cxn modelId="{1AF8EBFE-232D-4FFE-A42B-6BC2E3294005}" type="presParOf" srcId="{07719E07-6A9A-48BF-9F2E-0151CE19BE74}" destId="{5991626A-7735-48AD-BABF-33E704692D95}" srcOrd="2" destOrd="0" presId="urn:microsoft.com/office/officeart/2005/8/layout/hierarchy4"/>
    <dgm:cxn modelId="{9685D727-157F-43FA-A0C9-785D37D218F5}" type="presParOf" srcId="{5991626A-7735-48AD-BABF-33E704692D95}" destId="{B67E9BB7-63D8-45C3-86C3-61EB126F58D4}" srcOrd="0" destOrd="0" presId="urn:microsoft.com/office/officeart/2005/8/layout/hierarchy4"/>
    <dgm:cxn modelId="{56359026-04C4-42A4-9EB6-59269B0C75D2}" type="presParOf" srcId="{B67E9BB7-63D8-45C3-86C3-61EB126F58D4}" destId="{5CB7EF13-6359-4950-B39A-F42C16862FF8}" srcOrd="0" destOrd="0" presId="urn:microsoft.com/office/officeart/2005/8/layout/hierarchy4"/>
    <dgm:cxn modelId="{733F80A1-198D-4F5F-809A-F630DF951C64}" type="presParOf" srcId="{B67E9BB7-63D8-45C3-86C3-61EB126F58D4}" destId="{3C13CCB2-C0F3-4335-82DF-8FC297C87224}" srcOrd="1" destOrd="0" presId="urn:microsoft.com/office/officeart/2005/8/layout/hierarchy4"/>
    <dgm:cxn modelId="{8AB5BB57-6257-4BDD-A59E-CFA2B95A54D1}" type="presParOf" srcId="{B67E9BB7-63D8-45C3-86C3-61EB126F58D4}" destId="{0B587C33-6B9D-48D3-B49D-EB6B9B8989C8}" srcOrd="2" destOrd="0" presId="urn:microsoft.com/office/officeart/2005/8/layout/hierarchy4"/>
    <dgm:cxn modelId="{6B55F1EE-FCDD-4E4A-858F-402DA83F850D}" type="presParOf" srcId="{0B587C33-6B9D-48D3-B49D-EB6B9B8989C8}" destId="{76DC309D-3642-4AFE-909D-59DFFCB55783}" srcOrd="0" destOrd="0" presId="urn:microsoft.com/office/officeart/2005/8/layout/hierarchy4"/>
    <dgm:cxn modelId="{7CA5C97E-A2E3-4365-8E1F-33E7CF9BE25B}" type="presParOf" srcId="{76DC309D-3642-4AFE-909D-59DFFCB55783}" destId="{613F5C04-994B-4820-9ECD-0B3A2EBD86BF}" srcOrd="0" destOrd="0" presId="urn:microsoft.com/office/officeart/2005/8/layout/hierarchy4"/>
    <dgm:cxn modelId="{54D68139-0EAC-44D3-9A2B-348986727D31}" type="presParOf" srcId="{76DC309D-3642-4AFE-909D-59DFFCB55783}" destId="{FF525F79-D8FD-4564-A569-A68A0A2C4742}" srcOrd="1" destOrd="0" presId="urn:microsoft.com/office/officeart/2005/8/layout/hierarchy4"/>
    <dgm:cxn modelId="{E556E9EC-7EC3-4BF9-8B1A-65652E7B03EF}" type="presParOf" srcId="{5991626A-7735-48AD-BABF-33E704692D95}" destId="{C3BBF80D-DC10-421C-A0B8-CFD7CFC931CC}" srcOrd="1" destOrd="0" presId="urn:microsoft.com/office/officeart/2005/8/layout/hierarchy4"/>
    <dgm:cxn modelId="{2079B058-DA80-4243-A97C-80EA636A8FC1}" type="presParOf" srcId="{5991626A-7735-48AD-BABF-33E704692D95}" destId="{67200B3B-E6CE-4457-BFB3-3D530F87EEAA}" srcOrd="2" destOrd="0" presId="urn:microsoft.com/office/officeart/2005/8/layout/hierarchy4"/>
    <dgm:cxn modelId="{305AEDB8-FB39-4CDD-B577-7CA062EF5380}" type="presParOf" srcId="{67200B3B-E6CE-4457-BFB3-3D530F87EEAA}" destId="{4F73FDDF-3D8A-4F54-AD9A-EAF688C07340}" srcOrd="0" destOrd="0" presId="urn:microsoft.com/office/officeart/2005/8/layout/hierarchy4"/>
    <dgm:cxn modelId="{EA7E158B-0ED9-4BE9-B04B-46D5FC41EAF3}" type="presParOf" srcId="{67200B3B-E6CE-4457-BFB3-3D530F87EEAA}" destId="{52382F9C-9564-46EA-ADE4-483DB7A794C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DC314-DE3D-4717-830C-E36D7B107E40}">
      <dsp:nvSpPr>
        <dsp:cNvPr id="0" name=""/>
        <dsp:cNvSpPr/>
      </dsp:nvSpPr>
      <dsp:spPr>
        <a:xfrm>
          <a:off x="3544" y="2147"/>
          <a:ext cx="9594111" cy="1336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100" kern="1200" smtClean="0"/>
            <a:t>Proyecto de Vida</a:t>
          </a:r>
          <a:endParaRPr lang="es-ES" sz="6100" kern="1200" dirty="0"/>
        </a:p>
      </dsp:txBody>
      <dsp:txXfrm>
        <a:off x="42677" y="41280"/>
        <a:ext cx="9515845" cy="1257838"/>
      </dsp:txXfrm>
    </dsp:sp>
    <dsp:sp modelId="{5CB7EF13-6359-4950-B39A-F42C16862FF8}">
      <dsp:nvSpPr>
        <dsp:cNvPr id="0" name=""/>
        <dsp:cNvSpPr/>
      </dsp:nvSpPr>
      <dsp:spPr>
        <a:xfrm>
          <a:off x="3544" y="1503647"/>
          <a:ext cx="4603700" cy="13361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800" kern="1200" smtClean="0"/>
            <a:t>Ser Universitario</a:t>
          </a:r>
          <a:endParaRPr lang="es-ES" sz="3800" kern="1200"/>
        </a:p>
      </dsp:txBody>
      <dsp:txXfrm>
        <a:off x="42677" y="1542780"/>
        <a:ext cx="4525434" cy="1257838"/>
      </dsp:txXfrm>
    </dsp:sp>
    <dsp:sp modelId="{613F5C04-994B-4820-9ECD-0B3A2EBD86BF}">
      <dsp:nvSpPr>
        <dsp:cNvPr id="0" name=""/>
        <dsp:cNvSpPr/>
      </dsp:nvSpPr>
      <dsp:spPr>
        <a:xfrm>
          <a:off x="3544" y="3005147"/>
          <a:ext cx="4603700" cy="13361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700" kern="1200" dirty="0" smtClean="0"/>
            <a:t>Portafolio Profesional</a:t>
          </a:r>
          <a:endParaRPr lang="es-ES" sz="3700" kern="1200" dirty="0"/>
        </a:p>
      </dsp:txBody>
      <dsp:txXfrm>
        <a:off x="42677" y="3044280"/>
        <a:ext cx="4525434" cy="1257838"/>
      </dsp:txXfrm>
    </dsp:sp>
    <dsp:sp modelId="{4F73FDDF-3D8A-4F54-AD9A-EAF688C07340}">
      <dsp:nvSpPr>
        <dsp:cNvPr id="0" name=""/>
        <dsp:cNvSpPr/>
      </dsp:nvSpPr>
      <dsp:spPr>
        <a:xfrm>
          <a:off x="4993955" y="1503647"/>
          <a:ext cx="4603700" cy="13361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800" kern="1200" dirty="0" smtClean="0"/>
            <a:t>Modelo de Liderazgo</a:t>
          </a:r>
          <a:endParaRPr lang="es-ES" sz="3800" kern="1200" dirty="0"/>
        </a:p>
      </dsp:txBody>
      <dsp:txXfrm>
        <a:off x="5033088" y="1542780"/>
        <a:ext cx="4525434" cy="1257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08F340-2088-44BB-8ED7-3D8CA093D8CF}" type="datetime1">
              <a:rPr lang="es-ES" smtClean="0"/>
              <a:t>24/04/2018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4097521-A99F-4338-BA65-8121DD1D8F63}" type="datetime1">
              <a:rPr lang="es-ES" noProof="0" smtClean="0"/>
              <a:t>24/04/2018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 smtClean="0"/>
              <a:t>Haga clic para modificar los estilos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23364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es-ES" sz="1800" noProof="0" dirty="0"/>
          </a:p>
        </p:txBody>
      </p:sp>
      <p:sp>
        <p:nvSpPr>
          <p:cNvPr id="7" name="Forma lib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8" name="Forma lib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179" y="5715966"/>
            <a:ext cx="436021" cy="4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1200"/>
              </a:spcBef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53C4C5-1A91-4DD5-876D-7FD06AD5DCDF}" type="datetime1">
              <a:rPr lang="es-ES" noProof="0" smtClean="0"/>
              <a:t>24/04/2018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os imágenes con ley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Rectángu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2" name="Rectá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quiera agregar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18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</p:txBody>
      </p:sp>
      <p:sp>
        <p:nvSpPr>
          <p:cNvPr id="8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13" name="Marcador de posición de texto 3"/>
          <p:cNvSpPr>
            <a:spLocks noGrp="1"/>
          </p:cNvSpPr>
          <p:nvPr>
            <p:ph type="body" sz="half" idx="14" hasCustomPrompt="1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18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71DCB1-EDC2-4F46-9464-E3A266B120DF}" type="datetime1">
              <a:rPr lang="es-ES" noProof="0" smtClean="0"/>
              <a:t>24/04/2018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7A7A6C-D0B2-4914-965E-06ACC5F99020}" type="datetime1">
              <a:rPr lang="es-ES" noProof="0" smtClean="0"/>
              <a:t>24/04/2018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>
            <a:lvl1pPr rtl="0">
              <a:defRPr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10A580-6A6D-4606-A8C1-2EDABCAC7FFA}" type="datetime1">
              <a:rPr lang="es-ES" noProof="0" smtClean="0"/>
              <a:t>24/04/2018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475" y="6150320"/>
            <a:ext cx="436021" cy="4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70C18-3C4E-4264-B3DE-9642F27A7121}" type="datetime1">
              <a:rPr lang="es-ES" noProof="0" smtClean="0"/>
              <a:t>24/04/2018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sz="1800" noProof="0" dirty="0"/>
          </a:p>
        </p:txBody>
      </p:sp>
      <p:sp>
        <p:nvSpPr>
          <p:cNvPr id="11" name="Forma lib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12" name="Forma lib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15" name="Marcador de posición de imagen 14" descr="Marcador de posición vacío para agregar una imagen. Haga clic en el marcador de posición y seleccione la imagen que desee agrega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 rtl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sz="1800" noProof="0" dirty="0"/>
          </a:p>
        </p:txBody>
      </p:sp>
      <p:sp>
        <p:nvSpPr>
          <p:cNvPr id="8" name="Forma lib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9" name="Forma lib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10" name="Forma lib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587" y="5144466"/>
            <a:ext cx="436021" cy="4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>
            <a:lvl1pPr rtl="0">
              <a:defRPr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>
            <a:lvl1pPr rtl="0">
              <a:defRPr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214489-3716-4F2B-9EA3-68264DA40C3B}" type="datetime1">
              <a:rPr lang="es-ES" noProof="0" smtClean="0"/>
              <a:t>24/04/2018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26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>
            <a:lvl1pPr rtl="0">
              <a:defRPr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26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>
            <a:lvl1pPr rtl="0">
              <a:defRPr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49DA12-7EA2-4F24-BBA4-DC3176F3C47D}" type="datetime1">
              <a:rPr lang="es-ES" noProof="0" smtClean="0"/>
              <a:t>24/04/2018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4745CB-24BB-47BC-B049-FE8587516479}" type="datetime1">
              <a:rPr lang="es-ES" noProof="0" smtClean="0"/>
              <a:t>24/04/2018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227ED3-0CC8-42FA-BA49-1120E1EE5049}" type="datetime1">
              <a:rPr lang="es-ES" noProof="0" smtClean="0"/>
              <a:t>24/04/2018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475" y="6150320"/>
            <a:ext cx="436021" cy="4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 rtl="0">
              <a:defRPr sz="2400">
                <a:solidFill>
                  <a:schemeClr val="accent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1200"/>
              </a:spcBef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9F5478-835E-4E07-86D2-2B2850CB71F4}" type="datetime1">
              <a:rPr lang="es-ES" noProof="0" smtClean="0"/>
              <a:t>24/04/2018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 smtClean="0"/>
              <a:t>Haga clic para editar los estilos de texto maestro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smtClean="0"/>
              <a:t>REPORTE TRIMESTRAL ENE – MAR 2018</a:t>
            </a:r>
            <a:endParaRPr lang="es-ES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1685EBF0-18CA-49C8-8074-1D88E0872D45}" type="datetime1">
              <a:rPr lang="es-ES" noProof="0" smtClean="0"/>
              <a:t>24/04/2018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475" y="6150320"/>
            <a:ext cx="436021" cy="4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60210" y="185358"/>
            <a:ext cx="11722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sz="3200" dirty="0" smtClean="0">
                <a:solidFill>
                  <a:schemeClr val="bg1"/>
                </a:solidFill>
              </a:rPr>
              <a:t>LE2: </a:t>
            </a:r>
            <a:r>
              <a:rPr lang="es-ES_tradnl" sz="2800" dirty="0">
                <a:solidFill>
                  <a:schemeClr val="bg1"/>
                </a:solidFill>
              </a:rPr>
              <a:t>Conclusión al 100% e </a:t>
            </a:r>
            <a:r>
              <a:rPr lang="es-ES_tradnl" sz="2800" dirty="0" smtClean="0">
                <a:solidFill>
                  <a:schemeClr val="bg1"/>
                </a:solidFill>
              </a:rPr>
              <a:t>implementación </a:t>
            </a:r>
            <a:r>
              <a:rPr lang="es-ES_tradnl" sz="2800" dirty="0">
                <a:solidFill>
                  <a:schemeClr val="bg1"/>
                </a:solidFill>
              </a:rPr>
              <a:t>del </a:t>
            </a:r>
            <a:r>
              <a:rPr lang="es-ES_tradnl" sz="2800" dirty="0" smtClean="0">
                <a:solidFill>
                  <a:schemeClr val="bg1"/>
                </a:solidFill>
              </a:rPr>
              <a:t>Modelo </a:t>
            </a:r>
            <a:r>
              <a:rPr lang="es-ES_tradnl" sz="2800" dirty="0">
                <a:solidFill>
                  <a:schemeClr val="bg1"/>
                </a:solidFill>
              </a:rPr>
              <a:t>de Liderazgo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-406424" y="741902"/>
            <a:ext cx="11602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es-ES_tradnl" dirty="0" smtClean="0">
                <a:solidFill>
                  <a:schemeClr val="bg1"/>
                </a:solidFill>
              </a:rPr>
              <a:t>En deportes</a:t>
            </a:r>
            <a:endParaRPr lang="es-ES" dirty="0">
              <a:solidFill>
                <a:schemeClr val="bg1"/>
              </a:solidFill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925573"/>
              </p:ext>
            </p:extLst>
          </p:nvPr>
        </p:nvGraphicFramePr>
        <p:xfrm>
          <a:off x="9656943" y="1667778"/>
          <a:ext cx="1538771" cy="129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Documento" showAsIcon="1" r:id="rId4" imgW="914400" imgH="771480" progId="Word.Document.12">
                  <p:embed/>
                </p:oleObj>
              </mc:Choice>
              <mc:Fallback>
                <p:oleObj name="Documento" showAsIcon="1" r:id="rId4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56943" y="1667778"/>
                        <a:ext cx="1538771" cy="1298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772426"/>
              </p:ext>
            </p:extLst>
          </p:nvPr>
        </p:nvGraphicFramePr>
        <p:xfrm>
          <a:off x="7610789" y="1599539"/>
          <a:ext cx="1619647" cy="1366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Documento" showAsIcon="1" r:id="rId6" imgW="914400" imgH="771480" progId="Word.Document.12">
                  <p:embed/>
                </p:oleObj>
              </mc:Choice>
              <mc:Fallback>
                <p:oleObj name="Documento" showAsIcon="1" r:id="rId6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10789" y="1599539"/>
                        <a:ext cx="1619647" cy="1366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262339"/>
              </p:ext>
            </p:extLst>
          </p:nvPr>
        </p:nvGraphicFramePr>
        <p:xfrm>
          <a:off x="1593451" y="2967653"/>
          <a:ext cx="8996650" cy="3403579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4498325">
                  <a:extLst>
                    <a:ext uri="{9D8B030D-6E8A-4147-A177-3AD203B41FA5}">
                      <a16:colId xmlns:a16="http://schemas.microsoft.com/office/drawing/2014/main" val="3994028351"/>
                    </a:ext>
                  </a:extLst>
                </a:gridCol>
                <a:gridCol w="4498325">
                  <a:extLst>
                    <a:ext uri="{9D8B030D-6E8A-4147-A177-3AD203B41FA5}">
                      <a16:colId xmlns:a16="http://schemas.microsoft.com/office/drawing/2014/main" val="747663806"/>
                    </a:ext>
                  </a:extLst>
                </a:gridCol>
              </a:tblGrid>
              <a:tr h="5471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Resultados positivos</a:t>
                      </a:r>
                      <a:endParaRPr lang="es-MX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400">
                          <a:effectLst/>
                        </a:rPr>
                        <a:t>Desaciertos</a:t>
                      </a:r>
                      <a:endParaRPr lang="es-MX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5506059"/>
                  </a:ext>
                </a:extLst>
              </a:tr>
              <a:tr h="2856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400" dirty="0" smtClean="0">
                          <a:solidFill>
                            <a:schemeClr val="tx1"/>
                          </a:solidFill>
                        </a:rPr>
                        <a:t>Se han realizado 2 </a:t>
                      </a:r>
                      <a:r>
                        <a:rPr lang="es-MX" sz="2400" dirty="0" smtClean="0">
                          <a:solidFill>
                            <a:schemeClr val="tx1"/>
                          </a:solidFill>
                        </a:rPr>
                        <a:t>academias con entrenadores</a:t>
                      </a:r>
                      <a:r>
                        <a:rPr lang="es-MX" sz="2400" baseline="0" dirty="0" smtClean="0">
                          <a:solidFill>
                            <a:schemeClr val="tx1"/>
                          </a:solidFill>
                        </a:rPr>
                        <a:t> para aterrizar el modelo.</a:t>
                      </a:r>
                      <a:endParaRPr lang="es-MX" sz="24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400" dirty="0" smtClean="0">
                          <a:solidFill>
                            <a:schemeClr val="tx1"/>
                          </a:solidFill>
                          <a:effectLst/>
                        </a:rPr>
                        <a:t>Se ha recomendado sólo 1</a:t>
                      </a:r>
                      <a:r>
                        <a:rPr lang="es-MX" sz="2400" baseline="0" dirty="0" smtClean="0">
                          <a:solidFill>
                            <a:schemeClr val="tx1"/>
                          </a:solidFill>
                          <a:effectLst/>
                        </a:rPr>
                        <a:t> alumno para el seminario de Compromiso.</a:t>
                      </a:r>
                      <a:r>
                        <a:rPr lang="es-MX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7070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96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LÍNEAS DE ACCIÓN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080722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8483600" y="-165100"/>
            <a:ext cx="24130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2400" dirty="0" smtClean="0">
                <a:solidFill>
                  <a:schemeClr val="accent4"/>
                </a:solidFill>
              </a:rPr>
              <a:t>PROYECTOS</a:t>
            </a:r>
          </a:p>
          <a:p>
            <a:pPr algn="r"/>
            <a:r>
              <a:rPr lang="es-MX" sz="2400" dirty="0" smtClean="0">
                <a:solidFill>
                  <a:schemeClr val="accent4"/>
                </a:solidFill>
              </a:rPr>
              <a:t>ESPECIALES</a:t>
            </a:r>
            <a:endParaRPr lang="es-MX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40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rección de ventas 16 X 9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94_TF03431374.potx" id="{2F4881FE-CC89-4BA2-8CDB-3DBC2C76D3AE}" vid="{483BB0BA-DA05-41FE-B907-E782209F8221}"/>
    </a:ext>
  </a:extLst>
</a:theme>
</file>

<file path=ppt/theme/theme2.xml><?xml version="1.0" encoding="utf-8"?>
<a:theme xmlns:a="http://schemas.openxmlformats.org/drawingml/2006/main" name="Tema de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dirección empresarial (panorámica)</Template>
  <TotalTime>2681</TotalTime>
  <Words>57</Words>
  <Application>Microsoft Office PowerPoint</Application>
  <PresentationFormat>Panorámica</PresentationFormat>
  <Paragraphs>14</Paragraphs>
  <Slides>2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10" baseType="lpstr">
      <vt:lpstr>Arial</vt:lpstr>
      <vt:lpstr>Book Antiqua</vt:lpstr>
      <vt:lpstr>Calibri</vt:lpstr>
      <vt:lpstr>Franklin Gothic Book</vt:lpstr>
      <vt:lpstr>Franklin Gothic Medium</vt:lpstr>
      <vt:lpstr>Times New Roman</vt:lpstr>
      <vt:lpstr>Dirección de ventas 16 X 9</vt:lpstr>
      <vt:lpstr>Documento</vt:lpstr>
      <vt:lpstr>Presentación de PowerPoint</vt:lpstr>
      <vt:lpstr>LÍNEAS DE ACCIÓN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con diseño de imagen</dc:title>
  <dc:creator>Sofia Montes Pérez</dc:creator>
  <cp:lastModifiedBy>Carlos Ruben Castillo Jimenez</cp:lastModifiedBy>
  <cp:revision>146</cp:revision>
  <dcterms:created xsi:type="dcterms:W3CDTF">2018-03-08T16:30:18Z</dcterms:created>
  <dcterms:modified xsi:type="dcterms:W3CDTF">2018-04-24T19:00:52Z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