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6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9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6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8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14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80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1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8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5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0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1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4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10BE-9018-47AF-8401-EFC40A7CEA7B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961C5-6296-430E-8D61-B1D8455D5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8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rectángulo 7"/>
          <p:cNvSpPr/>
          <p:nvPr/>
        </p:nvSpPr>
        <p:spPr>
          <a:xfrm rot="16200000">
            <a:off x="9137824" y="3803824"/>
            <a:ext cx="2806352" cy="3302000"/>
          </a:xfrm>
          <a:prstGeom prst="rtTriangl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5155"/>
          </a:xfrm>
        </p:spPr>
        <p:txBody>
          <a:bodyPr>
            <a:normAutofit/>
          </a:bodyPr>
          <a:lstStyle/>
          <a:p>
            <a:r>
              <a:rPr lang="es-MX" sz="6000" dirty="0">
                <a:solidFill>
                  <a:schemeClr val="tx1"/>
                </a:solidFill>
                <a:latin typeface="Georgia" panose="02040502050405020303" pitchFamily="18" charset="0"/>
              </a:rPr>
              <a:t>Visión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35264"/>
              </p:ext>
            </p:extLst>
          </p:nvPr>
        </p:nvGraphicFramePr>
        <p:xfrm>
          <a:off x="503602" y="1431758"/>
          <a:ext cx="5182360" cy="2814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 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1° Semestre</a:t>
                      </a:r>
                      <a:endParaRPr lang="es-MX" sz="1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13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1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 smtClean="0">
                          <a:effectLst/>
                        </a:rPr>
                        <a:t>Actividades </a:t>
                      </a:r>
                      <a:r>
                        <a:rPr lang="es-MX" sz="1700" u="none" strike="noStrike" dirty="0">
                          <a:effectLst/>
                        </a:rPr>
                        <a:t>que </a:t>
                      </a:r>
                      <a:r>
                        <a:rPr lang="es-MX" sz="1700" u="none" strike="noStrike" dirty="0" smtClean="0">
                          <a:effectLst/>
                        </a:rPr>
                        <a:t>potencien</a:t>
                      </a:r>
                      <a:r>
                        <a:rPr lang="es-MX" sz="1700" u="none" strike="noStrike" baseline="0" dirty="0" smtClean="0">
                          <a:effectLst/>
                        </a:rPr>
                        <a:t> sus</a:t>
                      </a:r>
                      <a:r>
                        <a:rPr lang="es-MX" sz="1700" u="none" strike="noStrike" dirty="0" smtClean="0">
                          <a:effectLst/>
                        </a:rPr>
                        <a:t> </a:t>
                      </a:r>
                      <a:r>
                        <a:rPr lang="es-MX" sz="1700" u="none" strike="noStrike" dirty="0">
                          <a:effectLst/>
                        </a:rPr>
                        <a:t>capacidades y habilidades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70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2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Vinculación Profesional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14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3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Referencia de Liderazgo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80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4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Formación Espiritual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21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5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Consolidación de </a:t>
                      </a:r>
                      <a:r>
                        <a:rPr lang="es-MX" sz="1700" u="none" strike="noStrike" dirty="0" smtClean="0">
                          <a:effectLst/>
                        </a:rPr>
                        <a:t>Vinculaciones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623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6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Mayor Comunicación entre miembros y Directiva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8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7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 smtClean="0">
                          <a:effectLst/>
                        </a:rPr>
                        <a:t>Actividad de Fondeo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91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>
                          <a:effectLst/>
                        </a:rPr>
                        <a:t>8</a:t>
                      </a:r>
                      <a:endParaRPr lang="es-MX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u="none" strike="noStrike" dirty="0">
                          <a:effectLst/>
                        </a:rPr>
                        <a:t>Certificaciones digitales y plataformas (LinkedIn)</a:t>
                      </a:r>
                      <a:endParaRPr lang="es-MX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04985"/>
              </p:ext>
            </p:extLst>
          </p:nvPr>
        </p:nvGraphicFramePr>
        <p:xfrm>
          <a:off x="5851915" y="1431758"/>
          <a:ext cx="4291158" cy="281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0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 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2° Semestre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3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Formación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r>
                        <a:rPr lang="es-MX" sz="1800" u="none" strike="noStrike" dirty="0" smtClean="0">
                          <a:effectLst/>
                        </a:rPr>
                        <a:t>Bilingüe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0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Enlace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 Directores de escuela a través de la Dirección Académica en torno al proceso de selección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152880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Oferta Laboral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2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>
                          <a:effectLst/>
                        </a:rPr>
                        <a:t>Desarrollo de Proyecto </a:t>
                      </a:r>
                      <a:r>
                        <a:rPr lang="es-MX" sz="1800" u="none" strike="noStrike" dirty="0">
                          <a:effectLst/>
                        </a:rPr>
                        <a:t>V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Vinculación de Egresados Vértice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3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Vinculación con Comitivas a nivel Red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06690"/>
              </p:ext>
            </p:extLst>
          </p:nvPr>
        </p:nvGraphicFramePr>
        <p:xfrm>
          <a:off x="503602" y="4451865"/>
          <a:ext cx="5228458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 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3° Semestre</a:t>
                      </a:r>
                      <a:endParaRPr lang="es-MX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Asesoría y Tutorías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2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Consolidación Proyecto V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Vinculación con la Sociedad Oaxaqueña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Posicionamiento del Programa a Nivel Estatal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Proyecto </a:t>
                      </a:r>
                      <a:r>
                        <a:rPr lang="es-MX" sz="1800" u="none" strike="noStrike" dirty="0" smtClean="0">
                          <a:effectLst/>
                        </a:rPr>
                        <a:t>Sistema Vértice Anáhuac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Participación en Equipos Representativos UAO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36392"/>
              </p:ext>
            </p:extLst>
          </p:nvPr>
        </p:nvGraphicFramePr>
        <p:xfrm>
          <a:off x="5851914" y="4451865"/>
          <a:ext cx="4291160" cy="2109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6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 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4° Semestre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Enlace</a:t>
                      </a:r>
                      <a:r>
                        <a:rPr lang="es-MX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 Beca Santander, intercambios internacionales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2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 err="1">
                          <a:effectLst/>
                        </a:rPr>
                        <a:t>Practicum</a:t>
                      </a:r>
                      <a:r>
                        <a:rPr lang="es-MX" sz="1800" u="none" strike="noStrike" dirty="0">
                          <a:effectLst/>
                        </a:rPr>
                        <a:t> de Excelencia (Nacionales e Internacionales)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3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Enlace con Posgrados para Diplomado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>
                          <a:effectLst/>
                        </a:rPr>
                        <a:t>4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Seminario </a:t>
                      </a:r>
                      <a:r>
                        <a:rPr lang="es-MX" sz="1800" u="none" strike="noStrike" dirty="0" smtClean="0">
                          <a:effectLst/>
                        </a:rPr>
                        <a:t>Internacional Vértice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732060" y="181834"/>
            <a:ext cx="64599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Línea </a:t>
            </a:r>
            <a:r>
              <a:rPr lang="es-MX" dirty="0" smtClean="0">
                <a:solidFill>
                  <a:schemeClr val="bg1"/>
                </a:solidFill>
              </a:rPr>
              <a:t>estratégica 2: Liderazgo reconocido en Formación Integral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87" y="6094205"/>
            <a:ext cx="1903848" cy="6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513"/>
              </p:ext>
            </p:extLst>
          </p:nvPr>
        </p:nvGraphicFramePr>
        <p:xfrm>
          <a:off x="7709103" y="2035661"/>
          <a:ext cx="4178095" cy="2885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 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5 AÑOS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Cumbre de </a:t>
                      </a:r>
                      <a:r>
                        <a:rPr lang="es-MX" sz="1800" u="none" strike="noStrike" dirty="0" smtClean="0">
                          <a:effectLst/>
                        </a:rPr>
                        <a:t>Liderazgo Congreso Nacional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2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50.000 </a:t>
                      </a:r>
                      <a:r>
                        <a:rPr lang="es-MX" sz="1800" u="none" strike="noStrike" dirty="0" err="1">
                          <a:effectLst/>
                        </a:rPr>
                        <a:t>Followers</a:t>
                      </a:r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3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Tercer Idioma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4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>
                          <a:effectLst/>
                        </a:rPr>
                        <a:t>Enlace con el Centro </a:t>
                      </a:r>
                      <a:r>
                        <a:rPr lang="es-MX" sz="1800" u="none" strike="noStrike" dirty="0">
                          <a:effectLst/>
                        </a:rPr>
                        <a:t>de Investigación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5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 smtClean="0">
                          <a:effectLst/>
                        </a:rPr>
                        <a:t>Vinculación con Egresados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6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Programa en el </a:t>
                      </a:r>
                      <a:r>
                        <a:rPr lang="es-MX" sz="1800" u="none" strike="noStrike" dirty="0" smtClean="0">
                          <a:effectLst/>
                        </a:rPr>
                        <a:t>extranjero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7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Transporte </a:t>
                      </a:r>
                      <a:r>
                        <a:rPr lang="es-MX" sz="1800" u="none" strike="noStrike" dirty="0" smtClean="0">
                          <a:effectLst/>
                        </a:rPr>
                        <a:t>Vértice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fondeo 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107399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15058"/>
              </p:ext>
            </p:extLst>
          </p:nvPr>
        </p:nvGraphicFramePr>
        <p:xfrm>
          <a:off x="4123601" y="2035661"/>
          <a:ext cx="3446573" cy="229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28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 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4 AÑOS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Relación Programas de Excelencia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2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7</a:t>
                      </a:r>
                      <a:r>
                        <a:rPr lang="es-MX" sz="1800" u="none" strike="noStrike" dirty="0" smtClean="0">
                          <a:effectLst/>
                        </a:rPr>
                        <a:t>0</a:t>
                      </a:r>
                      <a:r>
                        <a:rPr lang="es-MX" sz="1800" u="none" strike="noStrike" dirty="0">
                          <a:effectLst/>
                        </a:rPr>
                        <a:t>% Miembros Bilingües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3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Aumento de </a:t>
                      </a:r>
                      <a:r>
                        <a:rPr lang="es-MX" sz="1800" u="none" strike="noStrike" dirty="0" smtClean="0">
                          <a:effectLst/>
                        </a:rPr>
                        <a:t>matrícula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50% Miembros con experiencia internacional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fondeo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97817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97924"/>
              </p:ext>
            </p:extLst>
          </p:nvPr>
        </p:nvGraphicFramePr>
        <p:xfrm>
          <a:off x="731521" y="5237854"/>
          <a:ext cx="10789918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 smtClean="0">
                          <a:effectLst/>
                        </a:rPr>
                        <a:t>10 </a:t>
                      </a:r>
                      <a:r>
                        <a:rPr lang="es-MX" sz="1800" u="none" strike="noStrike" dirty="0">
                          <a:effectLst/>
                        </a:rPr>
                        <a:t>AÑOS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Edificio Propio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12502"/>
              </p:ext>
            </p:extLst>
          </p:nvPr>
        </p:nvGraphicFramePr>
        <p:xfrm>
          <a:off x="479472" y="2035661"/>
          <a:ext cx="3505200" cy="226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effectLst/>
                        </a:rPr>
                        <a:t> 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3 </a:t>
                      </a:r>
                      <a:r>
                        <a:rPr lang="es-MX" sz="1800" u="none" strike="noStrike" dirty="0" smtClean="0">
                          <a:effectLst/>
                        </a:rPr>
                        <a:t>Años</a:t>
                      </a:r>
                      <a:endParaRPr lang="es-MX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>
                          <a:effectLst/>
                        </a:rPr>
                        <a:t>1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 Enlace Internacional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 dirty="0">
                          <a:effectLst/>
                        </a:rPr>
                        <a:t>2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 Consejo de Desarrollo Vértice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 dirty="0">
                          <a:effectLst/>
                        </a:rPr>
                        <a:t>3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 100% Certificación de Office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>
                          <a:effectLst/>
                        </a:rPr>
                        <a:t>4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 Espacio en Revista Anáhuac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u="none" strike="noStrike">
                          <a:effectLst/>
                        </a:rPr>
                        <a:t>5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effectLst/>
                        </a:rPr>
                        <a:t>Experiencias Internacionales   por Generación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fondeo 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9093315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732060" y="181834"/>
            <a:ext cx="64599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Línea </a:t>
            </a:r>
            <a:r>
              <a:rPr lang="es-MX" dirty="0" smtClean="0">
                <a:solidFill>
                  <a:schemeClr val="bg1"/>
                </a:solidFill>
              </a:rPr>
              <a:t>estratégica 2: Liderazgo reconocido en Formación Integral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97280" y="286603"/>
            <a:ext cx="10058400" cy="1145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smtClean="0">
                <a:latin typeface="Georgia" panose="02040502050405020303" pitchFamily="18" charset="0"/>
              </a:rPr>
              <a:t>Visión</a:t>
            </a:r>
            <a:endParaRPr lang="es-MX" sz="6000" dirty="0">
              <a:latin typeface="Georgia" panose="02040502050405020303" pitchFamily="18" charset="0"/>
            </a:endParaRPr>
          </a:p>
        </p:txBody>
      </p:sp>
      <p:sp>
        <p:nvSpPr>
          <p:cNvPr id="8" name="Triángulo rectángulo 7"/>
          <p:cNvSpPr/>
          <p:nvPr/>
        </p:nvSpPr>
        <p:spPr>
          <a:xfrm rot="16200000">
            <a:off x="9137824" y="3803824"/>
            <a:ext cx="2806352" cy="3302000"/>
          </a:xfrm>
          <a:prstGeom prst="rtTriangl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87" y="6094205"/>
            <a:ext cx="1903848" cy="6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F9AF65"/>
      </a:accent1>
      <a:accent2>
        <a:srgbClr val="B25C0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</TotalTime>
  <Words>275</Words>
  <Application>Microsoft Office PowerPoint</Application>
  <PresentationFormat>Panorámica</PresentationFormat>
  <Paragraphs>106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Georgia</vt:lpstr>
      <vt:lpstr>Trebuchet MS</vt:lpstr>
      <vt:lpstr>Wingdings 3</vt:lpstr>
      <vt:lpstr>Faceta</vt:lpstr>
      <vt:lpstr>Visión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Alhelí Torres Ramírez</dc:creator>
  <cp:lastModifiedBy>Carlos Ruben Castillo Jimenez</cp:lastModifiedBy>
  <cp:revision>46</cp:revision>
  <dcterms:created xsi:type="dcterms:W3CDTF">2018-03-23T15:20:04Z</dcterms:created>
  <dcterms:modified xsi:type="dcterms:W3CDTF">2018-04-26T14:52:59Z</dcterms:modified>
</cp:coreProperties>
</file>