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5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260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899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695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084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143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805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563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37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112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88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059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08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13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513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47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27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381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idx="1"/>
          </p:nvPr>
        </p:nvSpPr>
        <p:spPr>
          <a:xfrm>
            <a:off x="647131" y="365316"/>
            <a:ext cx="10515600" cy="460950"/>
          </a:xfrm>
        </p:spPr>
        <p:txBody>
          <a:bodyPr>
            <a:normAutofit fontScale="97500"/>
          </a:bodyPr>
          <a:lstStyle/>
          <a:p>
            <a:pPr marL="127000" indent="0">
              <a:buNone/>
            </a:pPr>
            <a:r>
              <a:rPr lang="es-MX" sz="2200" b="1" dirty="0" smtClean="0"/>
              <a:t>Malla Formativa </a:t>
            </a:r>
            <a:endParaRPr lang="es-MX" sz="2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32060" y="181834"/>
            <a:ext cx="64599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Línea </a:t>
            </a:r>
            <a:r>
              <a:rPr lang="es-MX" dirty="0" smtClean="0">
                <a:solidFill>
                  <a:schemeClr val="bg1"/>
                </a:solidFill>
              </a:rPr>
              <a:t>estratégica 2: Liderazgo reconocido en Formación Integral 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591" t="26208" r="2954" b="13849"/>
          <a:stretch/>
        </p:blipFill>
        <p:spPr>
          <a:xfrm>
            <a:off x="83127" y="747287"/>
            <a:ext cx="11998036" cy="602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ángulo rectángulo 5"/>
          <p:cNvSpPr/>
          <p:nvPr/>
        </p:nvSpPr>
        <p:spPr>
          <a:xfrm rot="16200000">
            <a:off x="9137824" y="3803824"/>
            <a:ext cx="2806352" cy="3302000"/>
          </a:xfrm>
          <a:prstGeom prst="rtTriangle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887" y="6094205"/>
            <a:ext cx="1903848" cy="607309"/>
          </a:xfrm>
          <a:prstGeom prst="rect">
            <a:avLst/>
          </a:prstGeom>
        </p:spPr>
      </p:pic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4" r="9718"/>
          <a:stretch/>
        </p:blipFill>
        <p:spPr>
          <a:xfrm>
            <a:off x="484710" y="66203"/>
            <a:ext cx="9553433" cy="6635311"/>
          </a:xfrm>
        </p:spPr>
      </p:pic>
    </p:spTree>
    <p:extLst>
      <p:ext uri="{BB962C8B-B14F-4D97-AF65-F5344CB8AC3E}">
        <p14:creationId xmlns:p14="http://schemas.microsoft.com/office/powerpoint/2010/main" val="16189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Personalizado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F9AF65"/>
      </a:accent1>
      <a:accent2>
        <a:srgbClr val="B25C05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557</TotalTime>
  <Words>11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Alhelí Torres Ramírez</dc:creator>
  <cp:lastModifiedBy>Carlos Ruben Castillo Jimenez</cp:lastModifiedBy>
  <cp:revision>46</cp:revision>
  <dcterms:created xsi:type="dcterms:W3CDTF">2018-03-23T15:20:04Z</dcterms:created>
  <dcterms:modified xsi:type="dcterms:W3CDTF">2018-04-26T14:55:56Z</dcterms:modified>
</cp:coreProperties>
</file>