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D983D-8575-4AC6-ADEB-94267C4D566D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1F89D963-4E8E-496E-AC56-FDE1162F5E30}">
      <dgm:prSet phldrT="[Texto]" custT="1"/>
      <dgm:spPr>
        <a:ln w="28575">
          <a:solidFill>
            <a:srgbClr val="FF9933"/>
          </a:solidFill>
        </a:ln>
      </dgm:spPr>
      <dgm:t>
        <a:bodyPr/>
        <a:lstStyle/>
        <a:p>
          <a:pPr algn="ctr"/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Resolución de indicadores.</a:t>
          </a:r>
        </a:p>
      </dgm:t>
    </dgm:pt>
    <dgm:pt modelId="{56ADF02A-BE9A-4DDD-AC68-DF8ACB4A5BF7}" type="parTrans" cxnId="{92E95733-1333-4053-B8D6-BF9399D1D7A6}">
      <dgm:prSet/>
      <dgm:spPr/>
      <dgm:t>
        <a:bodyPr/>
        <a:lstStyle/>
        <a:p>
          <a:pPr algn="ctr"/>
          <a:endParaRPr lang="es-MX"/>
        </a:p>
      </dgm:t>
    </dgm:pt>
    <dgm:pt modelId="{D77C977F-2600-417D-B140-FC8B3C664D8E}" type="sibTrans" cxnId="{92E95733-1333-4053-B8D6-BF9399D1D7A6}">
      <dgm:prSet/>
      <dgm:spPr/>
      <dgm:t>
        <a:bodyPr/>
        <a:lstStyle/>
        <a:p>
          <a:pPr algn="ctr"/>
          <a:endParaRPr lang="es-MX"/>
        </a:p>
      </dgm:t>
    </dgm:pt>
    <dgm:pt modelId="{132A8C49-9911-48F9-AF7C-5153ECAC776E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Primer contacto con el organismo acreditador.</a:t>
          </a:r>
        </a:p>
      </dgm:t>
    </dgm:pt>
    <dgm:pt modelId="{34A0D08A-8D9A-4EC3-9990-5A8AF4AFA3F5}" type="parTrans" cxnId="{7CC5FE84-54A2-45D2-BF8F-D76CA33A9B0D}">
      <dgm:prSet/>
      <dgm:spPr/>
      <dgm:t>
        <a:bodyPr/>
        <a:lstStyle/>
        <a:p>
          <a:endParaRPr lang="es-MX"/>
        </a:p>
      </dgm:t>
    </dgm:pt>
    <dgm:pt modelId="{8291A162-9A2C-4CEF-B930-F972A111B025}" type="sibTrans" cxnId="{7CC5FE84-54A2-45D2-BF8F-D76CA33A9B0D}">
      <dgm:prSet/>
      <dgm:spPr/>
      <dgm:t>
        <a:bodyPr/>
        <a:lstStyle/>
        <a:p>
          <a:endParaRPr lang="es-MX"/>
        </a:p>
      </dgm:t>
    </dgm:pt>
    <dgm:pt modelId="{D2E03D57-9A1B-4231-ACBB-AB1E5AE929B2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Revisión de formato.</a:t>
          </a:r>
        </a:p>
      </dgm:t>
    </dgm:pt>
    <dgm:pt modelId="{41EFAFF9-8DAF-441B-98A7-B335408EB25D}" type="parTrans" cxnId="{1E940269-0B39-45B4-9325-062F41F7CE88}">
      <dgm:prSet/>
      <dgm:spPr/>
      <dgm:t>
        <a:bodyPr/>
        <a:lstStyle/>
        <a:p>
          <a:endParaRPr lang="es-MX"/>
        </a:p>
      </dgm:t>
    </dgm:pt>
    <dgm:pt modelId="{A488C9D8-653F-47CE-9C8A-4E4AFB1CD8B9}" type="sibTrans" cxnId="{1E940269-0B39-45B4-9325-062F41F7CE88}">
      <dgm:prSet/>
      <dgm:spPr/>
      <dgm:t>
        <a:bodyPr/>
        <a:lstStyle/>
        <a:p>
          <a:endParaRPr lang="es-MX"/>
        </a:p>
      </dgm:t>
    </dgm:pt>
    <dgm:pt modelId="{E49129E7-7C41-4F78-A1B6-80B00B1CC19A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Reunión con áreas responsables.</a:t>
          </a:r>
        </a:p>
      </dgm:t>
    </dgm:pt>
    <dgm:pt modelId="{8B8A764B-5451-409F-8939-1CF1EB949D89}" type="parTrans" cxnId="{0F83B42C-BFE8-42E2-9A24-BA7933108A75}">
      <dgm:prSet/>
      <dgm:spPr/>
      <dgm:t>
        <a:bodyPr/>
        <a:lstStyle/>
        <a:p>
          <a:endParaRPr lang="es-MX"/>
        </a:p>
      </dgm:t>
    </dgm:pt>
    <dgm:pt modelId="{BC6E931B-CD49-49CC-B894-E906E8B6B5F8}" type="sibTrans" cxnId="{0F83B42C-BFE8-42E2-9A24-BA7933108A75}">
      <dgm:prSet/>
      <dgm:spPr/>
      <dgm:t>
        <a:bodyPr/>
        <a:lstStyle/>
        <a:p>
          <a:endParaRPr lang="es-MX"/>
        </a:p>
      </dgm:t>
    </dgm:pt>
    <dgm:pt modelId="{B3A6A7E0-7202-4B14-A555-50BC0EB4DA46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Reuniones de seguimiento.</a:t>
          </a:r>
        </a:p>
      </dgm:t>
    </dgm:pt>
    <dgm:pt modelId="{8D3C6C8B-D3C6-4778-B708-AE0163AC27C0}" type="parTrans" cxnId="{982721DD-B286-4018-82E5-6C632D76CB6A}">
      <dgm:prSet/>
      <dgm:spPr/>
      <dgm:t>
        <a:bodyPr/>
        <a:lstStyle/>
        <a:p>
          <a:endParaRPr lang="es-MX"/>
        </a:p>
      </dgm:t>
    </dgm:pt>
    <dgm:pt modelId="{8A27D6FF-665C-45B4-AD22-79DAD8B3FF96}" type="sibTrans" cxnId="{982721DD-B286-4018-82E5-6C632D76CB6A}">
      <dgm:prSet/>
      <dgm:spPr/>
      <dgm:t>
        <a:bodyPr/>
        <a:lstStyle/>
        <a:p>
          <a:endParaRPr lang="es-MX"/>
        </a:p>
      </dgm:t>
    </dgm:pt>
    <dgm:pt modelId="{5FF15FC9-1DA8-4D12-9B78-643CDEE7FEDD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Integración de autoestudio.</a:t>
          </a:r>
        </a:p>
      </dgm:t>
    </dgm:pt>
    <dgm:pt modelId="{CDDACCB2-529C-4613-9608-D65B3D5E9C93}" type="parTrans" cxnId="{39CB080F-6710-4C6E-A36E-5D568EC5917C}">
      <dgm:prSet/>
      <dgm:spPr/>
      <dgm:t>
        <a:bodyPr/>
        <a:lstStyle/>
        <a:p>
          <a:endParaRPr lang="es-MX"/>
        </a:p>
      </dgm:t>
    </dgm:pt>
    <dgm:pt modelId="{C80DBE28-90C4-4231-BD3C-15BE1ABF798D}" type="sibTrans" cxnId="{39CB080F-6710-4C6E-A36E-5D568EC5917C}">
      <dgm:prSet/>
      <dgm:spPr/>
      <dgm:t>
        <a:bodyPr/>
        <a:lstStyle/>
        <a:p>
          <a:endParaRPr lang="es-MX"/>
        </a:p>
      </dgm:t>
    </dgm:pt>
    <dgm:pt modelId="{9B0CAD18-C80D-436C-837F-87D6E21E4211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Revisión del documento final.</a:t>
          </a:r>
        </a:p>
      </dgm:t>
    </dgm:pt>
    <dgm:pt modelId="{FAF3D206-BF19-4D87-B35D-B7A0142037EF}" type="parTrans" cxnId="{29654F97-6124-4435-8352-D181D64736CC}">
      <dgm:prSet/>
      <dgm:spPr/>
      <dgm:t>
        <a:bodyPr/>
        <a:lstStyle/>
        <a:p>
          <a:endParaRPr lang="es-MX"/>
        </a:p>
      </dgm:t>
    </dgm:pt>
    <dgm:pt modelId="{2EE4FB5B-2D22-4895-BF41-4535E41D266A}" type="sibTrans" cxnId="{29654F97-6124-4435-8352-D181D64736CC}">
      <dgm:prSet/>
      <dgm:spPr/>
      <dgm:t>
        <a:bodyPr/>
        <a:lstStyle/>
        <a:p>
          <a:endParaRPr lang="es-MX"/>
        </a:p>
      </dgm:t>
    </dgm:pt>
    <dgm:pt modelId="{20B8AC54-8927-4D5F-83D3-EA80BD7CAC16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Solicitud de diseño de acreditación.</a:t>
          </a:r>
        </a:p>
      </dgm:t>
    </dgm:pt>
    <dgm:pt modelId="{0FBBD093-AB91-490D-88B7-D6EDFE9482F2}" type="parTrans" cxnId="{10E1BD9E-2D73-4A6F-BB29-8733667EB0A3}">
      <dgm:prSet/>
      <dgm:spPr/>
      <dgm:t>
        <a:bodyPr/>
        <a:lstStyle/>
        <a:p>
          <a:endParaRPr lang="es-MX"/>
        </a:p>
      </dgm:t>
    </dgm:pt>
    <dgm:pt modelId="{465C1E3B-4F7E-466C-B8A6-F3B2B29512BC}" type="sibTrans" cxnId="{10E1BD9E-2D73-4A6F-BB29-8733667EB0A3}">
      <dgm:prSet/>
      <dgm:spPr/>
      <dgm:t>
        <a:bodyPr/>
        <a:lstStyle/>
        <a:p>
          <a:endParaRPr lang="es-MX"/>
        </a:p>
      </dgm:t>
    </dgm:pt>
    <dgm:pt modelId="{CE706061-5687-4471-979D-B4E0B8ABC296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Recopilación de evidencias.</a:t>
          </a:r>
        </a:p>
      </dgm:t>
    </dgm:pt>
    <dgm:pt modelId="{40DC8388-310D-4531-B089-77895D50984A}" type="parTrans" cxnId="{12BD2C1B-1B4D-4CC5-8130-1136EE1F929F}">
      <dgm:prSet/>
      <dgm:spPr/>
      <dgm:t>
        <a:bodyPr/>
        <a:lstStyle/>
        <a:p>
          <a:endParaRPr lang="es-MX"/>
        </a:p>
      </dgm:t>
    </dgm:pt>
    <dgm:pt modelId="{2DC86BC3-D679-4100-A06E-42BED53BD216}" type="sibTrans" cxnId="{12BD2C1B-1B4D-4CC5-8130-1136EE1F929F}">
      <dgm:prSet/>
      <dgm:spPr/>
      <dgm:t>
        <a:bodyPr/>
        <a:lstStyle/>
        <a:p>
          <a:endParaRPr lang="es-MX"/>
        </a:p>
      </dgm:t>
    </dgm:pt>
    <dgm:pt modelId="{2C08D1EF-09C1-4344-857E-EA64F3E07DFC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Seguimiento.</a:t>
          </a:r>
        </a:p>
      </dgm:t>
    </dgm:pt>
    <dgm:pt modelId="{78844FF2-A437-4469-89B9-A4247B36D548}" type="parTrans" cxnId="{4F223EA0-03F7-44D7-AEF9-3B06955D6E01}">
      <dgm:prSet/>
      <dgm:spPr/>
      <dgm:t>
        <a:bodyPr/>
        <a:lstStyle/>
        <a:p>
          <a:endParaRPr lang="es-MX"/>
        </a:p>
      </dgm:t>
    </dgm:pt>
    <dgm:pt modelId="{3FB62735-88E0-452E-8AD0-6F6BD8918C7E}" type="sibTrans" cxnId="{4F223EA0-03F7-44D7-AEF9-3B06955D6E01}">
      <dgm:prSet/>
      <dgm:spPr/>
      <dgm:t>
        <a:bodyPr/>
        <a:lstStyle/>
        <a:p>
          <a:endParaRPr lang="es-MX"/>
        </a:p>
      </dgm:t>
    </dgm:pt>
    <dgm:pt modelId="{8067C31D-2DA8-46F0-A3A3-F6324CB2538A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Revisión de evidencias.</a:t>
          </a:r>
        </a:p>
      </dgm:t>
    </dgm:pt>
    <dgm:pt modelId="{DE15B02E-7873-4DD8-A64D-81FDFE6BBE86}" type="parTrans" cxnId="{76000497-9368-49F6-8FE0-78AB6744F7FD}">
      <dgm:prSet/>
      <dgm:spPr/>
      <dgm:t>
        <a:bodyPr/>
        <a:lstStyle/>
        <a:p>
          <a:endParaRPr lang="es-MX"/>
        </a:p>
      </dgm:t>
    </dgm:pt>
    <dgm:pt modelId="{C1A921E6-4911-4CDE-97FB-A8C7D8CB3063}" type="sibTrans" cxnId="{76000497-9368-49F6-8FE0-78AB6744F7FD}">
      <dgm:prSet/>
      <dgm:spPr/>
      <dgm:t>
        <a:bodyPr/>
        <a:lstStyle/>
        <a:p>
          <a:endParaRPr lang="es-MX"/>
        </a:p>
      </dgm:t>
    </dgm:pt>
    <dgm:pt modelId="{2F25BA02-12B0-4836-9D21-FF7EC8F64A28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Firma y pago.</a:t>
          </a:r>
        </a:p>
      </dgm:t>
    </dgm:pt>
    <dgm:pt modelId="{7CF8CDD7-0647-48C2-9555-21270448F8D4}" type="parTrans" cxnId="{E032A8E8-E3A9-460F-9A90-8453024D5C1F}">
      <dgm:prSet/>
      <dgm:spPr/>
      <dgm:t>
        <a:bodyPr/>
        <a:lstStyle/>
        <a:p>
          <a:endParaRPr lang="es-MX"/>
        </a:p>
      </dgm:t>
    </dgm:pt>
    <dgm:pt modelId="{0ED8EFC2-A73F-4F19-8FFD-A5A5C57013C8}" type="sibTrans" cxnId="{E032A8E8-E3A9-460F-9A90-8453024D5C1F}">
      <dgm:prSet/>
      <dgm:spPr/>
      <dgm:t>
        <a:bodyPr/>
        <a:lstStyle/>
        <a:p>
          <a:endParaRPr lang="es-MX"/>
        </a:p>
      </dgm:t>
    </dgm:pt>
    <dgm:pt modelId="{48E18558-03E2-454B-A56B-66C1608C2516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Envío de autoestudio.</a:t>
          </a:r>
        </a:p>
      </dgm:t>
    </dgm:pt>
    <dgm:pt modelId="{F290754A-8EAB-47AA-BF64-D496378FB694}" type="parTrans" cxnId="{52A5E18A-9618-40A7-ADD5-4EB267393A4F}">
      <dgm:prSet/>
      <dgm:spPr/>
      <dgm:t>
        <a:bodyPr/>
        <a:lstStyle/>
        <a:p>
          <a:endParaRPr lang="es-MX"/>
        </a:p>
      </dgm:t>
    </dgm:pt>
    <dgm:pt modelId="{FAA93D50-5DDD-41EB-B09F-4BF2CC4A5E9C}" type="sibTrans" cxnId="{52A5E18A-9618-40A7-ADD5-4EB267393A4F}">
      <dgm:prSet/>
      <dgm:spPr/>
      <dgm:t>
        <a:bodyPr/>
        <a:lstStyle/>
        <a:p>
          <a:endParaRPr lang="es-MX"/>
        </a:p>
      </dgm:t>
    </dgm:pt>
    <dgm:pt modelId="{5E42FA2E-56D9-4D97-ABD0-69E23662F761}">
      <dgm:prSet custT="1"/>
      <dgm:spPr>
        <a:ln w="28575">
          <a:solidFill>
            <a:srgbClr val="FF9933"/>
          </a:solidFill>
        </a:ln>
      </dgm:spPr>
      <dgm:t>
        <a:bodyPr/>
        <a:lstStyle/>
        <a:p>
          <a:r>
            <a:rPr lang="es-MX" sz="1400" dirty="0">
              <a:solidFill>
                <a:srgbClr val="984807"/>
              </a:solidFill>
              <a:latin typeface="Berlin Sans FB" panose="020E0602020502020306" pitchFamily="34" charset="0"/>
            </a:rPr>
            <a:t>Preparación de la visita.</a:t>
          </a:r>
        </a:p>
      </dgm:t>
    </dgm:pt>
    <dgm:pt modelId="{B4BCB772-17B1-45FF-8433-A7136FA45582}" type="parTrans" cxnId="{34E33CCC-E9A0-4CF6-8093-909A577F7A00}">
      <dgm:prSet/>
      <dgm:spPr/>
      <dgm:t>
        <a:bodyPr/>
        <a:lstStyle/>
        <a:p>
          <a:endParaRPr lang="es-MX"/>
        </a:p>
      </dgm:t>
    </dgm:pt>
    <dgm:pt modelId="{4938F038-C1B7-4BFC-8FB0-FB6C2B51C648}" type="sibTrans" cxnId="{34E33CCC-E9A0-4CF6-8093-909A577F7A00}">
      <dgm:prSet/>
      <dgm:spPr/>
      <dgm:t>
        <a:bodyPr/>
        <a:lstStyle/>
        <a:p>
          <a:endParaRPr lang="es-MX"/>
        </a:p>
      </dgm:t>
    </dgm:pt>
    <dgm:pt modelId="{B33C9677-001C-4091-AA1A-3AFD68E2C870}" type="pres">
      <dgm:prSet presAssocID="{E83D983D-8575-4AC6-ADEB-94267C4D56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0F8789F-6155-47B8-A887-BEE9E9DF61E0}" type="pres">
      <dgm:prSet presAssocID="{132A8C49-9911-48F9-AF7C-5153ECAC776E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CC8E97E-AC2B-4A6D-958B-8AF0D18DDABF}" type="pres">
      <dgm:prSet presAssocID="{8291A162-9A2C-4CEF-B930-F972A111B025}" presName="sibTrans" presStyleLbl="sibTrans2D1" presStyleIdx="0" presStyleCnt="13"/>
      <dgm:spPr/>
      <dgm:t>
        <a:bodyPr/>
        <a:lstStyle/>
        <a:p>
          <a:endParaRPr lang="es-MX"/>
        </a:p>
      </dgm:t>
    </dgm:pt>
    <dgm:pt modelId="{5FFEDFF9-09F1-49E9-BE54-955ACC9F7535}" type="pres">
      <dgm:prSet presAssocID="{8291A162-9A2C-4CEF-B930-F972A111B025}" presName="connectorText" presStyleLbl="sibTrans2D1" presStyleIdx="0" presStyleCnt="13"/>
      <dgm:spPr/>
      <dgm:t>
        <a:bodyPr/>
        <a:lstStyle/>
        <a:p>
          <a:endParaRPr lang="es-MX"/>
        </a:p>
      </dgm:t>
    </dgm:pt>
    <dgm:pt modelId="{CC599804-FC99-420A-8DDF-74BC8BEDF335}" type="pres">
      <dgm:prSet presAssocID="{D2E03D57-9A1B-4231-ACBB-AB1E5AE929B2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7532B8E-6641-48CC-A535-BEC7EFD84E29}" type="pres">
      <dgm:prSet presAssocID="{A488C9D8-653F-47CE-9C8A-4E4AFB1CD8B9}" presName="sibTrans" presStyleLbl="sibTrans2D1" presStyleIdx="1" presStyleCnt="13"/>
      <dgm:spPr/>
      <dgm:t>
        <a:bodyPr/>
        <a:lstStyle/>
        <a:p>
          <a:endParaRPr lang="es-MX"/>
        </a:p>
      </dgm:t>
    </dgm:pt>
    <dgm:pt modelId="{B65BB213-ADDA-4AC4-8713-E3C11C4A6428}" type="pres">
      <dgm:prSet presAssocID="{A488C9D8-653F-47CE-9C8A-4E4AFB1CD8B9}" presName="connectorText" presStyleLbl="sibTrans2D1" presStyleIdx="1" presStyleCnt="13"/>
      <dgm:spPr/>
      <dgm:t>
        <a:bodyPr/>
        <a:lstStyle/>
        <a:p>
          <a:endParaRPr lang="es-MX"/>
        </a:p>
      </dgm:t>
    </dgm:pt>
    <dgm:pt modelId="{AD9EF321-7030-43F6-9AC2-269EBA0CC561}" type="pres">
      <dgm:prSet presAssocID="{E49129E7-7C41-4F78-A1B6-80B00B1CC19A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58CD24-20A2-44D7-8CF5-E8486EBF9802}" type="pres">
      <dgm:prSet presAssocID="{BC6E931B-CD49-49CC-B894-E906E8B6B5F8}" presName="sibTrans" presStyleLbl="sibTrans2D1" presStyleIdx="2" presStyleCnt="13"/>
      <dgm:spPr/>
      <dgm:t>
        <a:bodyPr/>
        <a:lstStyle/>
        <a:p>
          <a:endParaRPr lang="es-MX"/>
        </a:p>
      </dgm:t>
    </dgm:pt>
    <dgm:pt modelId="{D571F52B-89E4-4872-A6E1-A604209753F7}" type="pres">
      <dgm:prSet presAssocID="{BC6E931B-CD49-49CC-B894-E906E8B6B5F8}" presName="connectorText" presStyleLbl="sibTrans2D1" presStyleIdx="2" presStyleCnt="13"/>
      <dgm:spPr/>
      <dgm:t>
        <a:bodyPr/>
        <a:lstStyle/>
        <a:p>
          <a:endParaRPr lang="es-MX"/>
        </a:p>
      </dgm:t>
    </dgm:pt>
    <dgm:pt modelId="{2D27F4CC-E537-4B05-88B6-2069AB55311B}" type="pres">
      <dgm:prSet presAssocID="{1F89D963-4E8E-496E-AC56-FDE1162F5E30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3234D6A-8A2A-43D6-86B5-F22C6D2BD4BB}" type="pres">
      <dgm:prSet presAssocID="{D77C977F-2600-417D-B140-FC8B3C664D8E}" presName="sibTrans" presStyleLbl="sibTrans2D1" presStyleIdx="3" presStyleCnt="13"/>
      <dgm:spPr/>
      <dgm:t>
        <a:bodyPr/>
        <a:lstStyle/>
        <a:p>
          <a:endParaRPr lang="es-MX"/>
        </a:p>
      </dgm:t>
    </dgm:pt>
    <dgm:pt modelId="{36246650-550B-43EC-A2CE-4CC9A4E2CF8D}" type="pres">
      <dgm:prSet presAssocID="{D77C977F-2600-417D-B140-FC8B3C664D8E}" presName="connectorText" presStyleLbl="sibTrans2D1" presStyleIdx="3" presStyleCnt="13"/>
      <dgm:spPr/>
      <dgm:t>
        <a:bodyPr/>
        <a:lstStyle/>
        <a:p>
          <a:endParaRPr lang="es-MX"/>
        </a:p>
      </dgm:t>
    </dgm:pt>
    <dgm:pt modelId="{04556664-629E-47D9-9641-7D4D4544F3C7}" type="pres">
      <dgm:prSet presAssocID="{B3A6A7E0-7202-4B14-A555-50BC0EB4DA46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68FCEF9-A736-43A0-AE13-82D09168025C}" type="pres">
      <dgm:prSet presAssocID="{8A27D6FF-665C-45B4-AD22-79DAD8B3FF96}" presName="sibTrans" presStyleLbl="sibTrans2D1" presStyleIdx="4" presStyleCnt="13"/>
      <dgm:spPr/>
      <dgm:t>
        <a:bodyPr/>
        <a:lstStyle/>
        <a:p>
          <a:endParaRPr lang="es-MX"/>
        </a:p>
      </dgm:t>
    </dgm:pt>
    <dgm:pt modelId="{82B44CFB-9E6B-4220-8513-2EC6B50C75E5}" type="pres">
      <dgm:prSet presAssocID="{8A27D6FF-665C-45B4-AD22-79DAD8B3FF96}" presName="connectorText" presStyleLbl="sibTrans2D1" presStyleIdx="4" presStyleCnt="13"/>
      <dgm:spPr/>
      <dgm:t>
        <a:bodyPr/>
        <a:lstStyle/>
        <a:p>
          <a:endParaRPr lang="es-MX"/>
        </a:p>
      </dgm:t>
    </dgm:pt>
    <dgm:pt modelId="{6F82AB1F-BA88-404A-8F1F-99FC22F21A61}" type="pres">
      <dgm:prSet presAssocID="{5FF15FC9-1DA8-4D12-9B78-643CDEE7FEDD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D484B9-53C9-40B8-B2A9-83D9497C3868}" type="pres">
      <dgm:prSet presAssocID="{C80DBE28-90C4-4231-BD3C-15BE1ABF798D}" presName="sibTrans" presStyleLbl="sibTrans2D1" presStyleIdx="5" presStyleCnt="13"/>
      <dgm:spPr/>
      <dgm:t>
        <a:bodyPr/>
        <a:lstStyle/>
        <a:p>
          <a:endParaRPr lang="es-MX"/>
        </a:p>
      </dgm:t>
    </dgm:pt>
    <dgm:pt modelId="{A2997E4F-9DE0-4115-91E9-018C8F4E0944}" type="pres">
      <dgm:prSet presAssocID="{C80DBE28-90C4-4231-BD3C-15BE1ABF798D}" presName="connectorText" presStyleLbl="sibTrans2D1" presStyleIdx="5" presStyleCnt="13"/>
      <dgm:spPr/>
      <dgm:t>
        <a:bodyPr/>
        <a:lstStyle/>
        <a:p>
          <a:endParaRPr lang="es-MX"/>
        </a:p>
      </dgm:t>
    </dgm:pt>
    <dgm:pt modelId="{1C744E10-6157-4B6F-A4DB-C54736977D14}" type="pres">
      <dgm:prSet presAssocID="{9B0CAD18-C80D-436C-837F-87D6E21E4211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B4BFA24-A219-4CA0-B2A2-78F90CA42A93}" type="pres">
      <dgm:prSet presAssocID="{2EE4FB5B-2D22-4895-BF41-4535E41D266A}" presName="sibTrans" presStyleLbl="sibTrans2D1" presStyleIdx="6" presStyleCnt="13"/>
      <dgm:spPr/>
      <dgm:t>
        <a:bodyPr/>
        <a:lstStyle/>
        <a:p>
          <a:endParaRPr lang="es-MX"/>
        </a:p>
      </dgm:t>
    </dgm:pt>
    <dgm:pt modelId="{CD509048-E9FE-4DEA-B22A-6599D5796DD9}" type="pres">
      <dgm:prSet presAssocID="{2EE4FB5B-2D22-4895-BF41-4535E41D266A}" presName="connectorText" presStyleLbl="sibTrans2D1" presStyleIdx="6" presStyleCnt="13"/>
      <dgm:spPr/>
      <dgm:t>
        <a:bodyPr/>
        <a:lstStyle/>
        <a:p>
          <a:endParaRPr lang="es-MX"/>
        </a:p>
      </dgm:t>
    </dgm:pt>
    <dgm:pt modelId="{E6E2D94F-8589-450E-8B02-AA371275F3FF}" type="pres">
      <dgm:prSet presAssocID="{20B8AC54-8927-4D5F-83D3-EA80BD7CAC16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391668-8A0A-4DEA-9A10-C17C2E077E2B}" type="pres">
      <dgm:prSet presAssocID="{465C1E3B-4F7E-466C-B8A6-F3B2B29512BC}" presName="sibTrans" presStyleLbl="sibTrans2D1" presStyleIdx="7" presStyleCnt="13"/>
      <dgm:spPr/>
      <dgm:t>
        <a:bodyPr/>
        <a:lstStyle/>
        <a:p>
          <a:endParaRPr lang="es-MX"/>
        </a:p>
      </dgm:t>
    </dgm:pt>
    <dgm:pt modelId="{1E841AC3-90D6-43AD-82C2-D7EE008D7834}" type="pres">
      <dgm:prSet presAssocID="{465C1E3B-4F7E-466C-B8A6-F3B2B29512BC}" presName="connectorText" presStyleLbl="sibTrans2D1" presStyleIdx="7" presStyleCnt="13"/>
      <dgm:spPr/>
      <dgm:t>
        <a:bodyPr/>
        <a:lstStyle/>
        <a:p>
          <a:endParaRPr lang="es-MX"/>
        </a:p>
      </dgm:t>
    </dgm:pt>
    <dgm:pt modelId="{022AF31D-F2E5-4A87-BA10-0FDB6631A05E}" type="pres">
      <dgm:prSet presAssocID="{CE706061-5687-4471-979D-B4E0B8ABC296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E7B631-9112-473D-B8BF-4F302F71B1A0}" type="pres">
      <dgm:prSet presAssocID="{2DC86BC3-D679-4100-A06E-42BED53BD216}" presName="sibTrans" presStyleLbl="sibTrans2D1" presStyleIdx="8" presStyleCnt="13"/>
      <dgm:spPr/>
      <dgm:t>
        <a:bodyPr/>
        <a:lstStyle/>
        <a:p>
          <a:endParaRPr lang="es-MX"/>
        </a:p>
      </dgm:t>
    </dgm:pt>
    <dgm:pt modelId="{90F249D9-5E00-43B9-8884-0F0E2E5D3496}" type="pres">
      <dgm:prSet presAssocID="{2DC86BC3-D679-4100-A06E-42BED53BD216}" presName="connectorText" presStyleLbl="sibTrans2D1" presStyleIdx="8" presStyleCnt="13"/>
      <dgm:spPr/>
      <dgm:t>
        <a:bodyPr/>
        <a:lstStyle/>
        <a:p>
          <a:endParaRPr lang="es-MX"/>
        </a:p>
      </dgm:t>
    </dgm:pt>
    <dgm:pt modelId="{D4A595CF-DDEF-4F45-A494-5F2211B29BCF}" type="pres">
      <dgm:prSet presAssocID="{2C08D1EF-09C1-4344-857E-EA64F3E07DFC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606215-98A5-4147-B3D0-120F4E6A15F2}" type="pres">
      <dgm:prSet presAssocID="{3FB62735-88E0-452E-8AD0-6F6BD8918C7E}" presName="sibTrans" presStyleLbl="sibTrans2D1" presStyleIdx="9" presStyleCnt="13"/>
      <dgm:spPr/>
      <dgm:t>
        <a:bodyPr/>
        <a:lstStyle/>
        <a:p>
          <a:endParaRPr lang="es-MX"/>
        </a:p>
      </dgm:t>
    </dgm:pt>
    <dgm:pt modelId="{BD248585-F4E3-4064-8C2A-AFA71869087A}" type="pres">
      <dgm:prSet presAssocID="{3FB62735-88E0-452E-8AD0-6F6BD8918C7E}" presName="connectorText" presStyleLbl="sibTrans2D1" presStyleIdx="9" presStyleCnt="13"/>
      <dgm:spPr/>
      <dgm:t>
        <a:bodyPr/>
        <a:lstStyle/>
        <a:p>
          <a:endParaRPr lang="es-MX"/>
        </a:p>
      </dgm:t>
    </dgm:pt>
    <dgm:pt modelId="{94AFD2D5-E3C7-4722-ABA0-E53AF531BC61}" type="pres">
      <dgm:prSet presAssocID="{8067C31D-2DA8-46F0-A3A3-F6324CB2538A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C694CC6-B9FA-4A8D-96EC-EA49C4FABCD1}" type="pres">
      <dgm:prSet presAssocID="{C1A921E6-4911-4CDE-97FB-A8C7D8CB3063}" presName="sibTrans" presStyleLbl="sibTrans2D1" presStyleIdx="10" presStyleCnt="13"/>
      <dgm:spPr/>
      <dgm:t>
        <a:bodyPr/>
        <a:lstStyle/>
        <a:p>
          <a:endParaRPr lang="es-MX"/>
        </a:p>
      </dgm:t>
    </dgm:pt>
    <dgm:pt modelId="{272B1999-E98C-46F1-AE75-9A6CD3EDF627}" type="pres">
      <dgm:prSet presAssocID="{C1A921E6-4911-4CDE-97FB-A8C7D8CB3063}" presName="connectorText" presStyleLbl="sibTrans2D1" presStyleIdx="10" presStyleCnt="13"/>
      <dgm:spPr/>
      <dgm:t>
        <a:bodyPr/>
        <a:lstStyle/>
        <a:p>
          <a:endParaRPr lang="es-MX"/>
        </a:p>
      </dgm:t>
    </dgm:pt>
    <dgm:pt modelId="{D871A49A-5A73-45D9-A97F-4CDC93C26235}" type="pres">
      <dgm:prSet presAssocID="{2F25BA02-12B0-4836-9D21-FF7EC8F64A28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96BEE50-8579-4FD7-96EC-2A4D4E7938CE}" type="pres">
      <dgm:prSet presAssocID="{0ED8EFC2-A73F-4F19-8FFD-A5A5C57013C8}" presName="sibTrans" presStyleLbl="sibTrans2D1" presStyleIdx="11" presStyleCnt="13"/>
      <dgm:spPr/>
      <dgm:t>
        <a:bodyPr/>
        <a:lstStyle/>
        <a:p>
          <a:endParaRPr lang="es-MX"/>
        </a:p>
      </dgm:t>
    </dgm:pt>
    <dgm:pt modelId="{5BDF8391-4DE3-466F-BCF5-13F90BD90306}" type="pres">
      <dgm:prSet presAssocID="{0ED8EFC2-A73F-4F19-8FFD-A5A5C57013C8}" presName="connectorText" presStyleLbl="sibTrans2D1" presStyleIdx="11" presStyleCnt="13"/>
      <dgm:spPr/>
      <dgm:t>
        <a:bodyPr/>
        <a:lstStyle/>
        <a:p>
          <a:endParaRPr lang="es-MX"/>
        </a:p>
      </dgm:t>
    </dgm:pt>
    <dgm:pt modelId="{D2C601E2-16CF-4222-BF6C-AFEFAD40725F}" type="pres">
      <dgm:prSet presAssocID="{48E18558-03E2-454B-A56B-66C1608C2516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605A414-6A23-4154-A709-E9088B8AB53F}" type="pres">
      <dgm:prSet presAssocID="{FAA93D50-5DDD-41EB-B09F-4BF2CC4A5E9C}" presName="sibTrans" presStyleLbl="sibTrans2D1" presStyleIdx="12" presStyleCnt="13"/>
      <dgm:spPr/>
      <dgm:t>
        <a:bodyPr/>
        <a:lstStyle/>
        <a:p>
          <a:endParaRPr lang="es-MX"/>
        </a:p>
      </dgm:t>
    </dgm:pt>
    <dgm:pt modelId="{3BB7AE7B-7C24-4ED1-ADF9-828F585A7CB5}" type="pres">
      <dgm:prSet presAssocID="{FAA93D50-5DDD-41EB-B09F-4BF2CC4A5E9C}" presName="connectorText" presStyleLbl="sibTrans2D1" presStyleIdx="12" presStyleCnt="13"/>
      <dgm:spPr/>
      <dgm:t>
        <a:bodyPr/>
        <a:lstStyle/>
        <a:p>
          <a:endParaRPr lang="es-MX"/>
        </a:p>
      </dgm:t>
    </dgm:pt>
    <dgm:pt modelId="{DE20541F-F209-4E01-ACCB-44BE96D6416A}" type="pres">
      <dgm:prSet presAssocID="{5E42FA2E-56D9-4D97-ABD0-69E23662F761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40A80C4-B4AE-4E84-909F-B74A38FBA2EF}" type="presOf" srcId="{8067C31D-2DA8-46F0-A3A3-F6324CB2538A}" destId="{94AFD2D5-E3C7-4722-ABA0-E53AF531BC61}" srcOrd="0" destOrd="0" presId="urn:microsoft.com/office/officeart/2005/8/layout/process5"/>
    <dgm:cxn modelId="{7AAD2405-D7A8-45B4-8594-C3871E6AE1CC}" type="presOf" srcId="{D77C977F-2600-417D-B140-FC8B3C664D8E}" destId="{F3234D6A-8A2A-43D6-86B5-F22C6D2BD4BB}" srcOrd="0" destOrd="0" presId="urn:microsoft.com/office/officeart/2005/8/layout/process5"/>
    <dgm:cxn modelId="{0F83B42C-BFE8-42E2-9A24-BA7933108A75}" srcId="{E83D983D-8575-4AC6-ADEB-94267C4D566D}" destId="{E49129E7-7C41-4F78-A1B6-80B00B1CC19A}" srcOrd="2" destOrd="0" parTransId="{8B8A764B-5451-409F-8939-1CF1EB949D89}" sibTransId="{BC6E931B-CD49-49CC-B894-E906E8B6B5F8}"/>
    <dgm:cxn modelId="{28B73B96-4081-49C2-9645-42C55BD6BAA3}" type="presOf" srcId="{E49129E7-7C41-4F78-A1B6-80B00B1CC19A}" destId="{AD9EF321-7030-43F6-9AC2-269EBA0CC561}" srcOrd="0" destOrd="0" presId="urn:microsoft.com/office/officeart/2005/8/layout/process5"/>
    <dgm:cxn modelId="{C94A092E-DFB2-460D-80E6-0F4C9CFE4D6F}" type="presOf" srcId="{2F25BA02-12B0-4836-9D21-FF7EC8F64A28}" destId="{D871A49A-5A73-45D9-A97F-4CDC93C26235}" srcOrd="0" destOrd="0" presId="urn:microsoft.com/office/officeart/2005/8/layout/process5"/>
    <dgm:cxn modelId="{5A410AA9-5FE4-4827-97BA-3A9651E0C604}" type="presOf" srcId="{A488C9D8-653F-47CE-9C8A-4E4AFB1CD8B9}" destId="{B65BB213-ADDA-4AC4-8713-E3C11C4A6428}" srcOrd="1" destOrd="0" presId="urn:microsoft.com/office/officeart/2005/8/layout/process5"/>
    <dgm:cxn modelId="{4485EAA0-E4DD-44EE-A391-5955154D84B6}" type="presOf" srcId="{2EE4FB5B-2D22-4895-BF41-4535E41D266A}" destId="{5B4BFA24-A219-4CA0-B2A2-78F90CA42A93}" srcOrd="0" destOrd="0" presId="urn:microsoft.com/office/officeart/2005/8/layout/process5"/>
    <dgm:cxn modelId="{2EE41CF9-3EA5-461F-B931-22999C8AC28B}" type="presOf" srcId="{A488C9D8-653F-47CE-9C8A-4E4AFB1CD8B9}" destId="{67532B8E-6641-48CC-A535-BEC7EFD84E29}" srcOrd="0" destOrd="0" presId="urn:microsoft.com/office/officeart/2005/8/layout/process5"/>
    <dgm:cxn modelId="{D4977EFC-895E-406C-BD84-5770279655D1}" type="presOf" srcId="{5E42FA2E-56D9-4D97-ABD0-69E23662F761}" destId="{DE20541F-F209-4E01-ACCB-44BE96D6416A}" srcOrd="0" destOrd="0" presId="urn:microsoft.com/office/officeart/2005/8/layout/process5"/>
    <dgm:cxn modelId="{897ACE6E-0245-4FDC-A45A-EBD3559D988E}" type="presOf" srcId="{9B0CAD18-C80D-436C-837F-87D6E21E4211}" destId="{1C744E10-6157-4B6F-A4DB-C54736977D14}" srcOrd="0" destOrd="0" presId="urn:microsoft.com/office/officeart/2005/8/layout/process5"/>
    <dgm:cxn modelId="{B1C741B0-6190-412F-AD3A-E46279AF0E64}" type="presOf" srcId="{2EE4FB5B-2D22-4895-BF41-4535E41D266A}" destId="{CD509048-E9FE-4DEA-B22A-6599D5796DD9}" srcOrd="1" destOrd="0" presId="urn:microsoft.com/office/officeart/2005/8/layout/process5"/>
    <dgm:cxn modelId="{F95C485B-CDBB-4FFC-A2D5-A7608F5B1EC5}" type="presOf" srcId="{C1A921E6-4911-4CDE-97FB-A8C7D8CB3063}" destId="{2C694CC6-B9FA-4A8D-96EC-EA49C4FABCD1}" srcOrd="0" destOrd="0" presId="urn:microsoft.com/office/officeart/2005/8/layout/process5"/>
    <dgm:cxn modelId="{40A2AA83-F32F-478A-AF07-C0BED23BF51C}" type="presOf" srcId="{2C08D1EF-09C1-4344-857E-EA64F3E07DFC}" destId="{D4A595CF-DDEF-4F45-A494-5F2211B29BCF}" srcOrd="0" destOrd="0" presId="urn:microsoft.com/office/officeart/2005/8/layout/process5"/>
    <dgm:cxn modelId="{29654F97-6124-4435-8352-D181D64736CC}" srcId="{E83D983D-8575-4AC6-ADEB-94267C4D566D}" destId="{9B0CAD18-C80D-436C-837F-87D6E21E4211}" srcOrd="6" destOrd="0" parTransId="{FAF3D206-BF19-4D87-B35D-B7A0142037EF}" sibTransId="{2EE4FB5B-2D22-4895-BF41-4535E41D266A}"/>
    <dgm:cxn modelId="{66E91738-3023-486D-A80D-5ED472390F6C}" type="presOf" srcId="{465C1E3B-4F7E-466C-B8A6-F3B2B29512BC}" destId="{1E841AC3-90D6-43AD-82C2-D7EE008D7834}" srcOrd="1" destOrd="0" presId="urn:microsoft.com/office/officeart/2005/8/layout/process5"/>
    <dgm:cxn modelId="{12BD2C1B-1B4D-4CC5-8130-1136EE1F929F}" srcId="{E83D983D-8575-4AC6-ADEB-94267C4D566D}" destId="{CE706061-5687-4471-979D-B4E0B8ABC296}" srcOrd="8" destOrd="0" parTransId="{40DC8388-310D-4531-B089-77895D50984A}" sibTransId="{2DC86BC3-D679-4100-A06E-42BED53BD216}"/>
    <dgm:cxn modelId="{982721DD-B286-4018-82E5-6C632D76CB6A}" srcId="{E83D983D-8575-4AC6-ADEB-94267C4D566D}" destId="{B3A6A7E0-7202-4B14-A555-50BC0EB4DA46}" srcOrd="4" destOrd="0" parTransId="{8D3C6C8B-D3C6-4778-B708-AE0163AC27C0}" sibTransId="{8A27D6FF-665C-45B4-AD22-79DAD8B3FF96}"/>
    <dgm:cxn modelId="{B9D6FDC4-4BA6-4896-B3CF-F6A594BCF077}" type="presOf" srcId="{0ED8EFC2-A73F-4F19-8FFD-A5A5C57013C8}" destId="{5BDF8391-4DE3-466F-BCF5-13F90BD90306}" srcOrd="1" destOrd="0" presId="urn:microsoft.com/office/officeart/2005/8/layout/process5"/>
    <dgm:cxn modelId="{609CD4CC-B192-4AC1-B6A6-55C462CBDB47}" type="presOf" srcId="{8291A162-9A2C-4CEF-B930-F972A111B025}" destId="{5FFEDFF9-09F1-49E9-BE54-955ACC9F7535}" srcOrd="1" destOrd="0" presId="urn:microsoft.com/office/officeart/2005/8/layout/process5"/>
    <dgm:cxn modelId="{8D879D31-2604-4867-A264-F3AD5FB9F018}" type="presOf" srcId="{8A27D6FF-665C-45B4-AD22-79DAD8B3FF96}" destId="{868FCEF9-A736-43A0-AE13-82D09168025C}" srcOrd="0" destOrd="0" presId="urn:microsoft.com/office/officeart/2005/8/layout/process5"/>
    <dgm:cxn modelId="{34E33CCC-E9A0-4CF6-8093-909A577F7A00}" srcId="{E83D983D-8575-4AC6-ADEB-94267C4D566D}" destId="{5E42FA2E-56D9-4D97-ABD0-69E23662F761}" srcOrd="13" destOrd="0" parTransId="{B4BCB772-17B1-45FF-8433-A7136FA45582}" sibTransId="{4938F038-C1B7-4BFC-8FB0-FB6C2B51C648}"/>
    <dgm:cxn modelId="{FD820E16-A844-44BC-9B35-586AC2B9EF16}" type="presOf" srcId="{B3A6A7E0-7202-4B14-A555-50BC0EB4DA46}" destId="{04556664-629E-47D9-9641-7D4D4544F3C7}" srcOrd="0" destOrd="0" presId="urn:microsoft.com/office/officeart/2005/8/layout/process5"/>
    <dgm:cxn modelId="{181365F3-8730-4A81-AC55-55A912DF8105}" type="presOf" srcId="{CE706061-5687-4471-979D-B4E0B8ABC296}" destId="{022AF31D-F2E5-4A87-BA10-0FDB6631A05E}" srcOrd="0" destOrd="0" presId="urn:microsoft.com/office/officeart/2005/8/layout/process5"/>
    <dgm:cxn modelId="{4F223EA0-03F7-44D7-AEF9-3B06955D6E01}" srcId="{E83D983D-8575-4AC6-ADEB-94267C4D566D}" destId="{2C08D1EF-09C1-4344-857E-EA64F3E07DFC}" srcOrd="9" destOrd="0" parTransId="{78844FF2-A437-4469-89B9-A4247B36D548}" sibTransId="{3FB62735-88E0-452E-8AD0-6F6BD8918C7E}"/>
    <dgm:cxn modelId="{032A8F33-80BF-4AEF-A3C2-0377DC05648B}" type="presOf" srcId="{8291A162-9A2C-4CEF-B930-F972A111B025}" destId="{ECC8E97E-AC2B-4A6D-958B-8AF0D18DDABF}" srcOrd="0" destOrd="0" presId="urn:microsoft.com/office/officeart/2005/8/layout/process5"/>
    <dgm:cxn modelId="{303A82F0-BD10-44B2-9B95-D95F285A019A}" type="presOf" srcId="{C80DBE28-90C4-4231-BD3C-15BE1ABF798D}" destId="{A2997E4F-9DE0-4115-91E9-018C8F4E0944}" srcOrd="1" destOrd="0" presId="urn:microsoft.com/office/officeart/2005/8/layout/process5"/>
    <dgm:cxn modelId="{E032A8E8-E3A9-460F-9A90-8453024D5C1F}" srcId="{E83D983D-8575-4AC6-ADEB-94267C4D566D}" destId="{2F25BA02-12B0-4836-9D21-FF7EC8F64A28}" srcOrd="11" destOrd="0" parTransId="{7CF8CDD7-0647-48C2-9555-21270448F8D4}" sibTransId="{0ED8EFC2-A73F-4F19-8FFD-A5A5C57013C8}"/>
    <dgm:cxn modelId="{CC819097-8777-4384-9695-C95F7F9A618E}" type="presOf" srcId="{1F89D963-4E8E-496E-AC56-FDE1162F5E30}" destId="{2D27F4CC-E537-4B05-88B6-2069AB55311B}" srcOrd="0" destOrd="0" presId="urn:microsoft.com/office/officeart/2005/8/layout/process5"/>
    <dgm:cxn modelId="{7CC5FE84-54A2-45D2-BF8F-D76CA33A9B0D}" srcId="{E83D983D-8575-4AC6-ADEB-94267C4D566D}" destId="{132A8C49-9911-48F9-AF7C-5153ECAC776E}" srcOrd="0" destOrd="0" parTransId="{34A0D08A-8D9A-4EC3-9990-5A8AF4AFA3F5}" sibTransId="{8291A162-9A2C-4CEF-B930-F972A111B025}"/>
    <dgm:cxn modelId="{52A5E18A-9618-40A7-ADD5-4EB267393A4F}" srcId="{E83D983D-8575-4AC6-ADEB-94267C4D566D}" destId="{48E18558-03E2-454B-A56B-66C1608C2516}" srcOrd="12" destOrd="0" parTransId="{F290754A-8EAB-47AA-BF64-D496378FB694}" sibTransId="{FAA93D50-5DDD-41EB-B09F-4BF2CC4A5E9C}"/>
    <dgm:cxn modelId="{39CB080F-6710-4C6E-A36E-5D568EC5917C}" srcId="{E83D983D-8575-4AC6-ADEB-94267C4D566D}" destId="{5FF15FC9-1DA8-4D12-9B78-643CDEE7FEDD}" srcOrd="5" destOrd="0" parTransId="{CDDACCB2-529C-4613-9608-D65B3D5E9C93}" sibTransId="{C80DBE28-90C4-4231-BD3C-15BE1ABF798D}"/>
    <dgm:cxn modelId="{BF5A823D-0A7A-4F95-9771-701C5367309F}" type="presOf" srcId="{5FF15FC9-1DA8-4D12-9B78-643CDEE7FEDD}" destId="{6F82AB1F-BA88-404A-8F1F-99FC22F21A61}" srcOrd="0" destOrd="0" presId="urn:microsoft.com/office/officeart/2005/8/layout/process5"/>
    <dgm:cxn modelId="{5843ABE1-A242-40D9-879E-86E71C5B76F1}" type="presOf" srcId="{FAA93D50-5DDD-41EB-B09F-4BF2CC4A5E9C}" destId="{3BB7AE7B-7C24-4ED1-ADF9-828F585A7CB5}" srcOrd="1" destOrd="0" presId="urn:microsoft.com/office/officeart/2005/8/layout/process5"/>
    <dgm:cxn modelId="{ACFB6F91-3854-48C9-BC0F-5D0A2429FD21}" type="presOf" srcId="{132A8C49-9911-48F9-AF7C-5153ECAC776E}" destId="{10F8789F-6155-47B8-A887-BEE9E9DF61E0}" srcOrd="0" destOrd="0" presId="urn:microsoft.com/office/officeart/2005/8/layout/process5"/>
    <dgm:cxn modelId="{DD8A875E-92A0-470F-84E0-F7B2D0A33CBF}" type="presOf" srcId="{2DC86BC3-D679-4100-A06E-42BED53BD216}" destId="{C9E7B631-9112-473D-B8BF-4F302F71B1A0}" srcOrd="0" destOrd="0" presId="urn:microsoft.com/office/officeart/2005/8/layout/process5"/>
    <dgm:cxn modelId="{F5DFF561-166C-4F7C-911F-189C7129349E}" type="presOf" srcId="{465C1E3B-4F7E-466C-B8A6-F3B2B29512BC}" destId="{D3391668-8A0A-4DEA-9A10-C17C2E077E2B}" srcOrd="0" destOrd="0" presId="urn:microsoft.com/office/officeart/2005/8/layout/process5"/>
    <dgm:cxn modelId="{10E1BD9E-2D73-4A6F-BB29-8733667EB0A3}" srcId="{E83D983D-8575-4AC6-ADEB-94267C4D566D}" destId="{20B8AC54-8927-4D5F-83D3-EA80BD7CAC16}" srcOrd="7" destOrd="0" parTransId="{0FBBD093-AB91-490D-88B7-D6EDFE9482F2}" sibTransId="{465C1E3B-4F7E-466C-B8A6-F3B2B29512BC}"/>
    <dgm:cxn modelId="{1E940269-0B39-45B4-9325-062F41F7CE88}" srcId="{E83D983D-8575-4AC6-ADEB-94267C4D566D}" destId="{D2E03D57-9A1B-4231-ACBB-AB1E5AE929B2}" srcOrd="1" destOrd="0" parTransId="{41EFAFF9-8DAF-441B-98A7-B335408EB25D}" sibTransId="{A488C9D8-653F-47CE-9C8A-4E4AFB1CD8B9}"/>
    <dgm:cxn modelId="{1C77D0F6-CEC4-4711-A8DE-43DF3DF1EA63}" type="presOf" srcId="{3FB62735-88E0-452E-8AD0-6F6BD8918C7E}" destId="{B3606215-98A5-4147-B3D0-120F4E6A15F2}" srcOrd="0" destOrd="0" presId="urn:microsoft.com/office/officeart/2005/8/layout/process5"/>
    <dgm:cxn modelId="{94B78E78-9759-4F6C-B54A-9B17E0CE1307}" type="presOf" srcId="{0ED8EFC2-A73F-4F19-8FFD-A5A5C57013C8}" destId="{F96BEE50-8579-4FD7-96EC-2A4D4E7938CE}" srcOrd="0" destOrd="0" presId="urn:microsoft.com/office/officeart/2005/8/layout/process5"/>
    <dgm:cxn modelId="{ADBD9C20-B647-4D8D-8289-86D55EC38398}" type="presOf" srcId="{C1A921E6-4911-4CDE-97FB-A8C7D8CB3063}" destId="{272B1999-E98C-46F1-AE75-9A6CD3EDF627}" srcOrd="1" destOrd="0" presId="urn:microsoft.com/office/officeart/2005/8/layout/process5"/>
    <dgm:cxn modelId="{21DF9F3A-7A53-4D0C-B689-E1F9E24C0401}" type="presOf" srcId="{BC6E931B-CD49-49CC-B894-E906E8B6B5F8}" destId="{D571F52B-89E4-4872-A6E1-A604209753F7}" srcOrd="1" destOrd="0" presId="urn:microsoft.com/office/officeart/2005/8/layout/process5"/>
    <dgm:cxn modelId="{C0DCC61D-B898-4D56-95AA-9D4AF1DEE27C}" type="presOf" srcId="{D77C977F-2600-417D-B140-FC8B3C664D8E}" destId="{36246650-550B-43EC-A2CE-4CC9A4E2CF8D}" srcOrd="1" destOrd="0" presId="urn:microsoft.com/office/officeart/2005/8/layout/process5"/>
    <dgm:cxn modelId="{CE35F6EC-FDAF-4565-B172-B64BCCD7C41B}" type="presOf" srcId="{48E18558-03E2-454B-A56B-66C1608C2516}" destId="{D2C601E2-16CF-4222-BF6C-AFEFAD40725F}" srcOrd="0" destOrd="0" presId="urn:microsoft.com/office/officeart/2005/8/layout/process5"/>
    <dgm:cxn modelId="{3A38B84D-FD2F-48CE-B634-9E798F1CC869}" type="presOf" srcId="{8A27D6FF-665C-45B4-AD22-79DAD8B3FF96}" destId="{82B44CFB-9E6B-4220-8513-2EC6B50C75E5}" srcOrd="1" destOrd="0" presId="urn:microsoft.com/office/officeart/2005/8/layout/process5"/>
    <dgm:cxn modelId="{206BB054-8EB3-4C9D-9E64-3AF1C7AB63C7}" type="presOf" srcId="{2DC86BC3-D679-4100-A06E-42BED53BD216}" destId="{90F249D9-5E00-43B9-8884-0F0E2E5D3496}" srcOrd="1" destOrd="0" presId="urn:microsoft.com/office/officeart/2005/8/layout/process5"/>
    <dgm:cxn modelId="{D7946AB5-9EBC-4DBD-AFD8-28D0074841D2}" type="presOf" srcId="{3FB62735-88E0-452E-8AD0-6F6BD8918C7E}" destId="{BD248585-F4E3-4064-8C2A-AFA71869087A}" srcOrd="1" destOrd="0" presId="urn:microsoft.com/office/officeart/2005/8/layout/process5"/>
    <dgm:cxn modelId="{76000497-9368-49F6-8FE0-78AB6744F7FD}" srcId="{E83D983D-8575-4AC6-ADEB-94267C4D566D}" destId="{8067C31D-2DA8-46F0-A3A3-F6324CB2538A}" srcOrd="10" destOrd="0" parTransId="{DE15B02E-7873-4DD8-A64D-81FDFE6BBE86}" sibTransId="{C1A921E6-4911-4CDE-97FB-A8C7D8CB3063}"/>
    <dgm:cxn modelId="{1A7FA531-8284-471C-B0B6-E789A1C031C3}" type="presOf" srcId="{FAA93D50-5DDD-41EB-B09F-4BF2CC4A5E9C}" destId="{E605A414-6A23-4154-A709-E9088B8AB53F}" srcOrd="0" destOrd="0" presId="urn:microsoft.com/office/officeart/2005/8/layout/process5"/>
    <dgm:cxn modelId="{A896972A-A39A-453E-A3F4-AE8D6D684D03}" type="presOf" srcId="{C80DBE28-90C4-4231-BD3C-15BE1ABF798D}" destId="{94D484B9-53C9-40B8-B2A9-83D9497C3868}" srcOrd="0" destOrd="0" presId="urn:microsoft.com/office/officeart/2005/8/layout/process5"/>
    <dgm:cxn modelId="{D21430B8-2DFD-43E9-BE15-DA947243A85E}" type="presOf" srcId="{BC6E931B-CD49-49CC-B894-E906E8B6B5F8}" destId="{8C58CD24-20A2-44D7-8CF5-E8486EBF9802}" srcOrd="0" destOrd="0" presId="urn:microsoft.com/office/officeart/2005/8/layout/process5"/>
    <dgm:cxn modelId="{32BAB9C2-DA19-460D-9BA9-3A7BC55EAAE1}" type="presOf" srcId="{20B8AC54-8927-4D5F-83D3-EA80BD7CAC16}" destId="{E6E2D94F-8589-450E-8B02-AA371275F3FF}" srcOrd="0" destOrd="0" presId="urn:microsoft.com/office/officeart/2005/8/layout/process5"/>
    <dgm:cxn modelId="{40949EA7-E323-4287-BCC9-FDE477503C2D}" type="presOf" srcId="{D2E03D57-9A1B-4231-ACBB-AB1E5AE929B2}" destId="{CC599804-FC99-420A-8DDF-74BC8BEDF335}" srcOrd="0" destOrd="0" presId="urn:microsoft.com/office/officeart/2005/8/layout/process5"/>
    <dgm:cxn modelId="{85EAAA66-441F-40A8-A7BA-1742701B1D96}" type="presOf" srcId="{E83D983D-8575-4AC6-ADEB-94267C4D566D}" destId="{B33C9677-001C-4091-AA1A-3AFD68E2C870}" srcOrd="0" destOrd="0" presId="urn:microsoft.com/office/officeart/2005/8/layout/process5"/>
    <dgm:cxn modelId="{92E95733-1333-4053-B8D6-BF9399D1D7A6}" srcId="{E83D983D-8575-4AC6-ADEB-94267C4D566D}" destId="{1F89D963-4E8E-496E-AC56-FDE1162F5E30}" srcOrd="3" destOrd="0" parTransId="{56ADF02A-BE9A-4DDD-AC68-DF8ACB4A5BF7}" sibTransId="{D77C977F-2600-417D-B140-FC8B3C664D8E}"/>
    <dgm:cxn modelId="{B3CBDEA3-3BF3-437A-BDAB-8E6B306ED196}" type="presParOf" srcId="{B33C9677-001C-4091-AA1A-3AFD68E2C870}" destId="{10F8789F-6155-47B8-A887-BEE9E9DF61E0}" srcOrd="0" destOrd="0" presId="urn:microsoft.com/office/officeart/2005/8/layout/process5"/>
    <dgm:cxn modelId="{DA9A2AF1-F27D-45B5-8F02-D61866269540}" type="presParOf" srcId="{B33C9677-001C-4091-AA1A-3AFD68E2C870}" destId="{ECC8E97E-AC2B-4A6D-958B-8AF0D18DDABF}" srcOrd="1" destOrd="0" presId="urn:microsoft.com/office/officeart/2005/8/layout/process5"/>
    <dgm:cxn modelId="{4BC8CA26-6EE4-4F6B-BF8A-C4CEE5546650}" type="presParOf" srcId="{ECC8E97E-AC2B-4A6D-958B-8AF0D18DDABF}" destId="{5FFEDFF9-09F1-49E9-BE54-955ACC9F7535}" srcOrd="0" destOrd="0" presId="urn:microsoft.com/office/officeart/2005/8/layout/process5"/>
    <dgm:cxn modelId="{49CE1E07-6F4C-47C2-986B-529A427AC70F}" type="presParOf" srcId="{B33C9677-001C-4091-AA1A-3AFD68E2C870}" destId="{CC599804-FC99-420A-8DDF-74BC8BEDF335}" srcOrd="2" destOrd="0" presId="urn:microsoft.com/office/officeart/2005/8/layout/process5"/>
    <dgm:cxn modelId="{A67E668D-D79E-49E4-AC42-ED30581AB206}" type="presParOf" srcId="{B33C9677-001C-4091-AA1A-3AFD68E2C870}" destId="{67532B8E-6641-48CC-A535-BEC7EFD84E29}" srcOrd="3" destOrd="0" presId="urn:microsoft.com/office/officeart/2005/8/layout/process5"/>
    <dgm:cxn modelId="{9E76FF9D-FE12-4055-BE88-270B768427C9}" type="presParOf" srcId="{67532B8E-6641-48CC-A535-BEC7EFD84E29}" destId="{B65BB213-ADDA-4AC4-8713-E3C11C4A6428}" srcOrd="0" destOrd="0" presId="urn:microsoft.com/office/officeart/2005/8/layout/process5"/>
    <dgm:cxn modelId="{3AFE23D6-1AC7-4FF0-B0CF-76698401380E}" type="presParOf" srcId="{B33C9677-001C-4091-AA1A-3AFD68E2C870}" destId="{AD9EF321-7030-43F6-9AC2-269EBA0CC561}" srcOrd="4" destOrd="0" presId="urn:microsoft.com/office/officeart/2005/8/layout/process5"/>
    <dgm:cxn modelId="{CB5389CA-9BC8-491E-AAB9-E5036489FF70}" type="presParOf" srcId="{B33C9677-001C-4091-AA1A-3AFD68E2C870}" destId="{8C58CD24-20A2-44D7-8CF5-E8486EBF9802}" srcOrd="5" destOrd="0" presId="urn:microsoft.com/office/officeart/2005/8/layout/process5"/>
    <dgm:cxn modelId="{F92B1FF9-C633-43A8-BD75-189FDD26833D}" type="presParOf" srcId="{8C58CD24-20A2-44D7-8CF5-E8486EBF9802}" destId="{D571F52B-89E4-4872-A6E1-A604209753F7}" srcOrd="0" destOrd="0" presId="urn:microsoft.com/office/officeart/2005/8/layout/process5"/>
    <dgm:cxn modelId="{919AA0FC-ABF1-461B-B692-0DCEBD925C9C}" type="presParOf" srcId="{B33C9677-001C-4091-AA1A-3AFD68E2C870}" destId="{2D27F4CC-E537-4B05-88B6-2069AB55311B}" srcOrd="6" destOrd="0" presId="urn:microsoft.com/office/officeart/2005/8/layout/process5"/>
    <dgm:cxn modelId="{7DBAB807-C57E-455B-8836-F133393DD74F}" type="presParOf" srcId="{B33C9677-001C-4091-AA1A-3AFD68E2C870}" destId="{F3234D6A-8A2A-43D6-86B5-F22C6D2BD4BB}" srcOrd="7" destOrd="0" presId="urn:microsoft.com/office/officeart/2005/8/layout/process5"/>
    <dgm:cxn modelId="{3348E2EF-78EC-4210-83FB-54569898B17B}" type="presParOf" srcId="{F3234D6A-8A2A-43D6-86B5-F22C6D2BD4BB}" destId="{36246650-550B-43EC-A2CE-4CC9A4E2CF8D}" srcOrd="0" destOrd="0" presId="urn:microsoft.com/office/officeart/2005/8/layout/process5"/>
    <dgm:cxn modelId="{E65852C7-A731-4FDE-8C7E-7C9E58D7DC60}" type="presParOf" srcId="{B33C9677-001C-4091-AA1A-3AFD68E2C870}" destId="{04556664-629E-47D9-9641-7D4D4544F3C7}" srcOrd="8" destOrd="0" presId="urn:microsoft.com/office/officeart/2005/8/layout/process5"/>
    <dgm:cxn modelId="{C1E793B9-CFD2-41BD-9159-07C20C335DB8}" type="presParOf" srcId="{B33C9677-001C-4091-AA1A-3AFD68E2C870}" destId="{868FCEF9-A736-43A0-AE13-82D09168025C}" srcOrd="9" destOrd="0" presId="urn:microsoft.com/office/officeart/2005/8/layout/process5"/>
    <dgm:cxn modelId="{560C9E20-DF6C-4488-966E-730C58DC5239}" type="presParOf" srcId="{868FCEF9-A736-43A0-AE13-82D09168025C}" destId="{82B44CFB-9E6B-4220-8513-2EC6B50C75E5}" srcOrd="0" destOrd="0" presId="urn:microsoft.com/office/officeart/2005/8/layout/process5"/>
    <dgm:cxn modelId="{2AFBC72C-CB3C-4BA0-83B4-1864CE5BFB63}" type="presParOf" srcId="{B33C9677-001C-4091-AA1A-3AFD68E2C870}" destId="{6F82AB1F-BA88-404A-8F1F-99FC22F21A61}" srcOrd="10" destOrd="0" presId="urn:microsoft.com/office/officeart/2005/8/layout/process5"/>
    <dgm:cxn modelId="{3B28FAE6-2CD8-4F44-8482-A83B5911D830}" type="presParOf" srcId="{B33C9677-001C-4091-AA1A-3AFD68E2C870}" destId="{94D484B9-53C9-40B8-B2A9-83D9497C3868}" srcOrd="11" destOrd="0" presId="urn:microsoft.com/office/officeart/2005/8/layout/process5"/>
    <dgm:cxn modelId="{9BE5467E-DA9F-47BB-8570-6ED4A8A3D75A}" type="presParOf" srcId="{94D484B9-53C9-40B8-B2A9-83D9497C3868}" destId="{A2997E4F-9DE0-4115-91E9-018C8F4E0944}" srcOrd="0" destOrd="0" presId="urn:microsoft.com/office/officeart/2005/8/layout/process5"/>
    <dgm:cxn modelId="{31936C98-6EA2-41B9-B20A-9502707B8F4B}" type="presParOf" srcId="{B33C9677-001C-4091-AA1A-3AFD68E2C870}" destId="{1C744E10-6157-4B6F-A4DB-C54736977D14}" srcOrd="12" destOrd="0" presId="urn:microsoft.com/office/officeart/2005/8/layout/process5"/>
    <dgm:cxn modelId="{ECE00465-95D4-4C37-923E-96C812000C18}" type="presParOf" srcId="{B33C9677-001C-4091-AA1A-3AFD68E2C870}" destId="{5B4BFA24-A219-4CA0-B2A2-78F90CA42A93}" srcOrd="13" destOrd="0" presId="urn:microsoft.com/office/officeart/2005/8/layout/process5"/>
    <dgm:cxn modelId="{8BCD8F8B-CB9C-4902-96C8-760A2AB04D24}" type="presParOf" srcId="{5B4BFA24-A219-4CA0-B2A2-78F90CA42A93}" destId="{CD509048-E9FE-4DEA-B22A-6599D5796DD9}" srcOrd="0" destOrd="0" presId="urn:microsoft.com/office/officeart/2005/8/layout/process5"/>
    <dgm:cxn modelId="{B5A4A91D-4DD1-45DF-A66E-C4ADDB7E1212}" type="presParOf" srcId="{B33C9677-001C-4091-AA1A-3AFD68E2C870}" destId="{E6E2D94F-8589-450E-8B02-AA371275F3FF}" srcOrd="14" destOrd="0" presId="urn:microsoft.com/office/officeart/2005/8/layout/process5"/>
    <dgm:cxn modelId="{659C7223-B691-4BDB-803C-B2D09FF484C9}" type="presParOf" srcId="{B33C9677-001C-4091-AA1A-3AFD68E2C870}" destId="{D3391668-8A0A-4DEA-9A10-C17C2E077E2B}" srcOrd="15" destOrd="0" presId="urn:microsoft.com/office/officeart/2005/8/layout/process5"/>
    <dgm:cxn modelId="{CAD5BCB9-591F-4051-A55F-35B908BC1020}" type="presParOf" srcId="{D3391668-8A0A-4DEA-9A10-C17C2E077E2B}" destId="{1E841AC3-90D6-43AD-82C2-D7EE008D7834}" srcOrd="0" destOrd="0" presId="urn:microsoft.com/office/officeart/2005/8/layout/process5"/>
    <dgm:cxn modelId="{4A3012B9-00D9-41DB-9F6F-371E581959DA}" type="presParOf" srcId="{B33C9677-001C-4091-AA1A-3AFD68E2C870}" destId="{022AF31D-F2E5-4A87-BA10-0FDB6631A05E}" srcOrd="16" destOrd="0" presId="urn:microsoft.com/office/officeart/2005/8/layout/process5"/>
    <dgm:cxn modelId="{25377374-B20A-4B2F-8BF9-7024740740F1}" type="presParOf" srcId="{B33C9677-001C-4091-AA1A-3AFD68E2C870}" destId="{C9E7B631-9112-473D-B8BF-4F302F71B1A0}" srcOrd="17" destOrd="0" presId="urn:microsoft.com/office/officeart/2005/8/layout/process5"/>
    <dgm:cxn modelId="{1FA22771-DB6F-4C83-A1D3-29614C97EAAD}" type="presParOf" srcId="{C9E7B631-9112-473D-B8BF-4F302F71B1A0}" destId="{90F249D9-5E00-43B9-8884-0F0E2E5D3496}" srcOrd="0" destOrd="0" presId="urn:microsoft.com/office/officeart/2005/8/layout/process5"/>
    <dgm:cxn modelId="{5B5709FE-E541-44D1-BD30-2499FB2B497A}" type="presParOf" srcId="{B33C9677-001C-4091-AA1A-3AFD68E2C870}" destId="{D4A595CF-DDEF-4F45-A494-5F2211B29BCF}" srcOrd="18" destOrd="0" presId="urn:microsoft.com/office/officeart/2005/8/layout/process5"/>
    <dgm:cxn modelId="{70F9CB44-77F7-4A73-BCAF-61BC607DF93C}" type="presParOf" srcId="{B33C9677-001C-4091-AA1A-3AFD68E2C870}" destId="{B3606215-98A5-4147-B3D0-120F4E6A15F2}" srcOrd="19" destOrd="0" presId="urn:microsoft.com/office/officeart/2005/8/layout/process5"/>
    <dgm:cxn modelId="{BB8179AB-B3E6-411A-B3E8-B88A50204618}" type="presParOf" srcId="{B3606215-98A5-4147-B3D0-120F4E6A15F2}" destId="{BD248585-F4E3-4064-8C2A-AFA71869087A}" srcOrd="0" destOrd="0" presId="urn:microsoft.com/office/officeart/2005/8/layout/process5"/>
    <dgm:cxn modelId="{281FA521-3BED-4386-9A74-DF00B59891A0}" type="presParOf" srcId="{B33C9677-001C-4091-AA1A-3AFD68E2C870}" destId="{94AFD2D5-E3C7-4722-ABA0-E53AF531BC61}" srcOrd="20" destOrd="0" presId="urn:microsoft.com/office/officeart/2005/8/layout/process5"/>
    <dgm:cxn modelId="{051E1908-ECC5-4675-AE47-CF76E66EA93D}" type="presParOf" srcId="{B33C9677-001C-4091-AA1A-3AFD68E2C870}" destId="{2C694CC6-B9FA-4A8D-96EC-EA49C4FABCD1}" srcOrd="21" destOrd="0" presId="urn:microsoft.com/office/officeart/2005/8/layout/process5"/>
    <dgm:cxn modelId="{3BFD799E-4254-4931-9CCF-33039DB0B196}" type="presParOf" srcId="{2C694CC6-B9FA-4A8D-96EC-EA49C4FABCD1}" destId="{272B1999-E98C-46F1-AE75-9A6CD3EDF627}" srcOrd="0" destOrd="0" presId="urn:microsoft.com/office/officeart/2005/8/layout/process5"/>
    <dgm:cxn modelId="{76D3333B-1509-4082-AEDD-AFA76ADC477A}" type="presParOf" srcId="{B33C9677-001C-4091-AA1A-3AFD68E2C870}" destId="{D871A49A-5A73-45D9-A97F-4CDC93C26235}" srcOrd="22" destOrd="0" presId="urn:microsoft.com/office/officeart/2005/8/layout/process5"/>
    <dgm:cxn modelId="{9290A964-A2D5-4ACB-8EDD-FAA3F4A6D915}" type="presParOf" srcId="{B33C9677-001C-4091-AA1A-3AFD68E2C870}" destId="{F96BEE50-8579-4FD7-96EC-2A4D4E7938CE}" srcOrd="23" destOrd="0" presId="urn:microsoft.com/office/officeart/2005/8/layout/process5"/>
    <dgm:cxn modelId="{D85DBEFC-17CE-48FE-8A8F-739EBAAAAFC9}" type="presParOf" srcId="{F96BEE50-8579-4FD7-96EC-2A4D4E7938CE}" destId="{5BDF8391-4DE3-466F-BCF5-13F90BD90306}" srcOrd="0" destOrd="0" presId="urn:microsoft.com/office/officeart/2005/8/layout/process5"/>
    <dgm:cxn modelId="{A3195E09-7A97-4D6A-BD88-470728E9C427}" type="presParOf" srcId="{B33C9677-001C-4091-AA1A-3AFD68E2C870}" destId="{D2C601E2-16CF-4222-BF6C-AFEFAD40725F}" srcOrd="24" destOrd="0" presId="urn:microsoft.com/office/officeart/2005/8/layout/process5"/>
    <dgm:cxn modelId="{E16FDB33-B751-41BD-A8C4-2459C84D01AF}" type="presParOf" srcId="{B33C9677-001C-4091-AA1A-3AFD68E2C870}" destId="{E605A414-6A23-4154-A709-E9088B8AB53F}" srcOrd="25" destOrd="0" presId="urn:microsoft.com/office/officeart/2005/8/layout/process5"/>
    <dgm:cxn modelId="{37EBE083-0FC3-440D-AF76-6D2C47A6D615}" type="presParOf" srcId="{E605A414-6A23-4154-A709-E9088B8AB53F}" destId="{3BB7AE7B-7C24-4ED1-ADF9-828F585A7CB5}" srcOrd="0" destOrd="0" presId="urn:microsoft.com/office/officeart/2005/8/layout/process5"/>
    <dgm:cxn modelId="{79F454EB-0CFA-496C-99B9-78CC8C30A65A}" type="presParOf" srcId="{B33C9677-001C-4091-AA1A-3AFD68E2C870}" destId="{DE20541F-F209-4E01-ACCB-44BE96D6416A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2B44E-D9C6-48A0-B87E-C8C0F8A2C626}" type="doc">
      <dgm:prSet loTypeId="urn:microsoft.com/office/officeart/2008/layout/LinedList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s-MX"/>
        </a:p>
      </dgm:t>
    </dgm:pt>
    <dgm:pt modelId="{122C1D9D-9368-4399-8D1C-37EF32060B38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1. Personal académico.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903C510D-7CCE-4BAF-BB3B-E6EB4A20D0CC}" type="parTrans" cxnId="{12516050-D2F4-4247-A68B-3209F7A15703}">
      <dgm:prSet/>
      <dgm:spPr/>
      <dgm:t>
        <a:bodyPr/>
        <a:lstStyle/>
        <a:p>
          <a:endParaRPr lang="es-MX"/>
        </a:p>
      </dgm:t>
    </dgm:pt>
    <dgm:pt modelId="{3F89C43E-21FA-4014-AC45-9194CB182167}" type="sibTrans" cxnId="{12516050-D2F4-4247-A68B-3209F7A15703}">
      <dgm:prSet/>
      <dgm:spPr/>
      <dgm:t>
        <a:bodyPr/>
        <a:lstStyle/>
        <a:p>
          <a:endParaRPr lang="es-MX"/>
        </a:p>
      </dgm:t>
    </dgm:pt>
    <dgm:pt modelId="{48FE44B1-FA18-4AC9-AA57-7F30572E0E33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2. Estudiantes.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743C2D8A-1478-476C-B4A0-97046486E93A}" type="parTrans" cxnId="{065708A2-55A0-46A5-9FAF-3A94237184D7}">
      <dgm:prSet/>
      <dgm:spPr/>
      <dgm:t>
        <a:bodyPr/>
        <a:lstStyle/>
        <a:p>
          <a:endParaRPr lang="es-MX"/>
        </a:p>
      </dgm:t>
    </dgm:pt>
    <dgm:pt modelId="{1E7F433F-163C-4B4A-99E8-4917812D8844}" type="sibTrans" cxnId="{065708A2-55A0-46A5-9FAF-3A94237184D7}">
      <dgm:prSet/>
      <dgm:spPr/>
      <dgm:t>
        <a:bodyPr/>
        <a:lstStyle/>
        <a:p>
          <a:endParaRPr lang="es-MX"/>
        </a:p>
      </dgm:t>
    </dgm:pt>
    <dgm:pt modelId="{F246F31B-C2CB-4E2F-ADEB-CB6143F5A694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4. Evaluación del aprendizaje.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0E02EB3F-49A6-4736-8E17-13569F79AFD9}" type="parTrans" cxnId="{499FF7D1-1DF6-44A6-85B7-A0588027CCBB}">
      <dgm:prSet/>
      <dgm:spPr/>
      <dgm:t>
        <a:bodyPr/>
        <a:lstStyle/>
        <a:p>
          <a:endParaRPr lang="es-MX"/>
        </a:p>
      </dgm:t>
    </dgm:pt>
    <dgm:pt modelId="{1DA2A6C6-0181-4EA9-BE3E-1A53D985717B}" type="sibTrans" cxnId="{499FF7D1-1DF6-44A6-85B7-A0588027CCBB}">
      <dgm:prSet/>
      <dgm:spPr/>
      <dgm:t>
        <a:bodyPr/>
        <a:lstStyle/>
        <a:p>
          <a:endParaRPr lang="es-MX"/>
        </a:p>
      </dgm:t>
    </dgm:pt>
    <dgm:pt modelId="{4FE82FA8-AD2C-45C3-BFD4-BF9B1965F17C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5. Formación integral.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EB341379-E245-4174-AB3F-704117B68316}" type="parTrans" cxnId="{000F84D2-C72A-434E-AE80-D17149B54029}">
      <dgm:prSet/>
      <dgm:spPr/>
      <dgm:t>
        <a:bodyPr/>
        <a:lstStyle/>
        <a:p>
          <a:endParaRPr lang="es-MX"/>
        </a:p>
      </dgm:t>
    </dgm:pt>
    <dgm:pt modelId="{30EECCA8-5838-42E0-B566-1CE8C33FF8AB}" type="sibTrans" cxnId="{000F84D2-C72A-434E-AE80-D17149B54029}">
      <dgm:prSet/>
      <dgm:spPr/>
      <dgm:t>
        <a:bodyPr/>
        <a:lstStyle/>
        <a:p>
          <a:endParaRPr lang="es-MX"/>
        </a:p>
      </dgm:t>
    </dgm:pt>
    <dgm:pt modelId="{BD010C55-4CE8-42F9-9B48-9074B13B380A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3. Plan de estudios.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6F83E66F-2124-438E-9D67-EA9B1A501B58}" type="parTrans" cxnId="{D89DBE20-D59D-44A2-9660-0C6B008D73D1}">
      <dgm:prSet/>
      <dgm:spPr/>
      <dgm:t>
        <a:bodyPr/>
        <a:lstStyle/>
        <a:p>
          <a:endParaRPr lang="es-MX"/>
        </a:p>
      </dgm:t>
    </dgm:pt>
    <dgm:pt modelId="{9249C360-E965-4BB6-9B39-5388EC93915D}" type="sibTrans" cxnId="{D89DBE20-D59D-44A2-9660-0C6B008D73D1}">
      <dgm:prSet/>
      <dgm:spPr/>
      <dgm:t>
        <a:bodyPr/>
        <a:lstStyle/>
        <a:p>
          <a:endParaRPr lang="es-MX"/>
        </a:p>
      </dgm:t>
    </dgm:pt>
    <dgm:pt modelId="{C7E67354-E5B3-41A2-85E8-E9A18F084E8B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6. Servicios de apoyo para el aprendizaje.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DA6FFB1C-709C-4A06-ACE6-6B7338BFDB1E}" type="parTrans" cxnId="{908587AB-8A94-4A8C-B270-D76C311C2DBE}">
      <dgm:prSet/>
      <dgm:spPr/>
      <dgm:t>
        <a:bodyPr/>
        <a:lstStyle/>
        <a:p>
          <a:endParaRPr lang="es-MX"/>
        </a:p>
      </dgm:t>
    </dgm:pt>
    <dgm:pt modelId="{2C356F3D-4974-464D-BDE2-C7CEC1708D87}" type="sibTrans" cxnId="{908587AB-8A94-4A8C-B270-D76C311C2DBE}">
      <dgm:prSet/>
      <dgm:spPr/>
      <dgm:t>
        <a:bodyPr/>
        <a:lstStyle/>
        <a:p>
          <a:endParaRPr lang="es-MX"/>
        </a:p>
      </dgm:t>
    </dgm:pt>
    <dgm:pt modelId="{121A12F0-0965-4117-8F93-616A7FA4B625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7. Vinculación – extensión.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E13105F8-C0E3-4A79-B01E-7198679B85BE}" type="parTrans" cxnId="{E36F19F5-4D88-48AB-AB52-D3B15C56A83B}">
      <dgm:prSet/>
      <dgm:spPr/>
      <dgm:t>
        <a:bodyPr/>
        <a:lstStyle/>
        <a:p>
          <a:endParaRPr lang="es-MX"/>
        </a:p>
      </dgm:t>
    </dgm:pt>
    <dgm:pt modelId="{50F135B9-7200-4BB8-BAE8-E25DFEE86F97}" type="sibTrans" cxnId="{E36F19F5-4D88-48AB-AB52-D3B15C56A83B}">
      <dgm:prSet/>
      <dgm:spPr/>
      <dgm:t>
        <a:bodyPr/>
        <a:lstStyle/>
        <a:p>
          <a:endParaRPr lang="es-MX"/>
        </a:p>
      </dgm:t>
    </dgm:pt>
    <dgm:pt modelId="{B239759D-3662-49DE-B066-5B662365CBFA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8. Investigación.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4C7021E5-676E-4C0D-A3AD-A2DA0C5E02A2}" type="parTrans" cxnId="{2E701F62-96F9-47AC-928C-865EE9F71947}">
      <dgm:prSet/>
      <dgm:spPr/>
      <dgm:t>
        <a:bodyPr/>
        <a:lstStyle/>
        <a:p>
          <a:endParaRPr lang="es-MX"/>
        </a:p>
      </dgm:t>
    </dgm:pt>
    <dgm:pt modelId="{825CFA01-32EA-44CB-8350-AE4C0654A822}" type="sibTrans" cxnId="{2E701F62-96F9-47AC-928C-865EE9F71947}">
      <dgm:prSet/>
      <dgm:spPr/>
      <dgm:t>
        <a:bodyPr/>
        <a:lstStyle/>
        <a:p>
          <a:endParaRPr lang="es-MX"/>
        </a:p>
      </dgm:t>
    </dgm:pt>
    <dgm:pt modelId="{13BCF3E2-5D2B-4649-BA52-A3B7ABFF2E8A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9. Infraestructura y equipamiento.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AFA3A26A-04A4-4992-9B69-99DB2B75F108}" type="parTrans" cxnId="{43C58BB7-4BD7-4CE3-A738-F7FAE311AF99}">
      <dgm:prSet/>
      <dgm:spPr/>
      <dgm:t>
        <a:bodyPr/>
        <a:lstStyle/>
        <a:p>
          <a:endParaRPr lang="es-MX"/>
        </a:p>
      </dgm:t>
    </dgm:pt>
    <dgm:pt modelId="{24AB0A69-D48B-4DB3-AB7F-3D79EE4E7C7E}" type="sibTrans" cxnId="{43C58BB7-4BD7-4CE3-A738-F7FAE311AF99}">
      <dgm:prSet/>
      <dgm:spPr/>
      <dgm:t>
        <a:bodyPr/>
        <a:lstStyle/>
        <a:p>
          <a:endParaRPr lang="es-MX"/>
        </a:p>
      </dgm:t>
    </dgm:pt>
    <dgm:pt modelId="{DA8DF9DA-E2B6-4B69-A093-48CBE605697E}">
      <dgm:prSet phldrT="[Texto]" custT="1"/>
      <dgm:spPr/>
      <dgm:t>
        <a:bodyPr/>
        <a:lstStyle/>
        <a:p>
          <a:r>
            <a:rPr lang="es-MX" sz="2400" dirty="0" smtClean="0">
              <a:solidFill>
                <a:srgbClr val="984807"/>
              </a:solidFill>
              <a:latin typeface="Berlin Sans FB" panose="020E0602020502020306" pitchFamily="34" charset="0"/>
            </a:rPr>
            <a:t>10. Gestión administrativa y financiamiento.</a:t>
          </a:r>
          <a:endParaRPr lang="es-MX" sz="2400" dirty="0">
            <a:solidFill>
              <a:srgbClr val="984807"/>
            </a:solidFill>
            <a:latin typeface="Berlin Sans FB" panose="020E0602020502020306" pitchFamily="34" charset="0"/>
          </a:endParaRPr>
        </a:p>
      </dgm:t>
    </dgm:pt>
    <dgm:pt modelId="{5DD71233-A03C-4C67-A0F3-BF466CFB74CD}" type="parTrans" cxnId="{325B1600-DACB-4FAC-B61E-559E0BA4305A}">
      <dgm:prSet/>
      <dgm:spPr/>
      <dgm:t>
        <a:bodyPr/>
        <a:lstStyle/>
        <a:p>
          <a:endParaRPr lang="es-MX"/>
        </a:p>
      </dgm:t>
    </dgm:pt>
    <dgm:pt modelId="{6C7A18FA-EDA4-4A86-ACE2-7E6FF531BCEF}" type="sibTrans" cxnId="{325B1600-DACB-4FAC-B61E-559E0BA4305A}">
      <dgm:prSet/>
      <dgm:spPr/>
      <dgm:t>
        <a:bodyPr/>
        <a:lstStyle/>
        <a:p>
          <a:endParaRPr lang="es-MX"/>
        </a:p>
      </dgm:t>
    </dgm:pt>
    <dgm:pt modelId="{14144BE3-4ACF-40FE-9B83-8AD12D6DA791}" type="pres">
      <dgm:prSet presAssocID="{1092B44E-D9C6-48A0-B87E-C8C0F8A2C62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91C4E855-2470-4E11-A4F4-9425194DEF10}" type="pres">
      <dgm:prSet presAssocID="{122C1D9D-9368-4399-8D1C-37EF32060B38}" presName="thickLine" presStyleLbl="alignNode1" presStyleIdx="0" presStyleCnt="10"/>
      <dgm:spPr/>
    </dgm:pt>
    <dgm:pt modelId="{C692F6FB-B819-4C20-A6DC-6B169426E502}" type="pres">
      <dgm:prSet presAssocID="{122C1D9D-9368-4399-8D1C-37EF32060B38}" presName="horz1" presStyleCnt="0"/>
      <dgm:spPr/>
    </dgm:pt>
    <dgm:pt modelId="{60BE9168-AE35-49D9-8907-E9C9600A3D86}" type="pres">
      <dgm:prSet presAssocID="{122C1D9D-9368-4399-8D1C-37EF32060B38}" presName="tx1" presStyleLbl="revTx" presStyleIdx="0" presStyleCnt="10"/>
      <dgm:spPr/>
      <dgm:t>
        <a:bodyPr/>
        <a:lstStyle/>
        <a:p>
          <a:endParaRPr lang="es-MX"/>
        </a:p>
      </dgm:t>
    </dgm:pt>
    <dgm:pt modelId="{B3850D7D-4CBC-4DB8-97E8-4B1C8E69B294}" type="pres">
      <dgm:prSet presAssocID="{122C1D9D-9368-4399-8D1C-37EF32060B38}" presName="vert1" presStyleCnt="0"/>
      <dgm:spPr/>
    </dgm:pt>
    <dgm:pt modelId="{37FB04A6-1F2D-4EAC-A0D7-1D35FAB1B782}" type="pres">
      <dgm:prSet presAssocID="{48FE44B1-FA18-4AC9-AA57-7F30572E0E33}" presName="thickLine" presStyleLbl="alignNode1" presStyleIdx="1" presStyleCnt="10"/>
      <dgm:spPr/>
    </dgm:pt>
    <dgm:pt modelId="{AE0883D1-787B-42B3-81B0-E8862E1C57AD}" type="pres">
      <dgm:prSet presAssocID="{48FE44B1-FA18-4AC9-AA57-7F30572E0E33}" presName="horz1" presStyleCnt="0"/>
      <dgm:spPr/>
    </dgm:pt>
    <dgm:pt modelId="{0CD34A14-CBF2-4729-ACDE-C2A87C3C291F}" type="pres">
      <dgm:prSet presAssocID="{48FE44B1-FA18-4AC9-AA57-7F30572E0E33}" presName="tx1" presStyleLbl="revTx" presStyleIdx="1" presStyleCnt="10"/>
      <dgm:spPr/>
      <dgm:t>
        <a:bodyPr/>
        <a:lstStyle/>
        <a:p>
          <a:endParaRPr lang="es-MX"/>
        </a:p>
      </dgm:t>
    </dgm:pt>
    <dgm:pt modelId="{B509B94A-BCBC-43BA-A8E7-0735A1CC0A62}" type="pres">
      <dgm:prSet presAssocID="{48FE44B1-FA18-4AC9-AA57-7F30572E0E33}" presName="vert1" presStyleCnt="0"/>
      <dgm:spPr/>
    </dgm:pt>
    <dgm:pt modelId="{B0F12D10-31CE-4AAD-A643-4EFDA782F993}" type="pres">
      <dgm:prSet presAssocID="{BD010C55-4CE8-42F9-9B48-9074B13B380A}" presName="thickLine" presStyleLbl="alignNode1" presStyleIdx="2" presStyleCnt="10"/>
      <dgm:spPr/>
    </dgm:pt>
    <dgm:pt modelId="{0F803779-FFB7-4570-A19F-8C71D9BF3A3A}" type="pres">
      <dgm:prSet presAssocID="{BD010C55-4CE8-42F9-9B48-9074B13B380A}" presName="horz1" presStyleCnt="0"/>
      <dgm:spPr/>
    </dgm:pt>
    <dgm:pt modelId="{1C46822E-5E28-453F-9EF4-CBE7639F540F}" type="pres">
      <dgm:prSet presAssocID="{BD010C55-4CE8-42F9-9B48-9074B13B380A}" presName="tx1" presStyleLbl="revTx" presStyleIdx="2" presStyleCnt="10"/>
      <dgm:spPr/>
      <dgm:t>
        <a:bodyPr/>
        <a:lstStyle/>
        <a:p>
          <a:endParaRPr lang="es-MX"/>
        </a:p>
      </dgm:t>
    </dgm:pt>
    <dgm:pt modelId="{2590A797-9F39-4015-8B62-EB43917DCD39}" type="pres">
      <dgm:prSet presAssocID="{BD010C55-4CE8-42F9-9B48-9074B13B380A}" presName="vert1" presStyleCnt="0"/>
      <dgm:spPr/>
    </dgm:pt>
    <dgm:pt modelId="{650A1D89-7A86-415C-A873-187748ACB4A0}" type="pres">
      <dgm:prSet presAssocID="{F246F31B-C2CB-4E2F-ADEB-CB6143F5A694}" presName="thickLine" presStyleLbl="alignNode1" presStyleIdx="3" presStyleCnt="10"/>
      <dgm:spPr/>
    </dgm:pt>
    <dgm:pt modelId="{2835BE23-01C3-443D-8DB0-E3B752D21726}" type="pres">
      <dgm:prSet presAssocID="{F246F31B-C2CB-4E2F-ADEB-CB6143F5A694}" presName="horz1" presStyleCnt="0"/>
      <dgm:spPr/>
    </dgm:pt>
    <dgm:pt modelId="{3DF30863-CB1A-4C48-87ED-E024C279C2B3}" type="pres">
      <dgm:prSet presAssocID="{F246F31B-C2CB-4E2F-ADEB-CB6143F5A694}" presName="tx1" presStyleLbl="revTx" presStyleIdx="3" presStyleCnt="10"/>
      <dgm:spPr/>
      <dgm:t>
        <a:bodyPr/>
        <a:lstStyle/>
        <a:p>
          <a:endParaRPr lang="es-MX"/>
        </a:p>
      </dgm:t>
    </dgm:pt>
    <dgm:pt modelId="{971A43C6-CCDD-4F58-9161-6D287EE010EB}" type="pres">
      <dgm:prSet presAssocID="{F246F31B-C2CB-4E2F-ADEB-CB6143F5A694}" presName="vert1" presStyleCnt="0"/>
      <dgm:spPr/>
    </dgm:pt>
    <dgm:pt modelId="{2A694A1C-D750-4B1C-AF01-CB285A0B686B}" type="pres">
      <dgm:prSet presAssocID="{4FE82FA8-AD2C-45C3-BFD4-BF9B1965F17C}" presName="thickLine" presStyleLbl="alignNode1" presStyleIdx="4" presStyleCnt="10"/>
      <dgm:spPr/>
    </dgm:pt>
    <dgm:pt modelId="{7A8C4E69-5F20-4CAF-BBC9-8FAA83CD8405}" type="pres">
      <dgm:prSet presAssocID="{4FE82FA8-AD2C-45C3-BFD4-BF9B1965F17C}" presName="horz1" presStyleCnt="0"/>
      <dgm:spPr/>
    </dgm:pt>
    <dgm:pt modelId="{223BD0A3-C9F2-4DE4-AB50-06798ADD5E53}" type="pres">
      <dgm:prSet presAssocID="{4FE82FA8-AD2C-45C3-BFD4-BF9B1965F17C}" presName="tx1" presStyleLbl="revTx" presStyleIdx="4" presStyleCnt="10"/>
      <dgm:spPr/>
      <dgm:t>
        <a:bodyPr/>
        <a:lstStyle/>
        <a:p>
          <a:endParaRPr lang="es-MX"/>
        </a:p>
      </dgm:t>
    </dgm:pt>
    <dgm:pt modelId="{253906EB-F0C3-47DC-B2C2-E603A7E42718}" type="pres">
      <dgm:prSet presAssocID="{4FE82FA8-AD2C-45C3-BFD4-BF9B1965F17C}" presName="vert1" presStyleCnt="0"/>
      <dgm:spPr/>
    </dgm:pt>
    <dgm:pt modelId="{7990D832-40A3-48DC-A9B0-07356B11F004}" type="pres">
      <dgm:prSet presAssocID="{C7E67354-E5B3-41A2-85E8-E9A18F084E8B}" presName="thickLine" presStyleLbl="alignNode1" presStyleIdx="5" presStyleCnt="10"/>
      <dgm:spPr/>
    </dgm:pt>
    <dgm:pt modelId="{C4DDBDD0-DD76-448D-A07D-18388351FE19}" type="pres">
      <dgm:prSet presAssocID="{C7E67354-E5B3-41A2-85E8-E9A18F084E8B}" presName="horz1" presStyleCnt="0"/>
      <dgm:spPr/>
    </dgm:pt>
    <dgm:pt modelId="{69FBFB65-C922-469B-9809-6C930802A089}" type="pres">
      <dgm:prSet presAssocID="{C7E67354-E5B3-41A2-85E8-E9A18F084E8B}" presName="tx1" presStyleLbl="revTx" presStyleIdx="5" presStyleCnt="10"/>
      <dgm:spPr/>
      <dgm:t>
        <a:bodyPr/>
        <a:lstStyle/>
        <a:p>
          <a:endParaRPr lang="es-MX"/>
        </a:p>
      </dgm:t>
    </dgm:pt>
    <dgm:pt modelId="{B0440F3F-5B1E-41FF-9836-4CA5104CE6C5}" type="pres">
      <dgm:prSet presAssocID="{C7E67354-E5B3-41A2-85E8-E9A18F084E8B}" presName="vert1" presStyleCnt="0"/>
      <dgm:spPr/>
    </dgm:pt>
    <dgm:pt modelId="{EAC1235A-9FEA-4D17-8313-E2AFD6BBBA37}" type="pres">
      <dgm:prSet presAssocID="{121A12F0-0965-4117-8F93-616A7FA4B625}" presName="thickLine" presStyleLbl="alignNode1" presStyleIdx="6" presStyleCnt="10"/>
      <dgm:spPr/>
    </dgm:pt>
    <dgm:pt modelId="{A719CAD1-FCD4-490C-9695-E038529069F9}" type="pres">
      <dgm:prSet presAssocID="{121A12F0-0965-4117-8F93-616A7FA4B625}" presName="horz1" presStyleCnt="0"/>
      <dgm:spPr/>
    </dgm:pt>
    <dgm:pt modelId="{F7E8722E-A1BE-45DA-B0A5-5CC128467F33}" type="pres">
      <dgm:prSet presAssocID="{121A12F0-0965-4117-8F93-616A7FA4B625}" presName="tx1" presStyleLbl="revTx" presStyleIdx="6" presStyleCnt="10"/>
      <dgm:spPr/>
      <dgm:t>
        <a:bodyPr/>
        <a:lstStyle/>
        <a:p>
          <a:endParaRPr lang="es-MX"/>
        </a:p>
      </dgm:t>
    </dgm:pt>
    <dgm:pt modelId="{1B4A1C16-469D-43E3-8486-E5CD7DD9ED41}" type="pres">
      <dgm:prSet presAssocID="{121A12F0-0965-4117-8F93-616A7FA4B625}" presName="vert1" presStyleCnt="0"/>
      <dgm:spPr/>
    </dgm:pt>
    <dgm:pt modelId="{DD3B9D14-E857-4559-B575-016A52170C71}" type="pres">
      <dgm:prSet presAssocID="{B239759D-3662-49DE-B066-5B662365CBFA}" presName="thickLine" presStyleLbl="alignNode1" presStyleIdx="7" presStyleCnt="10"/>
      <dgm:spPr/>
    </dgm:pt>
    <dgm:pt modelId="{2491D5E6-A330-4341-BD68-0CBC76C46E1E}" type="pres">
      <dgm:prSet presAssocID="{B239759D-3662-49DE-B066-5B662365CBFA}" presName="horz1" presStyleCnt="0"/>
      <dgm:spPr/>
    </dgm:pt>
    <dgm:pt modelId="{3EE6DE8E-C060-4B25-8372-75C7F997F5F1}" type="pres">
      <dgm:prSet presAssocID="{B239759D-3662-49DE-B066-5B662365CBFA}" presName="tx1" presStyleLbl="revTx" presStyleIdx="7" presStyleCnt="10"/>
      <dgm:spPr/>
      <dgm:t>
        <a:bodyPr/>
        <a:lstStyle/>
        <a:p>
          <a:endParaRPr lang="es-MX"/>
        </a:p>
      </dgm:t>
    </dgm:pt>
    <dgm:pt modelId="{52130FDF-420D-4C36-9C5F-C32A12F51870}" type="pres">
      <dgm:prSet presAssocID="{B239759D-3662-49DE-B066-5B662365CBFA}" presName="vert1" presStyleCnt="0"/>
      <dgm:spPr/>
    </dgm:pt>
    <dgm:pt modelId="{F505C60F-7EC6-468A-BE8E-2D3565386F67}" type="pres">
      <dgm:prSet presAssocID="{13BCF3E2-5D2B-4649-BA52-A3B7ABFF2E8A}" presName="thickLine" presStyleLbl="alignNode1" presStyleIdx="8" presStyleCnt="10"/>
      <dgm:spPr/>
    </dgm:pt>
    <dgm:pt modelId="{64B5A0C0-21B6-49D5-9F35-9E85D702913F}" type="pres">
      <dgm:prSet presAssocID="{13BCF3E2-5D2B-4649-BA52-A3B7ABFF2E8A}" presName="horz1" presStyleCnt="0"/>
      <dgm:spPr/>
    </dgm:pt>
    <dgm:pt modelId="{3812508B-877B-4B21-847B-B5BEAAD60F97}" type="pres">
      <dgm:prSet presAssocID="{13BCF3E2-5D2B-4649-BA52-A3B7ABFF2E8A}" presName="tx1" presStyleLbl="revTx" presStyleIdx="8" presStyleCnt="10"/>
      <dgm:spPr/>
      <dgm:t>
        <a:bodyPr/>
        <a:lstStyle/>
        <a:p>
          <a:endParaRPr lang="es-MX"/>
        </a:p>
      </dgm:t>
    </dgm:pt>
    <dgm:pt modelId="{C3B0F3C1-3730-45E3-9F0A-1906AF65D1F8}" type="pres">
      <dgm:prSet presAssocID="{13BCF3E2-5D2B-4649-BA52-A3B7ABFF2E8A}" presName="vert1" presStyleCnt="0"/>
      <dgm:spPr/>
    </dgm:pt>
    <dgm:pt modelId="{B3AFB9FF-51E2-4831-BB2E-8F80A02F1F9E}" type="pres">
      <dgm:prSet presAssocID="{DA8DF9DA-E2B6-4B69-A093-48CBE605697E}" presName="thickLine" presStyleLbl="alignNode1" presStyleIdx="9" presStyleCnt="10"/>
      <dgm:spPr/>
    </dgm:pt>
    <dgm:pt modelId="{C12E8D01-9F5A-412F-962E-08BAB57ADA6C}" type="pres">
      <dgm:prSet presAssocID="{DA8DF9DA-E2B6-4B69-A093-48CBE605697E}" presName="horz1" presStyleCnt="0"/>
      <dgm:spPr/>
    </dgm:pt>
    <dgm:pt modelId="{F1B04228-9D97-43FC-9985-3BE6665B8430}" type="pres">
      <dgm:prSet presAssocID="{DA8DF9DA-E2B6-4B69-A093-48CBE605697E}" presName="tx1" presStyleLbl="revTx" presStyleIdx="9" presStyleCnt="10"/>
      <dgm:spPr/>
      <dgm:t>
        <a:bodyPr/>
        <a:lstStyle/>
        <a:p>
          <a:endParaRPr lang="es-MX"/>
        </a:p>
      </dgm:t>
    </dgm:pt>
    <dgm:pt modelId="{F1495836-DCAD-4085-B659-06A165057E5E}" type="pres">
      <dgm:prSet presAssocID="{DA8DF9DA-E2B6-4B69-A093-48CBE605697E}" presName="vert1" presStyleCnt="0"/>
      <dgm:spPr/>
    </dgm:pt>
  </dgm:ptLst>
  <dgm:cxnLst>
    <dgm:cxn modelId="{325B1600-DACB-4FAC-B61E-559E0BA4305A}" srcId="{1092B44E-D9C6-48A0-B87E-C8C0F8A2C626}" destId="{DA8DF9DA-E2B6-4B69-A093-48CBE605697E}" srcOrd="9" destOrd="0" parTransId="{5DD71233-A03C-4C67-A0F3-BF466CFB74CD}" sibTransId="{6C7A18FA-EDA4-4A86-ACE2-7E6FF531BCEF}"/>
    <dgm:cxn modelId="{5D6B05B1-7D3E-415F-8623-492A51A08968}" type="presOf" srcId="{121A12F0-0965-4117-8F93-616A7FA4B625}" destId="{F7E8722E-A1BE-45DA-B0A5-5CC128467F33}" srcOrd="0" destOrd="0" presId="urn:microsoft.com/office/officeart/2008/layout/LinedList"/>
    <dgm:cxn modelId="{3AA43720-BF1B-4F67-A2DD-E3242B1D3437}" type="presOf" srcId="{C7E67354-E5B3-41A2-85E8-E9A18F084E8B}" destId="{69FBFB65-C922-469B-9809-6C930802A089}" srcOrd="0" destOrd="0" presId="urn:microsoft.com/office/officeart/2008/layout/LinedList"/>
    <dgm:cxn modelId="{12516050-D2F4-4247-A68B-3209F7A15703}" srcId="{1092B44E-D9C6-48A0-B87E-C8C0F8A2C626}" destId="{122C1D9D-9368-4399-8D1C-37EF32060B38}" srcOrd="0" destOrd="0" parTransId="{903C510D-7CCE-4BAF-BB3B-E6EB4A20D0CC}" sibTransId="{3F89C43E-21FA-4014-AC45-9194CB182167}"/>
    <dgm:cxn modelId="{908587AB-8A94-4A8C-B270-D76C311C2DBE}" srcId="{1092B44E-D9C6-48A0-B87E-C8C0F8A2C626}" destId="{C7E67354-E5B3-41A2-85E8-E9A18F084E8B}" srcOrd="5" destOrd="0" parTransId="{DA6FFB1C-709C-4A06-ACE6-6B7338BFDB1E}" sibTransId="{2C356F3D-4974-464D-BDE2-C7CEC1708D87}"/>
    <dgm:cxn modelId="{CDE98147-F8FE-4B9F-88C1-523C5DA8BB6D}" type="presOf" srcId="{48FE44B1-FA18-4AC9-AA57-7F30572E0E33}" destId="{0CD34A14-CBF2-4729-ACDE-C2A87C3C291F}" srcOrd="0" destOrd="0" presId="urn:microsoft.com/office/officeart/2008/layout/LinedList"/>
    <dgm:cxn modelId="{2E701F62-96F9-47AC-928C-865EE9F71947}" srcId="{1092B44E-D9C6-48A0-B87E-C8C0F8A2C626}" destId="{B239759D-3662-49DE-B066-5B662365CBFA}" srcOrd="7" destOrd="0" parTransId="{4C7021E5-676E-4C0D-A3AD-A2DA0C5E02A2}" sibTransId="{825CFA01-32EA-44CB-8350-AE4C0654A822}"/>
    <dgm:cxn modelId="{699975AA-5C4C-45FD-810E-B2D4DA040DBE}" type="presOf" srcId="{13BCF3E2-5D2B-4649-BA52-A3B7ABFF2E8A}" destId="{3812508B-877B-4B21-847B-B5BEAAD60F97}" srcOrd="0" destOrd="0" presId="urn:microsoft.com/office/officeart/2008/layout/LinedList"/>
    <dgm:cxn modelId="{32A3AB56-C6C4-40CC-BCEF-C6D7E07D54E8}" type="presOf" srcId="{4FE82FA8-AD2C-45C3-BFD4-BF9B1965F17C}" destId="{223BD0A3-C9F2-4DE4-AB50-06798ADD5E53}" srcOrd="0" destOrd="0" presId="urn:microsoft.com/office/officeart/2008/layout/LinedList"/>
    <dgm:cxn modelId="{000F84D2-C72A-434E-AE80-D17149B54029}" srcId="{1092B44E-D9C6-48A0-B87E-C8C0F8A2C626}" destId="{4FE82FA8-AD2C-45C3-BFD4-BF9B1965F17C}" srcOrd="4" destOrd="0" parTransId="{EB341379-E245-4174-AB3F-704117B68316}" sibTransId="{30EECCA8-5838-42E0-B566-1CE8C33FF8AB}"/>
    <dgm:cxn modelId="{D89DBE20-D59D-44A2-9660-0C6B008D73D1}" srcId="{1092B44E-D9C6-48A0-B87E-C8C0F8A2C626}" destId="{BD010C55-4CE8-42F9-9B48-9074B13B380A}" srcOrd="2" destOrd="0" parTransId="{6F83E66F-2124-438E-9D67-EA9B1A501B58}" sibTransId="{9249C360-E965-4BB6-9B39-5388EC93915D}"/>
    <dgm:cxn modelId="{1FE0D1EA-BEFA-4346-9F6D-DE02FF4B8448}" type="presOf" srcId="{DA8DF9DA-E2B6-4B69-A093-48CBE605697E}" destId="{F1B04228-9D97-43FC-9985-3BE6665B8430}" srcOrd="0" destOrd="0" presId="urn:microsoft.com/office/officeart/2008/layout/LinedList"/>
    <dgm:cxn modelId="{065708A2-55A0-46A5-9FAF-3A94237184D7}" srcId="{1092B44E-D9C6-48A0-B87E-C8C0F8A2C626}" destId="{48FE44B1-FA18-4AC9-AA57-7F30572E0E33}" srcOrd="1" destOrd="0" parTransId="{743C2D8A-1478-476C-B4A0-97046486E93A}" sibTransId="{1E7F433F-163C-4B4A-99E8-4917812D8844}"/>
    <dgm:cxn modelId="{E36F19F5-4D88-48AB-AB52-D3B15C56A83B}" srcId="{1092B44E-D9C6-48A0-B87E-C8C0F8A2C626}" destId="{121A12F0-0965-4117-8F93-616A7FA4B625}" srcOrd="6" destOrd="0" parTransId="{E13105F8-C0E3-4A79-B01E-7198679B85BE}" sibTransId="{50F135B9-7200-4BB8-BAE8-E25DFEE86F97}"/>
    <dgm:cxn modelId="{2AE39570-29DB-4707-998D-DACEDB9BB2CB}" type="presOf" srcId="{1092B44E-D9C6-48A0-B87E-C8C0F8A2C626}" destId="{14144BE3-4ACF-40FE-9B83-8AD12D6DA791}" srcOrd="0" destOrd="0" presId="urn:microsoft.com/office/officeart/2008/layout/LinedList"/>
    <dgm:cxn modelId="{A5609914-025E-4E6E-92C9-A959AEDE2AAF}" type="presOf" srcId="{122C1D9D-9368-4399-8D1C-37EF32060B38}" destId="{60BE9168-AE35-49D9-8907-E9C9600A3D86}" srcOrd="0" destOrd="0" presId="urn:microsoft.com/office/officeart/2008/layout/LinedList"/>
    <dgm:cxn modelId="{2D63F378-63DF-4C79-9DDA-AFDD171A40F9}" type="presOf" srcId="{B239759D-3662-49DE-B066-5B662365CBFA}" destId="{3EE6DE8E-C060-4B25-8372-75C7F997F5F1}" srcOrd="0" destOrd="0" presId="urn:microsoft.com/office/officeart/2008/layout/LinedList"/>
    <dgm:cxn modelId="{43C58BB7-4BD7-4CE3-A738-F7FAE311AF99}" srcId="{1092B44E-D9C6-48A0-B87E-C8C0F8A2C626}" destId="{13BCF3E2-5D2B-4649-BA52-A3B7ABFF2E8A}" srcOrd="8" destOrd="0" parTransId="{AFA3A26A-04A4-4992-9B69-99DB2B75F108}" sibTransId="{24AB0A69-D48B-4DB3-AB7F-3D79EE4E7C7E}"/>
    <dgm:cxn modelId="{565BDD88-DC92-468F-96E0-FE30BB71147C}" type="presOf" srcId="{F246F31B-C2CB-4E2F-ADEB-CB6143F5A694}" destId="{3DF30863-CB1A-4C48-87ED-E024C279C2B3}" srcOrd="0" destOrd="0" presId="urn:microsoft.com/office/officeart/2008/layout/LinedList"/>
    <dgm:cxn modelId="{499FF7D1-1DF6-44A6-85B7-A0588027CCBB}" srcId="{1092B44E-D9C6-48A0-B87E-C8C0F8A2C626}" destId="{F246F31B-C2CB-4E2F-ADEB-CB6143F5A694}" srcOrd="3" destOrd="0" parTransId="{0E02EB3F-49A6-4736-8E17-13569F79AFD9}" sibTransId="{1DA2A6C6-0181-4EA9-BE3E-1A53D985717B}"/>
    <dgm:cxn modelId="{86511678-B126-44BC-9440-3E7435809EC3}" type="presOf" srcId="{BD010C55-4CE8-42F9-9B48-9074B13B380A}" destId="{1C46822E-5E28-453F-9EF4-CBE7639F540F}" srcOrd="0" destOrd="0" presId="urn:microsoft.com/office/officeart/2008/layout/LinedList"/>
    <dgm:cxn modelId="{1A9643B5-88B8-46B3-B75B-F0B637CEA131}" type="presParOf" srcId="{14144BE3-4ACF-40FE-9B83-8AD12D6DA791}" destId="{91C4E855-2470-4E11-A4F4-9425194DEF10}" srcOrd="0" destOrd="0" presId="urn:microsoft.com/office/officeart/2008/layout/LinedList"/>
    <dgm:cxn modelId="{26408846-F1A1-4409-9CEC-87BB5E93214A}" type="presParOf" srcId="{14144BE3-4ACF-40FE-9B83-8AD12D6DA791}" destId="{C692F6FB-B819-4C20-A6DC-6B169426E502}" srcOrd="1" destOrd="0" presId="urn:microsoft.com/office/officeart/2008/layout/LinedList"/>
    <dgm:cxn modelId="{A5246981-E6CA-487F-9A0E-6C1DB6242E5A}" type="presParOf" srcId="{C692F6FB-B819-4C20-A6DC-6B169426E502}" destId="{60BE9168-AE35-49D9-8907-E9C9600A3D86}" srcOrd="0" destOrd="0" presId="urn:microsoft.com/office/officeart/2008/layout/LinedList"/>
    <dgm:cxn modelId="{DA5CC163-A21F-4635-A4D8-1A93328C393E}" type="presParOf" srcId="{C692F6FB-B819-4C20-A6DC-6B169426E502}" destId="{B3850D7D-4CBC-4DB8-97E8-4B1C8E69B294}" srcOrd="1" destOrd="0" presId="urn:microsoft.com/office/officeart/2008/layout/LinedList"/>
    <dgm:cxn modelId="{44FAD5B5-6D5A-4C3B-A60F-202CDABCD615}" type="presParOf" srcId="{14144BE3-4ACF-40FE-9B83-8AD12D6DA791}" destId="{37FB04A6-1F2D-4EAC-A0D7-1D35FAB1B782}" srcOrd="2" destOrd="0" presId="urn:microsoft.com/office/officeart/2008/layout/LinedList"/>
    <dgm:cxn modelId="{2773383A-EFBF-4520-BCF1-A763C92A8007}" type="presParOf" srcId="{14144BE3-4ACF-40FE-9B83-8AD12D6DA791}" destId="{AE0883D1-787B-42B3-81B0-E8862E1C57AD}" srcOrd="3" destOrd="0" presId="urn:microsoft.com/office/officeart/2008/layout/LinedList"/>
    <dgm:cxn modelId="{2543724A-68D0-42D1-A139-B85C61B7AF5E}" type="presParOf" srcId="{AE0883D1-787B-42B3-81B0-E8862E1C57AD}" destId="{0CD34A14-CBF2-4729-ACDE-C2A87C3C291F}" srcOrd="0" destOrd="0" presId="urn:microsoft.com/office/officeart/2008/layout/LinedList"/>
    <dgm:cxn modelId="{7C4F93BF-CE8B-4C85-A5C7-D37FC5B9A973}" type="presParOf" srcId="{AE0883D1-787B-42B3-81B0-E8862E1C57AD}" destId="{B509B94A-BCBC-43BA-A8E7-0735A1CC0A62}" srcOrd="1" destOrd="0" presId="urn:microsoft.com/office/officeart/2008/layout/LinedList"/>
    <dgm:cxn modelId="{B7B1CDB2-1F0C-45B0-97F5-5C0EDF8087DC}" type="presParOf" srcId="{14144BE3-4ACF-40FE-9B83-8AD12D6DA791}" destId="{B0F12D10-31CE-4AAD-A643-4EFDA782F993}" srcOrd="4" destOrd="0" presId="urn:microsoft.com/office/officeart/2008/layout/LinedList"/>
    <dgm:cxn modelId="{BB0B264D-BE42-4F94-9078-7DAA71DCA5C7}" type="presParOf" srcId="{14144BE3-4ACF-40FE-9B83-8AD12D6DA791}" destId="{0F803779-FFB7-4570-A19F-8C71D9BF3A3A}" srcOrd="5" destOrd="0" presId="urn:microsoft.com/office/officeart/2008/layout/LinedList"/>
    <dgm:cxn modelId="{1CAADBE8-E2E4-48E4-BAA8-3A005869BFDC}" type="presParOf" srcId="{0F803779-FFB7-4570-A19F-8C71D9BF3A3A}" destId="{1C46822E-5E28-453F-9EF4-CBE7639F540F}" srcOrd="0" destOrd="0" presId="urn:microsoft.com/office/officeart/2008/layout/LinedList"/>
    <dgm:cxn modelId="{F2D0A6C1-F044-4BC0-8B06-ED1E4DF0398A}" type="presParOf" srcId="{0F803779-FFB7-4570-A19F-8C71D9BF3A3A}" destId="{2590A797-9F39-4015-8B62-EB43917DCD39}" srcOrd="1" destOrd="0" presId="urn:microsoft.com/office/officeart/2008/layout/LinedList"/>
    <dgm:cxn modelId="{1D51F009-758E-40DE-AD85-9DC7CE0FF686}" type="presParOf" srcId="{14144BE3-4ACF-40FE-9B83-8AD12D6DA791}" destId="{650A1D89-7A86-415C-A873-187748ACB4A0}" srcOrd="6" destOrd="0" presId="urn:microsoft.com/office/officeart/2008/layout/LinedList"/>
    <dgm:cxn modelId="{A228A1F8-900F-4BED-93A2-E056457D8867}" type="presParOf" srcId="{14144BE3-4ACF-40FE-9B83-8AD12D6DA791}" destId="{2835BE23-01C3-443D-8DB0-E3B752D21726}" srcOrd="7" destOrd="0" presId="urn:microsoft.com/office/officeart/2008/layout/LinedList"/>
    <dgm:cxn modelId="{3CA7BA3C-2550-4690-8C20-C5E9FC1710D7}" type="presParOf" srcId="{2835BE23-01C3-443D-8DB0-E3B752D21726}" destId="{3DF30863-CB1A-4C48-87ED-E024C279C2B3}" srcOrd="0" destOrd="0" presId="urn:microsoft.com/office/officeart/2008/layout/LinedList"/>
    <dgm:cxn modelId="{D8288BBD-5950-440B-A1E4-C5510E156B6B}" type="presParOf" srcId="{2835BE23-01C3-443D-8DB0-E3B752D21726}" destId="{971A43C6-CCDD-4F58-9161-6D287EE010EB}" srcOrd="1" destOrd="0" presId="urn:microsoft.com/office/officeart/2008/layout/LinedList"/>
    <dgm:cxn modelId="{3BEA3402-FA7A-444B-826D-5383701CD91B}" type="presParOf" srcId="{14144BE3-4ACF-40FE-9B83-8AD12D6DA791}" destId="{2A694A1C-D750-4B1C-AF01-CB285A0B686B}" srcOrd="8" destOrd="0" presId="urn:microsoft.com/office/officeart/2008/layout/LinedList"/>
    <dgm:cxn modelId="{E794EB75-91C2-421A-9518-1894D26B7797}" type="presParOf" srcId="{14144BE3-4ACF-40FE-9B83-8AD12D6DA791}" destId="{7A8C4E69-5F20-4CAF-BBC9-8FAA83CD8405}" srcOrd="9" destOrd="0" presId="urn:microsoft.com/office/officeart/2008/layout/LinedList"/>
    <dgm:cxn modelId="{A3566BA9-56C1-4A50-A83E-21312C7E680E}" type="presParOf" srcId="{7A8C4E69-5F20-4CAF-BBC9-8FAA83CD8405}" destId="{223BD0A3-C9F2-4DE4-AB50-06798ADD5E53}" srcOrd="0" destOrd="0" presId="urn:microsoft.com/office/officeart/2008/layout/LinedList"/>
    <dgm:cxn modelId="{C084580A-51B4-4381-89CE-23CCE145EE26}" type="presParOf" srcId="{7A8C4E69-5F20-4CAF-BBC9-8FAA83CD8405}" destId="{253906EB-F0C3-47DC-B2C2-E603A7E42718}" srcOrd="1" destOrd="0" presId="urn:microsoft.com/office/officeart/2008/layout/LinedList"/>
    <dgm:cxn modelId="{0348315D-6FD7-4CE7-B9B4-585B69754273}" type="presParOf" srcId="{14144BE3-4ACF-40FE-9B83-8AD12D6DA791}" destId="{7990D832-40A3-48DC-A9B0-07356B11F004}" srcOrd="10" destOrd="0" presId="urn:microsoft.com/office/officeart/2008/layout/LinedList"/>
    <dgm:cxn modelId="{F4B18EE2-1790-4EFC-BE5A-86D8F1D3CD13}" type="presParOf" srcId="{14144BE3-4ACF-40FE-9B83-8AD12D6DA791}" destId="{C4DDBDD0-DD76-448D-A07D-18388351FE19}" srcOrd="11" destOrd="0" presId="urn:microsoft.com/office/officeart/2008/layout/LinedList"/>
    <dgm:cxn modelId="{FF0F2770-864E-408D-8F35-3ACCC5D79DA7}" type="presParOf" srcId="{C4DDBDD0-DD76-448D-A07D-18388351FE19}" destId="{69FBFB65-C922-469B-9809-6C930802A089}" srcOrd="0" destOrd="0" presId="urn:microsoft.com/office/officeart/2008/layout/LinedList"/>
    <dgm:cxn modelId="{6196CFC4-C4E3-4D95-90DF-4751B1FBE255}" type="presParOf" srcId="{C4DDBDD0-DD76-448D-A07D-18388351FE19}" destId="{B0440F3F-5B1E-41FF-9836-4CA5104CE6C5}" srcOrd="1" destOrd="0" presId="urn:microsoft.com/office/officeart/2008/layout/LinedList"/>
    <dgm:cxn modelId="{981CA8A3-3BE9-4030-A5A2-023303C54EAD}" type="presParOf" srcId="{14144BE3-4ACF-40FE-9B83-8AD12D6DA791}" destId="{EAC1235A-9FEA-4D17-8313-E2AFD6BBBA37}" srcOrd="12" destOrd="0" presId="urn:microsoft.com/office/officeart/2008/layout/LinedList"/>
    <dgm:cxn modelId="{0B49F28E-0B7E-4223-BAD4-18C115BCB238}" type="presParOf" srcId="{14144BE3-4ACF-40FE-9B83-8AD12D6DA791}" destId="{A719CAD1-FCD4-490C-9695-E038529069F9}" srcOrd="13" destOrd="0" presId="urn:microsoft.com/office/officeart/2008/layout/LinedList"/>
    <dgm:cxn modelId="{23F71E6E-A090-47D0-AA81-0439EC843DE5}" type="presParOf" srcId="{A719CAD1-FCD4-490C-9695-E038529069F9}" destId="{F7E8722E-A1BE-45DA-B0A5-5CC128467F33}" srcOrd="0" destOrd="0" presId="urn:microsoft.com/office/officeart/2008/layout/LinedList"/>
    <dgm:cxn modelId="{FE4E640B-CE95-4735-BF55-BC4A8A2B1B99}" type="presParOf" srcId="{A719CAD1-FCD4-490C-9695-E038529069F9}" destId="{1B4A1C16-469D-43E3-8486-E5CD7DD9ED41}" srcOrd="1" destOrd="0" presId="urn:microsoft.com/office/officeart/2008/layout/LinedList"/>
    <dgm:cxn modelId="{6639237E-B3A9-46F6-9EC1-6F0EAC21341B}" type="presParOf" srcId="{14144BE3-4ACF-40FE-9B83-8AD12D6DA791}" destId="{DD3B9D14-E857-4559-B575-016A52170C71}" srcOrd="14" destOrd="0" presId="urn:microsoft.com/office/officeart/2008/layout/LinedList"/>
    <dgm:cxn modelId="{3B7770B5-7998-4E25-A6BB-AABAE65648ED}" type="presParOf" srcId="{14144BE3-4ACF-40FE-9B83-8AD12D6DA791}" destId="{2491D5E6-A330-4341-BD68-0CBC76C46E1E}" srcOrd="15" destOrd="0" presId="urn:microsoft.com/office/officeart/2008/layout/LinedList"/>
    <dgm:cxn modelId="{9EDCD8DB-A102-4DB1-8D12-4C1714DBF844}" type="presParOf" srcId="{2491D5E6-A330-4341-BD68-0CBC76C46E1E}" destId="{3EE6DE8E-C060-4B25-8372-75C7F997F5F1}" srcOrd="0" destOrd="0" presId="urn:microsoft.com/office/officeart/2008/layout/LinedList"/>
    <dgm:cxn modelId="{4977FC43-89FC-4FCB-8811-41959C9BFC6D}" type="presParOf" srcId="{2491D5E6-A330-4341-BD68-0CBC76C46E1E}" destId="{52130FDF-420D-4C36-9C5F-C32A12F51870}" srcOrd="1" destOrd="0" presId="urn:microsoft.com/office/officeart/2008/layout/LinedList"/>
    <dgm:cxn modelId="{B0EAB163-64D5-4D1B-B8ED-12471D312539}" type="presParOf" srcId="{14144BE3-4ACF-40FE-9B83-8AD12D6DA791}" destId="{F505C60F-7EC6-468A-BE8E-2D3565386F67}" srcOrd="16" destOrd="0" presId="urn:microsoft.com/office/officeart/2008/layout/LinedList"/>
    <dgm:cxn modelId="{C28D3990-771E-46B3-932A-BFCAB8D31E8F}" type="presParOf" srcId="{14144BE3-4ACF-40FE-9B83-8AD12D6DA791}" destId="{64B5A0C0-21B6-49D5-9F35-9E85D702913F}" srcOrd="17" destOrd="0" presId="urn:microsoft.com/office/officeart/2008/layout/LinedList"/>
    <dgm:cxn modelId="{AD5BECE8-D8E5-43DA-9822-FA4BEB9C4D5B}" type="presParOf" srcId="{64B5A0C0-21B6-49D5-9F35-9E85D702913F}" destId="{3812508B-877B-4B21-847B-B5BEAAD60F97}" srcOrd="0" destOrd="0" presId="urn:microsoft.com/office/officeart/2008/layout/LinedList"/>
    <dgm:cxn modelId="{D443A086-AB0E-48C1-B502-ED2E064209DE}" type="presParOf" srcId="{64B5A0C0-21B6-49D5-9F35-9E85D702913F}" destId="{C3B0F3C1-3730-45E3-9F0A-1906AF65D1F8}" srcOrd="1" destOrd="0" presId="urn:microsoft.com/office/officeart/2008/layout/LinedList"/>
    <dgm:cxn modelId="{1D9DB185-D5E3-4230-BE8B-416063F49EEA}" type="presParOf" srcId="{14144BE3-4ACF-40FE-9B83-8AD12D6DA791}" destId="{B3AFB9FF-51E2-4831-BB2E-8F80A02F1F9E}" srcOrd="18" destOrd="0" presId="urn:microsoft.com/office/officeart/2008/layout/LinedList"/>
    <dgm:cxn modelId="{F66EAB04-CF08-4EFD-A0C7-C0C98E49A633}" type="presParOf" srcId="{14144BE3-4ACF-40FE-9B83-8AD12D6DA791}" destId="{C12E8D01-9F5A-412F-962E-08BAB57ADA6C}" srcOrd="19" destOrd="0" presId="urn:microsoft.com/office/officeart/2008/layout/LinedList"/>
    <dgm:cxn modelId="{902C62D5-10EB-4507-A5BD-58CABA5CEE7C}" type="presParOf" srcId="{C12E8D01-9F5A-412F-962E-08BAB57ADA6C}" destId="{F1B04228-9D97-43FC-9985-3BE6665B8430}" srcOrd="0" destOrd="0" presId="urn:microsoft.com/office/officeart/2008/layout/LinedList"/>
    <dgm:cxn modelId="{9B59E230-B87B-4C0D-B548-F9419168642A}" type="presParOf" srcId="{C12E8D01-9F5A-412F-962E-08BAB57ADA6C}" destId="{F1495836-DCAD-4085-B659-06A165057E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7578B-311B-4836-9EAC-E4CB82069930}" type="datetimeFigureOut">
              <a:rPr lang="es-MX" smtClean="0"/>
              <a:t>16/05/2018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52F1-3509-4F8A-A17A-7D297F54F1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28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No enumerar todavía.</a:t>
            </a:r>
          </a:p>
          <a:p>
            <a:r>
              <a:rPr lang="es-MX" dirty="0" smtClean="0"/>
              <a:t>Las estadísticas de alumnos deben realizarse</a:t>
            </a:r>
            <a:r>
              <a:rPr lang="es-MX" baseline="0" dirty="0" smtClean="0"/>
              <a:t> por cohorte generacional.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52F1-3509-4F8A-A17A-7D297F54F1B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71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09BE-2F6A-404A-881C-8B23E526208B}" type="datetimeFigureOut">
              <a:rPr lang="es-ES_tradnl" smtClean="0"/>
              <a:t>16/05/2018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61FB-C9B8-A24D-909E-39BBDF47A2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676747" y="2023561"/>
            <a:ext cx="7772400" cy="1552564"/>
          </a:xfrm>
        </p:spPr>
        <p:txBody>
          <a:bodyPr>
            <a:normAutofit fontScale="90000"/>
          </a:bodyPr>
          <a:lstStyle/>
          <a:p>
            <a: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Reunión plenaria sobre acreditaciones</a:t>
            </a:r>
            <a:endParaRPr lang="es-MX" sz="54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76747" y="3567072"/>
            <a:ext cx="7772400" cy="70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>
              <a:spcBef>
                <a:spcPts val="0"/>
              </a:spcBef>
            </a:pPr>
            <a:r>
              <a:rPr lang="es-MX" sz="4000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19 de enero de 2018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Respuesta a indicadores.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sp>
        <p:nvSpPr>
          <p:cNvPr id="8" name="Botón de acción: Inicio 7">
            <a:hlinkClick r:id="rId3" action="ppaction://hlinksldjump" highlightClick="1"/>
          </p:cNvPr>
          <p:cNvSpPr/>
          <p:nvPr/>
        </p:nvSpPr>
        <p:spPr>
          <a:xfrm>
            <a:off x="8628655" y="6047715"/>
            <a:ext cx="334978" cy="298764"/>
          </a:xfrm>
          <a:prstGeom prst="actionButtonHom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9" y="2103433"/>
            <a:ext cx="8861064" cy="26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…</a:t>
            </a:r>
            <a:endParaRPr lang="es-MX" sz="4000" dirty="0"/>
          </a:p>
        </p:txBody>
      </p:sp>
      <p:sp>
        <p:nvSpPr>
          <p:cNvPr id="8" name="Botón de acción: Inicio 7">
            <a:hlinkClick r:id="rId3" action="ppaction://hlinksldjump" highlightClick="1"/>
          </p:cNvPr>
          <p:cNvSpPr/>
          <p:nvPr/>
        </p:nvSpPr>
        <p:spPr>
          <a:xfrm>
            <a:off x="8628655" y="6047715"/>
            <a:ext cx="334978" cy="298764"/>
          </a:xfrm>
          <a:prstGeom prst="actionButtonHom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1405" t="20563" r="16203" b="20224"/>
          <a:stretch/>
        </p:blipFill>
        <p:spPr>
          <a:xfrm>
            <a:off x="357963" y="2143407"/>
            <a:ext cx="7686808" cy="41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61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289663" y="1104523"/>
            <a:ext cx="1323962" cy="5006566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Generación de evidencias.</a:t>
            </a:r>
            <a:endParaRPr lang="es-MX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15" y="357611"/>
            <a:ext cx="3888395" cy="5971297"/>
          </a:xfrm>
          <a:prstGeom prst="rect">
            <a:avLst/>
          </a:prstGeom>
        </p:spPr>
      </p:pic>
      <p:sp>
        <p:nvSpPr>
          <p:cNvPr id="8" name="Botón de acción: Inicio 7">
            <a:hlinkClick r:id="rId5" action="ppaction://hlinksldjump" highlightClick="1"/>
          </p:cNvPr>
          <p:cNvSpPr/>
          <p:nvPr/>
        </p:nvSpPr>
        <p:spPr>
          <a:xfrm>
            <a:off x="8628655" y="6047715"/>
            <a:ext cx="334978" cy="298764"/>
          </a:xfrm>
          <a:prstGeom prst="actionButtonHom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6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Presentación.</a:t>
            </a:r>
            <a:endParaRPr lang="es-MX" sz="400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57963" y="2426329"/>
            <a:ext cx="8229600" cy="34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Mtra. 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Claudia </a:t>
            </a: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Isabel Ramos Rivera.</a:t>
            </a: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	Profesora de hora-clase de la Escuela de Psicología.</a:t>
            </a:r>
          </a:p>
          <a:p>
            <a:pPr algn="just">
              <a:spcBef>
                <a:spcPts val="0"/>
              </a:spcBef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	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Responsable del proceso de acreditación ante CNEIP.</a:t>
            </a:r>
          </a:p>
          <a:p>
            <a:pPr algn="just">
              <a:spcBef>
                <a:spcPts val="0"/>
              </a:spcBef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	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claudia.ramos57@anahuac.mx</a:t>
            </a:r>
          </a:p>
          <a:p>
            <a:pPr algn="just">
              <a:spcBef>
                <a:spcPts val="0"/>
              </a:spcBef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	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Ext. 300</a:t>
            </a:r>
          </a:p>
        </p:txBody>
      </p:sp>
    </p:spTree>
    <p:extLst>
      <p:ext uri="{BB962C8B-B14F-4D97-AF65-F5344CB8AC3E}">
        <p14:creationId xmlns:p14="http://schemas.microsoft.com/office/powerpoint/2010/main" val="2035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5925" y="2100411"/>
            <a:ext cx="8347295" cy="1493816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Gracias.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15197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Dificultades anteriores.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57963" y="2188536"/>
            <a:ext cx="8229600" cy="414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Las actualizaciones y mejoras en procesos y actividades no se estaban registrando en los autoestudios.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Se estaban considerando evidencias que inexistentes o se les estaba nombrando de forma equivocada.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Al recibir las recomendaciones, las áreas no se apropiaban o no entendían el origen de las mismas.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Aunque se está evaluando un programa, la mayoría de las áreas están involucradas para garantizar su calidad.</a:t>
            </a:r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199935" y="760489"/>
            <a:ext cx="5191812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Nuevo proceso.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602814612"/>
              </p:ext>
            </p:extLst>
          </p:nvPr>
        </p:nvGraphicFramePr>
        <p:xfrm>
          <a:off x="549115" y="1579040"/>
          <a:ext cx="8042624" cy="413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96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Contexto.</a:t>
            </a:r>
            <a:endParaRPr lang="es-MX" sz="400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57963" y="2188536"/>
            <a:ext cx="8229600" cy="368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Una acreditación implica un proceso permanente de evaluación que tiene como finalidad la mejora continua.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Resulta en el reconocimiento público del nivel de calidad del programa por un organismo externo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Actualmente, únicamente las organizaciones acreditadoras reconocidas por 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el Consejo </a:t>
            </a:r>
            <a:r>
              <a:rPr lang="es-MX" dirty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para la Acreditación de la Educación Superior, A.C. (COPAES) son quienes realizan esta labor en México.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57963" y="2188536"/>
            <a:ext cx="8229600" cy="3686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14019032"/>
              </p:ext>
            </p:extLst>
          </p:nvPr>
        </p:nvGraphicFramePr>
        <p:xfrm>
          <a:off x="619232" y="1792586"/>
          <a:ext cx="7905536" cy="436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1 Título"/>
          <p:cNvSpPr txBox="1">
            <a:spLocks/>
          </p:cNvSpPr>
          <p:nvPr/>
        </p:nvSpPr>
        <p:spPr>
          <a:xfrm>
            <a:off x="1199935" y="760489"/>
            <a:ext cx="5191812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Categorías.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8249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5925" y="2100410"/>
            <a:ext cx="8347295" cy="2446699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Consejo Nacional para la Enseñanza e Investigación en Psicología, A.C. (CNEIP)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5285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Elementos para trabajar.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57963" y="2190939"/>
            <a:ext cx="8229600" cy="4146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  <a:hlinkClick r:id="rId3" action="ppaction://hlinksldjump"/>
              </a:rPr>
              <a:t>Cronograma.</a:t>
            </a: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Distribución de indicadores.</a:t>
            </a: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  <a:hlinkClick r:id="rId4" action="ppaction://hlinksldjump"/>
              </a:rPr>
              <a:t>Autodiagnóstico.</a:t>
            </a: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  <a:hlinkClick r:id="rId5" action="ppaction://hlinksldjump"/>
              </a:rPr>
              <a:t>Respuesta al indicador.</a:t>
            </a: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  <a:hlinkClick r:id="rId6" action="ppaction://hlinksldjump"/>
              </a:rPr>
              <a:t>Generación de evidencias.</a:t>
            </a:r>
            <a:endParaRPr lang="es-MX" dirty="0" smtClean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MX" dirty="0">
              <a:solidFill>
                <a:srgbClr val="F79646">
                  <a:lumMod val="50000"/>
                </a:srgbClr>
              </a:solidFill>
              <a:latin typeface="Berlin Sans FB" panose="020E0602020502020306" pitchFamily="34" charset="0"/>
            </a:endParaRPr>
          </a:p>
          <a:p>
            <a:pPr marL="457200" indent="-45720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  <a:hlinkClick r:id="rId7" action="ppaction://hlinksldjump"/>
              </a:rPr>
              <a:t>Presentación Mtra. Isabel Ramos</a:t>
            </a:r>
            <a:r>
              <a:rPr lang="es-MX" dirty="0" smtClean="0">
                <a:solidFill>
                  <a:srgbClr val="F79646">
                    <a:lumMod val="50000"/>
                  </a:srgbClr>
                </a:solidFill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5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Cronograma.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2" y="2148560"/>
            <a:ext cx="8387931" cy="3437425"/>
          </a:xfrm>
          <a:prstGeom prst="rect">
            <a:avLst/>
          </a:prstGeom>
        </p:spPr>
      </p:pic>
      <p:sp>
        <p:nvSpPr>
          <p:cNvPr id="8" name="Botón de acción: Inicio 7">
            <a:hlinkClick r:id="rId4" action="ppaction://hlinksldjump" highlightClick="1"/>
          </p:cNvPr>
          <p:cNvSpPr/>
          <p:nvPr/>
        </p:nvSpPr>
        <p:spPr>
          <a:xfrm>
            <a:off x="8628655" y="6047715"/>
            <a:ext cx="334978" cy="298764"/>
          </a:xfrm>
          <a:prstGeom prst="actionButtonHom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3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57963" y="1332614"/>
            <a:ext cx="8229600" cy="66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  <a:cs typeface="ＭＳ Ｐゴシック"/>
              </a:rPr>
              <a:t>Autodiagnóstico.</a:t>
            </a:r>
            <a:r>
              <a:rPr lang="es-MX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s-MX" sz="4000" dirty="0"/>
          </a:p>
        </p:txBody>
      </p:sp>
      <p:sp>
        <p:nvSpPr>
          <p:cNvPr id="8" name="Botón de acción: Inicio 7">
            <a:hlinkClick r:id="rId3" action="ppaction://hlinksldjump" highlightClick="1"/>
          </p:cNvPr>
          <p:cNvSpPr/>
          <p:nvPr/>
        </p:nvSpPr>
        <p:spPr>
          <a:xfrm>
            <a:off x="8628655" y="6047715"/>
            <a:ext cx="334978" cy="298764"/>
          </a:xfrm>
          <a:prstGeom prst="actionButtonHom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3" y="2449193"/>
            <a:ext cx="8365402" cy="235236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989275" y="2607398"/>
            <a:ext cx="1892175" cy="233579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84807"/>
      </a:hlink>
      <a:folHlink>
        <a:srgbClr val="ED7D31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351</Words>
  <Application>Microsoft Office PowerPoint</Application>
  <PresentationFormat>Carta (216 x 279 mm)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Berlin Sans FB</vt:lpstr>
      <vt:lpstr>Calibri</vt:lpstr>
      <vt:lpstr>Calibri Light</vt:lpstr>
      <vt:lpstr>Wingdings</vt:lpstr>
      <vt:lpstr>Tema de Office</vt:lpstr>
      <vt:lpstr>Reunión plenaria sobre acreditaciones</vt:lpstr>
      <vt:lpstr>Presentación de PowerPoint</vt:lpstr>
      <vt:lpstr>Presentación de PowerPoint</vt:lpstr>
      <vt:lpstr>Presentación de PowerPoint</vt:lpstr>
      <vt:lpstr>Presentación de PowerPoint</vt:lpstr>
      <vt:lpstr>Consejo Nacional para la Enseñanza e Investigación en Psicología, A.C. (CNEIP)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Berridi</cp:lastModifiedBy>
  <cp:revision>15</cp:revision>
  <dcterms:created xsi:type="dcterms:W3CDTF">2018-01-11T00:38:09Z</dcterms:created>
  <dcterms:modified xsi:type="dcterms:W3CDTF">2018-05-16T22:35:19Z</dcterms:modified>
</cp:coreProperties>
</file>