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79596-1D75-4AC8-81B3-AE871F143C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MX"/>
        </a:p>
      </dgm:t>
    </dgm:pt>
    <dgm:pt modelId="{E4AD25DB-7088-45B9-8FEF-C9F7C95CB764}">
      <dgm:prSet phldrT="[Texto]" custT="1"/>
      <dgm:spPr/>
      <dgm:t>
        <a:bodyPr/>
        <a:lstStyle/>
        <a:p>
          <a:r>
            <a:rPr lang="es-MX" sz="1800" dirty="0" smtClean="0">
              <a:latin typeface="Berlin Sans FB" panose="020E0602020502020306" pitchFamily="34" charset="0"/>
            </a:rPr>
            <a:t>Es un sistema que apoya la programación académica que facilita y disminuye la operatividad del proceso de asignación de recursos (físicos y docentes) presentando alternativas que optimizan el uso de los mismos.</a:t>
          </a:r>
          <a:endParaRPr lang="es-MX" sz="1800" dirty="0">
            <a:latin typeface="Berlin Sans FB" panose="020E0602020502020306" pitchFamily="34" charset="0"/>
          </a:endParaRPr>
        </a:p>
      </dgm:t>
    </dgm:pt>
    <dgm:pt modelId="{3900C7C2-983A-4451-BC8C-CBD3C44DD23D}" type="parTrans" cxnId="{80C305A0-8C2E-4FA3-BE5E-531CD5DB89D5}">
      <dgm:prSet/>
      <dgm:spPr/>
      <dgm:t>
        <a:bodyPr/>
        <a:lstStyle/>
        <a:p>
          <a:endParaRPr lang="es-MX"/>
        </a:p>
      </dgm:t>
    </dgm:pt>
    <dgm:pt modelId="{A2A9EBBB-5915-4A48-8E0B-948F4612703F}" type="sibTrans" cxnId="{80C305A0-8C2E-4FA3-BE5E-531CD5DB89D5}">
      <dgm:prSet/>
      <dgm:spPr/>
      <dgm:t>
        <a:bodyPr/>
        <a:lstStyle/>
        <a:p>
          <a:endParaRPr lang="es-MX"/>
        </a:p>
      </dgm:t>
    </dgm:pt>
    <dgm:pt modelId="{A824FB34-748E-48D5-B537-26E31125FED1}">
      <dgm:prSet phldrT="[Texto]" custT="1"/>
      <dgm:spPr/>
      <dgm:t>
        <a:bodyPr/>
        <a:lstStyle/>
        <a:p>
          <a:r>
            <a:rPr lang="es-MX" sz="1800" dirty="0" smtClean="0">
              <a:latin typeface="Berlin Sans FB" panose="020E0602020502020306" pitchFamily="34" charset="0"/>
            </a:rPr>
            <a:t>La SERUA inicia con el proceso en  Mayo 2016 para pilotear con Puebla, después de haberlo implementado en </a:t>
          </a:r>
          <a:r>
            <a:rPr lang="es-MX" sz="1800" dirty="0" err="1" smtClean="0">
              <a:latin typeface="Berlin Sans FB" panose="020E0602020502020306" pitchFamily="34" charset="0"/>
            </a:rPr>
            <a:t>Mayab</a:t>
          </a:r>
          <a:endParaRPr lang="es-MX" sz="1800" dirty="0">
            <a:latin typeface="Berlin Sans FB" panose="020E0602020502020306" pitchFamily="34" charset="0"/>
          </a:endParaRPr>
        </a:p>
      </dgm:t>
    </dgm:pt>
    <dgm:pt modelId="{4A66CFFB-9C05-49AC-A2D3-882DB6E95F1D}" type="parTrans" cxnId="{541C1D55-D8AB-47C7-A060-BE47EE548E54}">
      <dgm:prSet/>
      <dgm:spPr/>
      <dgm:t>
        <a:bodyPr/>
        <a:lstStyle/>
        <a:p>
          <a:endParaRPr lang="es-MX"/>
        </a:p>
      </dgm:t>
    </dgm:pt>
    <dgm:pt modelId="{814479EC-8353-4595-87C3-BC398803F6CC}" type="sibTrans" cxnId="{541C1D55-D8AB-47C7-A060-BE47EE548E54}">
      <dgm:prSet/>
      <dgm:spPr/>
      <dgm:t>
        <a:bodyPr/>
        <a:lstStyle/>
        <a:p>
          <a:endParaRPr lang="es-MX"/>
        </a:p>
      </dgm:t>
    </dgm:pt>
    <dgm:pt modelId="{A169FA0E-3DE3-49F1-9B9E-021B9C19AF19}">
      <dgm:prSet phldrT="[Texto]" custT="1"/>
      <dgm:spPr/>
      <dgm:t>
        <a:bodyPr/>
        <a:lstStyle/>
        <a:p>
          <a:r>
            <a:rPr lang="es-MX" sz="1800" dirty="0" smtClean="0">
              <a:latin typeface="Berlin Sans FB" panose="020E0602020502020306" pitchFamily="34" charset="0"/>
            </a:rPr>
            <a:t>El sistema Darwin Ed, se desarrolla de acuerdo a las necesidades de  cada campus. El tiempo de aplicación depende del llenado de las fases.  </a:t>
          </a:r>
        </a:p>
        <a:p>
          <a:r>
            <a:rPr lang="es-MX" sz="1800" dirty="0" smtClean="0">
              <a:latin typeface="Berlin Sans FB" panose="020E0602020502020306" pitchFamily="34" charset="0"/>
            </a:rPr>
            <a:t>Puebla Inicia con la primera fase en Agosto de 2016</a:t>
          </a:r>
          <a:endParaRPr lang="es-MX" sz="1800" dirty="0">
            <a:latin typeface="Berlin Sans FB" panose="020E0602020502020306" pitchFamily="34" charset="0"/>
          </a:endParaRPr>
        </a:p>
      </dgm:t>
    </dgm:pt>
    <dgm:pt modelId="{6064C4D3-F1E4-4048-8B2B-00350B244066}" type="parTrans" cxnId="{7CB720EB-EC88-4C85-BD22-2019BF0D8F2F}">
      <dgm:prSet/>
      <dgm:spPr/>
      <dgm:t>
        <a:bodyPr/>
        <a:lstStyle/>
        <a:p>
          <a:endParaRPr lang="es-MX"/>
        </a:p>
      </dgm:t>
    </dgm:pt>
    <dgm:pt modelId="{16D24566-3A18-4E12-AC3F-A11BD28B4D01}" type="sibTrans" cxnId="{7CB720EB-EC88-4C85-BD22-2019BF0D8F2F}">
      <dgm:prSet/>
      <dgm:spPr/>
      <dgm:t>
        <a:bodyPr/>
        <a:lstStyle/>
        <a:p>
          <a:endParaRPr lang="es-MX"/>
        </a:p>
      </dgm:t>
    </dgm:pt>
    <dgm:pt modelId="{A18FBC97-CEF9-49ED-A3D0-80574F93E28A}" type="pres">
      <dgm:prSet presAssocID="{7AC79596-1D75-4AC8-81B3-AE871F143C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0A82C0C2-6A4F-4557-AC07-34E4595A08D1}" type="pres">
      <dgm:prSet presAssocID="{7AC79596-1D75-4AC8-81B3-AE871F143CC9}" presName="Name1" presStyleCnt="0"/>
      <dgm:spPr/>
    </dgm:pt>
    <dgm:pt modelId="{6AF8807D-FE88-432C-84C7-EAEA0FEDBD30}" type="pres">
      <dgm:prSet presAssocID="{7AC79596-1D75-4AC8-81B3-AE871F143CC9}" presName="cycle" presStyleCnt="0"/>
      <dgm:spPr/>
    </dgm:pt>
    <dgm:pt modelId="{52C7D972-6AF5-4263-BB37-608184DF403D}" type="pres">
      <dgm:prSet presAssocID="{7AC79596-1D75-4AC8-81B3-AE871F143CC9}" presName="srcNode" presStyleLbl="node1" presStyleIdx="0" presStyleCnt="3"/>
      <dgm:spPr/>
    </dgm:pt>
    <dgm:pt modelId="{367AA78C-ED5C-4049-BA06-720FD7AEBD71}" type="pres">
      <dgm:prSet presAssocID="{7AC79596-1D75-4AC8-81B3-AE871F143CC9}" presName="conn" presStyleLbl="parChTrans1D2" presStyleIdx="0" presStyleCnt="1"/>
      <dgm:spPr/>
      <dgm:t>
        <a:bodyPr/>
        <a:lstStyle/>
        <a:p>
          <a:endParaRPr lang="es-MX"/>
        </a:p>
      </dgm:t>
    </dgm:pt>
    <dgm:pt modelId="{C79C7C1B-13C8-4249-9F13-C6DC8C7EAC50}" type="pres">
      <dgm:prSet presAssocID="{7AC79596-1D75-4AC8-81B3-AE871F143CC9}" presName="extraNode" presStyleLbl="node1" presStyleIdx="0" presStyleCnt="3"/>
      <dgm:spPr/>
    </dgm:pt>
    <dgm:pt modelId="{2D0CD1CD-6726-46E4-9AC9-861AB4300E0B}" type="pres">
      <dgm:prSet presAssocID="{7AC79596-1D75-4AC8-81B3-AE871F143CC9}" presName="dstNode" presStyleLbl="node1" presStyleIdx="0" presStyleCnt="3"/>
      <dgm:spPr/>
    </dgm:pt>
    <dgm:pt modelId="{B0B44466-CC40-4A6B-8DB8-E38C76111212}" type="pres">
      <dgm:prSet presAssocID="{E4AD25DB-7088-45B9-8FEF-C9F7C95CB76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EE9FCE2-A736-44A6-AA12-884823DF6369}" type="pres">
      <dgm:prSet presAssocID="{E4AD25DB-7088-45B9-8FEF-C9F7C95CB764}" presName="accent_1" presStyleCnt="0"/>
      <dgm:spPr/>
    </dgm:pt>
    <dgm:pt modelId="{26D918BC-F6E7-4C16-B677-15D3D1DF5B4F}" type="pres">
      <dgm:prSet presAssocID="{E4AD25DB-7088-45B9-8FEF-C9F7C95CB764}" presName="accentRepeatNode" presStyleLbl="solidFgAcc1" presStyleIdx="0" presStyleCnt="3"/>
      <dgm:spPr/>
    </dgm:pt>
    <dgm:pt modelId="{935E1BE1-9EB4-4AB1-9B50-2A8BE95E64EC}" type="pres">
      <dgm:prSet presAssocID="{A824FB34-748E-48D5-B537-26E31125FED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067688-0566-484F-87EA-E85E3201A885}" type="pres">
      <dgm:prSet presAssocID="{A824FB34-748E-48D5-B537-26E31125FED1}" presName="accent_2" presStyleCnt="0"/>
      <dgm:spPr/>
    </dgm:pt>
    <dgm:pt modelId="{E1C7B51E-B06F-4A5B-B004-FF935D320A59}" type="pres">
      <dgm:prSet presAssocID="{A824FB34-748E-48D5-B537-26E31125FED1}" presName="accentRepeatNode" presStyleLbl="solidFgAcc1" presStyleIdx="1" presStyleCnt="3"/>
      <dgm:spPr/>
    </dgm:pt>
    <dgm:pt modelId="{9F8AB95F-E96F-4243-9C6E-040FC01E9F42}" type="pres">
      <dgm:prSet presAssocID="{A169FA0E-3DE3-49F1-9B9E-021B9C19AF1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6DA6C9-C0A9-43D0-89BD-C2043CB5C725}" type="pres">
      <dgm:prSet presAssocID="{A169FA0E-3DE3-49F1-9B9E-021B9C19AF19}" presName="accent_3" presStyleCnt="0"/>
      <dgm:spPr/>
    </dgm:pt>
    <dgm:pt modelId="{E7F3E55F-DEC4-4656-B7C8-70A9CA61F5B7}" type="pres">
      <dgm:prSet presAssocID="{A169FA0E-3DE3-49F1-9B9E-021B9C19AF19}" presName="accentRepeatNode" presStyleLbl="solidFgAcc1" presStyleIdx="2" presStyleCnt="3"/>
      <dgm:spPr/>
    </dgm:pt>
  </dgm:ptLst>
  <dgm:cxnLst>
    <dgm:cxn modelId="{A930697C-40B0-4FFB-9CB4-20F8F1282B9B}" type="presOf" srcId="{7AC79596-1D75-4AC8-81B3-AE871F143CC9}" destId="{A18FBC97-CEF9-49ED-A3D0-80574F93E28A}" srcOrd="0" destOrd="0" presId="urn:microsoft.com/office/officeart/2008/layout/VerticalCurvedList"/>
    <dgm:cxn modelId="{7D33DC26-C26B-4220-B9AB-8AD26AA1369B}" type="presOf" srcId="{A2A9EBBB-5915-4A48-8E0B-948F4612703F}" destId="{367AA78C-ED5C-4049-BA06-720FD7AEBD71}" srcOrd="0" destOrd="0" presId="urn:microsoft.com/office/officeart/2008/layout/VerticalCurvedList"/>
    <dgm:cxn modelId="{33750CC4-8FB4-48A8-9BB3-DDE7A2802972}" type="presOf" srcId="{E4AD25DB-7088-45B9-8FEF-C9F7C95CB764}" destId="{B0B44466-CC40-4A6B-8DB8-E38C76111212}" srcOrd="0" destOrd="0" presId="urn:microsoft.com/office/officeart/2008/layout/VerticalCurvedList"/>
    <dgm:cxn modelId="{541C1D55-D8AB-47C7-A060-BE47EE548E54}" srcId="{7AC79596-1D75-4AC8-81B3-AE871F143CC9}" destId="{A824FB34-748E-48D5-B537-26E31125FED1}" srcOrd="1" destOrd="0" parTransId="{4A66CFFB-9C05-49AC-A2D3-882DB6E95F1D}" sibTransId="{814479EC-8353-4595-87C3-BC398803F6CC}"/>
    <dgm:cxn modelId="{7C53651E-4D3D-4EB4-9033-5242E2D50F24}" type="presOf" srcId="{A169FA0E-3DE3-49F1-9B9E-021B9C19AF19}" destId="{9F8AB95F-E96F-4243-9C6E-040FC01E9F42}" srcOrd="0" destOrd="0" presId="urn:microsoft.com/office/officeart/2008/layout/VerticalCurvedList"/>
    <dgm:cxn modelId="{3FD309B6-CC50-4BC8-BA12-698EE80F2607}" type="presOf" srcId="{A824FB34-748E-48D5-B537-26E31125FED1}" destId="{935E1BE1-9EB4-4AB1-9B50-2A8BE95E64EC}" srcOrd="0" destOrd="0" presId="urn:microsoft.com/office/officeart/2008/layout/VerticalCurvedList"/>
    <dgm:cxn modelId="{80C305A0-8C2E-4FA3-BE5E-531CD5DB89D5}" srcId="{7AC79596-1D75-4AC8-81B3-AE871F143CC9}" destId="{E4AD25DB-7088-45B9-8FEF-C9F7C95CB764}" srcOrd="0" destOrd="0" parTransId="{3900C7C2-983A-4451-BC8C-CBD3C44DD23D}" sibTransId="{A2A9EBBB-5915-4A48-8E0B-948F4612703F}"/>
    <dgm:cxn modelId="{7CB720EB-EC88-4C85-BD22-2019BF0D8F2F}" srcId="{7AC79596-1D75-4AC8-81B3-AE871F143CC9}" destId="{A169FA0E-3DE3-49F1-9B9E-021B9C19AF19}" srcOrd="2" destOrd="0" parTransId="{6064C4D3-F1E4-4048-8B2B-00350B244066}" sibTransId="{16D24566-3A18-4E12-AC3F-A11BD28B4D01}"/>
    <dgm:cxn modelId="{63E3B703-FF92-44BD-B2BE-6C314CD83E69}" type="presParOf" srcId="{A18FBC97-CEF9-49ED-A3D0-80574F93E28A}" destId="{0A82C0C2-6A4F-4557-AC07-34E4595A08D1}" srcOrd="0" destOrd="0" presId="urn:microsoft.com/office/officeart/2008/layout/VerticalCurvedList"/>
    <dgm:cxn modelId="{F56335E4-D83E-4CF9-B9F6-7FC3807E40DF}" type="presParOf" srcId="{0A82C0C2-6A4F-4557-AC07-34E4595A08D1}" destId="{6AF8807D-FE88-432C-84C7-EAEA0FEDBD30}" srcOrd="0" destOrd="0" presId="urn:microsoft.com/office/officeart/2008/layout/VerticalCurvedList"/>
    <dgm:cxn modelId="{F8DD9844-8BB3-40FB-B50E-7F894FD62998}" type="presParOf" srcId="{6AF8807D-FE88-432C-84C7-EAEA0FEDBD30}" destId="{52C7D972-6AF5-4263-BB37-608184DF403D}" srcOrd="0" destOrd="0" presId="urn:microsoft.com/office/officeart/2008/layout/VerticalCurvedList"/>
    <dgm:cxn modelId="{1A57E961-4BF7-48EF-910F-1AC6AC17E0C7}" type="presParOf" srcId="{6AF8807D-FE88-432C-84C7-EAEA0FEDBD30}" destId="{367AA78C-ED5C-4049-BA06-720FD7AEBD71}" srcOrd="1" destOrd="0" presId="urn:microsoft.com/office/officeart/2008/layout/VerticalCurvedList"/>
    <dgm:cxn modelId="{CCB2F19B-C348-4F80-B917-70C5ABC862BE}" type="presParOf" srcId="{6AF8807D-FE88-432C-84C7-EAEA0FEDBD30}" destId="{C79C7C1B-13C8-4249-9F13-C6DC8C7EAC50}" srcOrd="2" destOrd="0" presId="urn:microsoft.com/office/officeart/2008/layout/VerticalCurvedList"/>
    <dgm:cxn modelId="{20FE4EC6-448A-48F9-BA86-1DAECE6860F1}" type="presParOf" srcId="{6AF8807D-FE88-432C-84C7-EAEA0FEDBD30}" destId="{2D0CD1CD-6726-46E4-9AC9-861AB4300E0B}" srcOrd="3" destOrd="0" presId="urn:microsoft.com/office/officeart/2008/layout/VerticalCurvedList"/>
    <dgm:cxn modelId="{E87FE23A-92AC-4B72-A82C-BA3BE194B9E4}" type="presParOf" srcId="{0A82C0C2-6A4F-4557-AC07-34E4595A08D1}" destId="{B0B44466-CC40-4A6B-8DB8-E38C76111212}" srcOrd="1" destOrd="0" presId="urn:microsoft.com/office/officeart/2008/layout/VerticalCurvedList"/>
    <dgm:cxn modelId="{8F66EE53-9413-48F8-9CF1-A384F2B7FC10}" type="presParOf" srcId="{0A82C0C2-6A4F-4557-AC07-34E4595A08D1}" destId="{EEE9FCE2-A736-44A6-AA12-884823DF6369}" srcOrd="2" destOrd="0" presId="urn:microsoft.com/office/officeart/2008/layout/VerticalCurvedList"/>
    <dgm:cxn modelId="{6AA267C8-7826-47AF-A15B-D9A613461CB4}" type="presParOf" srcId="{EEE9FCE2-A736-44A6-AA12-884823DF6369}" destId="{26D918BC-F6E7-4C16-B677-15D3D1DF5B4F}" srcOrd="0" destOrd="0" presId="urn:microsoft.com/office/officeart/2008/layout/VerticalCurvedList"/>
    <dgm:cxn modelId="{3FAD333F-3F49-4A17-9DC4-72E223BC4F72}" type="presParOf" srcId="{0A82C0C2-6A4F-4557-AC07-34E4595A08D1}" destId="{935E1BE1-9EB4-4AB1-9B50-2A8BE95E64EC}" srcOrd="3" destOrd="0" presId="urn:microsoft.com/office/officeart/2008/layout/VerticalCurvedList"/>
    <dgm:cxn modelId="{097056B8-F9C4-454A-BF43-4258036DC357}" type="presParOf" srcId="{0A82C0C2-6A4F-4557-AC07-34E4595A08D1}" destId="{7D067688-0566-484F-87EA-E85E3201A885}" srcOrd="4" destOrd="0" presId="urn:microsoft.com/office/officeart/2008/layout/VerticalCurvedList"/>
    <dgm:cxn modelId="{6246150F-422F-4DA1-B218-3B96016ABA21}" type="presParOf" srcId="{7D067688-0566-484F-87EA-E85E3201A885}" destId="{E1C7B51E-B06F-4A5B-B004-FF935D320A59}" srcOrd="0" destOrd="0" presId="urn:microsoft.com/office/officeart/2008/layout/VerticalCurvedList"/>
    <dgm:cxn modelId="{0D11B0E0-82EF-424F-8C17-324D16F8D3C6}" type="presParOf" srcId="{0A82C0C2-6A4F-4557-AC07-34E4595A08D1}" destId="{9F8AB95F-E96F-4243-9C6E-040FC01E9F42}" srcOrd="5" destOrd="0" presId="urn:microsoft.com/office/officeart/2008/layout/VerticalCurvedList"/>
    <dgm:cxn modelId="{82A8EC0E-36B0-4CA5-B4FD-1328FF8521B6}" type="presParOf" srcId="{0A82C0C2-6A4F-4557-AC07-34E4595A08D1}" destId="{5E6DA6C9-C0A9-43D0-89BD-C2043CB5C725}" srcOrd="6" destOrd="0" presId="urn:microsoft.com/office/officeart/2008/layout/VerticalCurvedList"/>
    <dgm:cxn modelId="{8FE23B9D-DBD5-4209-B7A6-3F7C06185C01}" type="presParOf" srcId="{5E6DA6C9-C0A9-43D0-89BD-C2043CB5C725}" destId="{E7F3E55F-DEC4-4656-B7C8-70A9CA61F5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F5B57-36EC-48F4-BB60-831F5008D86D}" type="doc">
      <dgm:prSet loTypeId="urn:microsoft.com/office/officeart/2009/3/layout/RandomtoResult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MX"/>
        </a:p>
      </dgm:t>
    </dgm:pt>
    <dgm:pt modelId="{4E39A92F-FE38-4715-BB16-B75C3E45A847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Correcta asignación de salones disponibles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510DBE6D-63B6-4E66-A8E4-ABEA1A2A95E0}" type="parTrans" cxnId="{EE2E8C75-D149-4348-BEDE-B8F4034B1A8B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B2E657CC-4D66-40ED-A9B3-14A99A291316}" type="sibTrans" cxnId="{EE2E8C75-D149-4348-BEDE-B8F4034B1A8B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282AF275-D6D7-48C4-8CCF-1854F2C68D28}">
      <dgm:prSet phldrT="[Texto]"/>
      <dgm:spPr/>
      <dgm:t>
        <a:bodyPr/>
        <a:lstStyle/>
        <a:p>
          <a:r>
            <a:rPr lang="es-MX" dirty="0" smtClean="0">
              <a:latin typeface="Berlin Sans FB" panose="020E0602020502020306" pitchFamily="34" charset="0"/>
            </a:rPr>
            <a:t>Proceso de asignación de salas, materias, horarios y profesores</a:t>
          </a:r>
          <a:endParaRPr lang="es-MX" dirty="0"/>
        </a:p>
      </dgm:t>
    </dgm:pt>
    <dgm:pt modelId="{B03662D6-F77B-4006-B533-A3C8BBA6B43C}" type="parTrans" cxnId="{A7ED0AF6-5476-476C-AD05-265BEB8FB53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759EF503-5199-4C9C-AF0A-4658BE70A37D}" type="sibTrans" cxnId="{A7ED0AF6-5476-476C-AD05-265BEB8FB53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63AC7A66-6857-469E-8B6D-6CBF96C65921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Optimiza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DFB5EA85-9A3C-4849-A125-5A51D46E613D}" type="parTrans" cxnId="{600774E2-5A56-4474-AD42-4E7BAFF943C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B2387D85-DFDB-4610-A0D8-B8ACBFDA54E7}" type="sibTrans" cxnId="{600774E2-5A56-4474-AD42-4E7BAFF943C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F0C847B1-E72A-41FC-B332-EFF3793CED8E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Objetivo principal  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097275DF-BC4B-4BF6-BD44-9DA69A68C206}" type="parTrans" cxnId="{E3F596C1-4CFB-4F79-8968-4B1A20C9A5E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58603797-FA90-49B3-A4B7-52D484477227}" type="sibTrans" cxnId="{E3F596C1-4CFB-4F79-8968-4B1A20C9A5E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2303EA90-1045-47CB-8936-00D01FD87C3D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Cada uno con características especiales configurables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1C78CBD5-684C-48D5-8F16-33E8822F2403}" type="parTrans" cxnId="{125EC09F-0615-47E0-88E6-1C26D949144F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487D9DC3-4FFB-457A-BA4A-49CEC554EE45}" type="sibTrans" cxnId="{125EC09F-0615-47E0-88E6-1C26D949144F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5CB7F305-0A5A-4403-BD1E-2DE7FB995B1D}" type="pres">
      <dgm:prSet presAssocID="{BF2F5B57-36EC-48F4-BB60-831F5008D86D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4C9BD759-DBBB-4D6D-8CC1-5EBD2CEEAB08}" type="pres">
      <dgm:prSet presAssocID="{4E39A92F-FE38-4715-BB16-B75C3E45A847}" presName="chaos" presStyleCnt="0"/>
      <dgm:spPr/>
    </dgm:pt>
    <dgm:pt modelId="{B667571B-782A-49B7-9CC7-CD6250D3D34E}" type="pres">
      <dgm:prSet presAssocID="{4E39A92F-FE38-4715-BB16-B75C3E45A847}" presName="parTx1" presStyleLbl="revTx" presStyleIdx="0" presStyleCnt="4"/>
      <dgm:spPr/>
      <dgm:t>
        <a:bodyPr/>
        <a:lstStyle/>
        <a:p>
          <a:endParaRPr lang="es-MX"/>
        </a:p>
      </dgm:t>
    </dgm:pt>
    <dgm:pt modelId="{5EEABDBD-89B2-415B-9FC2-B474E7E5D9C6}" type="pres">
      <dgm:prSet presAssocID="{4E39A92F-FE38-4715-BB16-B75C3E45A847}" presName="desTx1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2013F2-E3D9-4610-B2AE-CCA8439A6CC4}" type="pres">
      <dgm:prSet presAssocID="{4E39A92F-FE38-4715-BB16-B75C3E45A847}" presName="c1" presStyleLbl="node1" presStyleIdx="0" presStyleCnt="19"/>
      <dgm:spPr/>
    </dgm:pt>
    <dgm:pt modelId="{BB7AC84D-DBB1-4A6F-BD23-E934FFF2E698}" type="pres">
      <dgm:prSet presAssocID="{4E39A92F-FE38-4715-BB16-B75C3E45A847}" presName="c2" presStyleLbl="node1" presStyleIdx="1" presStyleCnt="19"/>
      <dgm:spPr/>
    </dgm:pt>
    <dgm:pt modelId="{890F1DB4-DD88-42FD-8D2F-12BFB9C20918}" type="pres">
      <dgm:prSet presAssocID="{4E39A92F-FE38-4715-BB16-B75C3E45A847}" presName="c3" presStyleLbl="node1" presStyleIdx="2" presStyleCnt="19"/>
      <dgm:spPr/>
    </dgm:pt>
    <dgm:pt modelId="{5470593C-6D2F-4D01-97CC-CA01919B8D59}" type="pres">
      <dgm:prSet presAssocID="{4E39A92F-FE38-4715-BB16-B75C3E45A847}" presName="c4" presStyleLbl="node1" presStyleIdx="3" presStyleCnt="19"/>
      <dgm:spPr/>
    </dgm:pt>
    <dgm:pt modelId="{2F2B3159-D85B-4981-A19C-4FE2676DEC63}" type="pres">
      <dgm:prSet presAssocID="{4E39A92F-FE38-4715-BB16-B75C3E45A847}" presName="c5" presStyleLbl="node1" presStyleIdx="4" presStyleCnt="19"/>
      <dgm:spPr/>
    </dgm:pt>
    <dgm:pt modelId="{F301CCE7-4F6C-4B0E-A176-D7A7D10A77F1}" type="pres">
      <dgm:prSet presAssocID="{4E39A92F-FE38-4715-BB16-B75C3E45A847}" presName="c6" presStyleLbl="node1" presStyleIdx="5" presStyleCnt="19"/>
      <dgm:spPr/>
    </dgm:pt>
    <dgm:pt modelId="{04B39ED7-7BDC-449F-BD2D-542886166AFC}" type="pres">
      <dgm:prSet presAssocID="{4E39A92F-FE38-4715-BB16-B75C3E45A847}" presName="c7" presStyleLbl="node1" presStyleIdx="6" presStyleCnt="19"/>
      <dgm:spPr/>
    </dgm:pt>
    <dgm:pt modelId="{56AE8FC1-DE84-43C3-8AC2-BF6915FD3A8A}" type="pres">
      <dgm:prSet presAssocID="{4E39A92F-FE38-4715-BB16-B75C3E45A847}" presName="c8" presStyleLbl="node1" presStyleIdx="7" presStyleCnt="19"/>
      <dgm:spPr/>
    </dgm:pt>
    <dgm:pt modelId="{7242A8BC-23CC-4D00-8DE2-721EF2C342F2}" type="pres">
      <dgm:prSet presAssocID="{4E39A92F-FE38-4715-BB16-B75C3E45A847}" presName="c9" presStyleLbl="node1" presStyleIdx="8" presStyleCnt="19"/>
      <dgm:spPr/>
    </dgm:pt>
    <dgm:pt modelId="{DF436701-5D28-45F4-83EB-E205F26D6D56}" type="pres">
      <dgm:prSet presAssocID="{4E39A92F-FE38-4715-BB16-B75C3E45A847}" presName="c10" presStyleLbl="node1" presStyleIdx="9" presStyleCnt="19"/>
      <dgm:spPr/>
    </dgm:pt>
    <dgm:pt modelId="{E7503B0C-C621-4ADA-9DD8-EB77DB510880}" type="pres">
      <dgm:prSet presAssocID="{4E39A92F-FE38-4715-BB16-B75C3E45A847}" presName="c11" presStyleLbl="node1" presStyleIdx="10" presStyleCnt="19"/>
      <dgm:spPr/>
    </dgm:pt>
    <dgm:pt modelId="{D2EC2CAB-0761-4AE7-9481-F40CE56CA994}" type="pres">
      <dgm:prSet presAssocID="{4E39A92F-FE38-4715-BB16-B75C3E45A847}" presName="c12" presStyleLbl="node1" presStyleIdx="11" presStyleCnt="19"/>
      <dgm:spPr/>
    </dgm:pt>
    <dgm:pt modelId="{AB72D70E-AF18-4FEC-BAA8-95F11CEDC758}" type="pres">
      <dgm:prSet presAssocID="{4E39A92F-FE38-4715-BB16-B75C3E45A847}" presName="c13" presStyleLbl="node1" presStyleIdx="12" presStyleCnt="19"/>
      <dgm:spPr/>
    </dgm:pt>
    <dgm:pt modelId="{991B5D7E-2497-448F-9401-EF981E185B79}" type="pres">
      <dgm:prSet presAssocID="{4E39A92F-FE38-4715-BB16-B75C3E45A847}" presName="c14" presStyleLbl="node1" presStyleIdx="13" presStyleCnt="19"/>
      <dgm:spPr/>
    </dgm:pt>
    <dgm:pt modelId="{9B217075-CEE3-4542-A867-623552BE2D19}" type="pres">
      <dgm:prSet presAssocID="{4E39A92F-FE38-4715-BB16-B75C3E45A847}" presName="c15" presStyleLbl="node1" presStyleIdx="14" presStyleCnt="19"/>
      <dgm:spPr/>
    </dgm:pt>
    <dgm:pt modelId="{9B286CD6-D6AB-4BBF-973A-98C38DE8805A}" type="pres">
      <dgm:prSet presAssocID="{4E39A92F-FE38-4715-BB16-B75C3E45A847}" presName="c16" presStyleLbl="node1" presStyleIdx="15" presStyleCnt="19"/>
      <dgm:spPr/>
    </dgm:pt>
    <dgm:pt modelId="{4A588DAA-5C01-4696-BA5A-C1AE87B3D642}" type="pres">
      <dgm:prSet presAssocID="{4E39A92F-FE38-4715-BB16-B75C3E45A847}" presName="c17" presStyleLbl="node1" presStyleIdx="16" presStyleCnt="19"/>
      <dgm:spPr/>
    </dgm:pt>
    <dgm:pt modelId="{66AC9F4D-4737-4E94-840F-CE9274C368A9}" type="pres">
      <dgm:prSet presAssocID="{4E39A92F-FE38-4715-BB16-B75C3E45A847}" presName="c18" presStyleLbl="node1" presStyleIdx="17" presStyleCnt="19"/>
      <dgm:spPr/>
    </dgm:pt>
    <dgm:pt modelId="{976774A1-1979-4CD9-BA63-DE11E45FE7A6}" type="pres">
      <dgm:prSet presAssocID="{B2E657CC-4D66-40ED-A9B3-14A99A291316}" presName="chevronComposite1" presStyleCnt="0"/>
      <dgm:spPr/>
    </dgm:pt>
    <dgm:pt modelId="{AE24AAEB-445C-4710-8EE3-D8C9317243C7}" type="pres">
      <dgm:prSet presAssocID="{B2E657CC-4D66-40ED-A9B3-14A99A291316}" presName="chevron1" presStyleLbl="sibTrans2D1" presStyleIdx="0" presStyleCnt="2"/>
      <dgm:spPr/>
    </dgm:pt>
    <dgm:pt modelId="{F1EF55D3-E26E-48B8-8DC5-7311C5754F2F}" type="pres">
      <dgm:prSet presAssocID="{B2E657CC-4D66-40ED-A9B3-14A99A291316}" presName="spChevron1" presStyleCnt="0"/>
      <dgm:spPr/>
    </dgm:pt>
    <dgm:pt modelId="{37B89798-7736-4832-86A7-6B9694A444CD}" type="pres">
      <dgm:prSet presAssocID="{2303EA90-1045-47CB-8936-00D01FD87C3D}" presName="middle" presStyleCnt="0"/>
      <dgm:spPr/>
    </dgm:pt>
    <dgm:pt modelId="{6994DC97-69CC-4F3C-9455-DB8849A814D7}" type="pres">
      <dgm:prSet presAssocID="{2303EA90-1045-47CB-8936-00D01FD87C3D}" presName="parTxMid" presStyleLbl="revTx" presStyleIdx="2" presStyleCnt="4"/>
      <dgm:spPr/>
      <dgm:t>
        <a:bodyPr/>
        <a:lstStyle/>
        <a:p>
          <a:endParaRPr lang="es-MX"/>
        </a:p>
      </dgm:t>
    </dgm:pt>
    <dgm:pt modelId="{137147C0-4102-4A9B-8FC6-A181C6B3EF66}" type="pres">
      <dgm:prSet presAssocID="{2303EA90-1045-47CB-8936-00D01FD87C3D}" presName="spMid" presStyleCnt="0"/>
      <dgm:spPr/>
    </dgm:pt>
    <dgm:pt modelId="{DDE12E5A-6C84-4F2E-BF66-F939A039B131}" type="pres">
      <dgm:prSet presAssocID="{487D9DC3-4FFB-457A-BA4A-49CEC554EE45}" presName="chevronComposite1" presStyleCnt="0"/>
      <dgm:spPr/>
    </dgm:pt>
    <dgm:pt modelId="{D0A9227E-6FAC-4089-8E34-420C2B2525D2}" type="pres">
      <dgm:prSet presAssocID="{487D9DC3-4FFB-457A-BA4A-49CEC554EE45}" presName="chevron1" presStyleLbl="sibTrans2D1" presStyleIdx="1" presStyleCnt="2"/>
      <dgm:spPr/>
    </dgm:pt>
    <dgm:pt modelId="{E558778C-B2FE-4F55-8A47-F22B03C7CD2F}" type="pres">
      <dgm:prSet presAssocID="{487D9DC3-4FFB-457A-BA4A-49CEC554EE45}" presName="spChevron1" presStyleCnt="0"/>
      <dgm:spPr/>
    </dgm:pt>
    <dgm:pt modelId="{7DFD6803-AB3C-4FF3-8480-3AA8CBB85965}" type="pres">
      <dgm:prSet presAssocID="{282AF275-D6D7-48C4-8CCF-1854F2C68D28}" presName="last" presStyleCnt="0"/>
      <dgm:spPr/>
    </dgm:pt>
    <dgm:pt modelId="{7C18C94D-3C3B-4FCE-A297-660AAFAF1640}" type="pres">
      <dgm:prSet presAssocID="{282AF275-D6D7-48C4-8CCF-1854F2C68D28}" presName="circleTx" presStyleLbl="node1" presStyleIdx="18" presStyleCnt="19"/>
      <dgm:spPr/>
      <dgm:t>
        <a:bodyPr/>
        <a:lstStyle/>
        <a:p>
          <a:endParaRPr lang="es-MX"/>
        </a:p>
      </dgm:t>
    </dgm:pt>
    <dgm:pt modelId="{92AE5D5B-CA7A-45FC-BBED-0001B7870B28}" type="pres">
      <dgm:prSet presAssocID="{282AF275-D6D7-48C4-8CCF-1854F2C68D28}" presName="desTxN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9B6918-10AA-453D-B83B-110438F4716B}" type="pres">
      <dgm:prSet presAssocID="{282AF275-D6D7-48C4-8CCF-1854F2C68D28}" presName="spN" presStyleCnt="0"/>
      <dgm:spPr/>
    </dgm:pt>
  </dgm:ptLst>
  <dgm:cxnLst>
    <dgm:cxn modelId="{E3F596C1-4CFB-4F79-8968-4B1A20C9A5ED}" srcId="{4E39A92F-FE38-4715-BB16-B75C3E45A847}" destId="{F0C847B1-E72A-41FC-B332-EFF3793CED8E}" srcOrd="0" destOrd="0" parTransId="{097275DF-BC4B-4BF6-BD44-9DA69A68C206}" sibTransId="{58603797-FA90-49B3-A4B7-52D484477227}"/>
    <dgm:cxn modelId="{125EC09F-0615-47E0-88E6-1C26D949144F}" srcId="{BF2F5B57-36EC-48F4-BB60-831F5008D86D}" destId="{2303EA90-1045-47CB-8936-00D01FD87C3D}" srcOrd="1" destOrd="0" parTransId="{1C78CBD5-684C-48D5-8F16-33E8822F2403}" sibTransId="{487D9DC3-4FFB-457A-BA4A-49CEC554EE45}"/>
    <dgm:cxn modelId="{EE2E8C75-D149-4348-BEDE-B8F4034B1A8B}" srcId="{BF2F5B57-36EC-48F4-BB60-831F5008D86D}" destId="{4E39A92F-FE38-4715-BB16-B75C3E45A847}" srcOrd="0" destOrd="0" parTransId="{510DBE6D-63B6-4E66-A8E4-ABEA1A2A95E0}" sibTransId="{B2E657CC-4D66-40ED-A9B3-14A99A291316}"/>
    <dgm:cxn modelId="{A7ED0AF6-5476-476C-AD05-265BEB8FB531}" srcId="{BF2F5B57-36EC-48F4-BB60-831F5008D86D}" destId="{282AF275-D6D7-48C4-8CCF-1854F2C68D28}" srcOrd="2" destOrd="0" parTransId="{B03662D6-F77B-4006-B533-A3C8BBA6B43C}" sibTransId="{759EF503-5199-4C9C-AF0A-4658BE70A37D}"/>
    <dgm:cxn modelId="{D526AF15-19B8-4157-BDB2-5547271AFB99}" type="presOf" srcId="{BF2F5B57-36EC-48F4-BB60-831F5008D86D}" destId="{5CB7F305-0A5A-4403-BD1E-2DE7FB995B1D}" srcOrd="0" destOrd="0" presId="urn:microsoft.com/office/officeart/2009/3/layout/RandomtoResultProcess"/>
    <dgm:cxn modelId="{2F6634D7-47A0-4C4F-AFD6-9DA99CE36817}" type="presOf" srcId="{282AF275-D6D7-48C4-8CCF-1854F2C68D28}" destId="{7C18C94D-3C3B-4FCE-A297-660AAFAF1640}" srcOrd="0" destOrd="0" presId="urn:microsoft.com/office/officeart/2009/3/layout/RandomtoResultProcess"/>
    <dgm:cxn modelId="{6DDF679E-DB1E-4E15-B25F-A8501F1F916E}" type="presOf" srcId="{63AC7A66-6857-469E-8B6D-6CBF96C65921}" destId="{92AE5D5B-CA7A-45FC-BBED-0001B7870B28}" srcOrd="0" destOrd="0" presId="urn:microsoft.com/office/officeart/2009/3/layout/RandomtoResultProcess"/>
    <dgm:cxn modelId="{B188482C-4397-4780-9417-7F000A0ABDC2}" type="presOf" srcId="{4E39A92F-FE38-4715-BB16-B75C3E45A847}" destId="{B667571B-782A-49B7-9CC7-CD6250D3D34E}" srcOrd="0" destOrd="0" presId="urn:microsoft.com/office/officeart/2009/3/layout/RandomtoResultProcess"/>
    <dgm:cxn modelId="{600774E2-5A56-4474-AD42-4E7BAFF943C1}" srcId="{282AF275-D6D7-48C4-8CCF-1854F2C68D28}" destId="{63AC7A66-6857-469E-8B6D-6CBF96C65921}" srcOrd="0" destOrd="0" parTransId="{DFB5EA85-9A3C-4849-A125-5A51D46E613D}" sibTransId="{B2387D85-DFDB-4610-A0D8-B8ACBFDA54E7}"/>
    <dgm:cxn modelId="{8B2C76A8-AA97-49F4-8FE7-BB14B3731636}" type="presOf" srcId="{2303EA90-1045-47CB-8936-00D01FD87C3D}" destId="{6994DC97-69CC-4F3C-9455-DB8849A814D7}" srcOrd="0" destOrd="0" presId="urn:microsoft.com/office/officeart/2009/3/layout/RandomtoResultProcess"/>
    <dgm:cxn modelId="{3226C39E-82B7-4ED6-9EC7-A29B2660FE39}" type="presOf" srcId="{F0C847B1-E72A-41FC-B332-EFF3793CED8E}" destId="{5EEABDBD-89B2-415B-9FC2-B474E7E5D9C6}" srcOrd="0" destOrd="0" presId="urn:microsoft.com/office/officeart/2009/3/layout/RandomtoResultProcess"/>
    <dgm:cxn modelId="{E6676661-959C-4BFE-84EC-807F86F3380C}" type="presParOf" srcId="{5CB7F305-0A5A-4403-BD1E-2DE7FB995B1D}" destId="{4C9BD759-DBBB-4D6D-8CC1-5EBD2CEEAB08}" srcOrd="0" destOrd="0" presId="urn:microsoft.com/office/officeart/2009/3/layout/RandomtoResultProcess"/>
    <dgm:cxn modelId="{1AC48376-9A63-4038-8674-27FF27FA052F}" type="presParOf" srcId="{4C9BD759-DBBB-4D6D-8CC1-5EBD2CEEAB08}" destId="{B667571B-782A-49B7-9CC7-CD6250D3D34E}" srcOrd="0" destOrd="0" presId="urn:microsoft.com/office/officeart/2009/3/layout/RandomtoResultProcess"/>
    <dgm:cxn modelId="{0F0E941D-8D7E-4871-AE08-6AAF5AD6D18B}" type="presParOf" srcId="{4C9BD759-DBBB-4D6D-8CC1-5EBD2CEEAB08}" destId="{5EEABDBD-89B2-415B-9FC2-B474E7E5D9C6}" srcOrd="1" destOrd="0" presId="urn:microsoft.com/office/officeart/2009/3/layout/RandomtoResultProcess"/>
    <dgm:cxn modelId="{FC5015E7-74D7-436A-9BEE-ACA25F948971}" type="presParOf" srcId="{4C9BD759-DBBB-4D6D-8CC1-5EBD2CEEAB08}" destId="{7A2013F2-E3D9-4610-B2AE-CCA8439A6CC4}" srcOrd="2" destOrd="0" presId="urn:microsoft.com/office/officeart/2009/3/layout/RandomtoResultProcess"/>
    <dgm:cxn modelId="{06D6C709-8300-47F9-B854-4EA4B0054AB8}" type="presParOf" srcId="{4C9BD759-DBBB-4D6D-8CC1-5EBD2CEEAB08}" destId="{BB7AC84D-DBB1-4A6F-BD23-E934FFF2E698}" srcOrd="3" destOrd="0" presId="urn:microsoft.com/office/officeart/2009/3/layout/RandomtoResultProcess"/>
    <dgm:cxn modelId="{71877BF0-3783-490C-B303-B6AE40DDBEE5}" type="presParOf" srcId="{4C9BD759-DBBB-4D6D-8CC1-5EBD2CEEAB08}" destId="{890F1DB4-DD88-42FD-8D2F-12BFB9C20918}" srcOrd="4" destOrd="0" presId="urn:microsoft.com/office/officeart/2009/3/layout/RandomtoResultProcess"/>
    <dgm:cxn modelId="{9ACFA45D-120F-48BF-A3DB-8876D8BDDD91}" type="presParOf" srcId="{4C9BD759-DBBB-4D6D-8CC1-5EBD2CEEAB08}" destId="{5470593C-6D2F-4D01-97CC-CA01919B8D59}" srcOrd="5" destOrd="0" presId="urn:microsoft.com/office/officeart/2009/3/layout/RandomtoResultProcess"/>
    <dgm:cxn modelId="{45D84809-77D3-46B1-837B-76EE1FDF6102}" type="presParOf" srcId="{4C9BD759-DBBB-4D6D-8CC1-5EBD2CEEAB08}" destId="{2F2B3159-D85B-4981-A19C-4FE2676DEC63}" srcOrd="6" destOrd="0" presId="urn:microsoft.com/office/officeart/2009/3/layout/RandomtoResultProcess"/>
    <dgm:cxn modelId="{68812F89-3870-44B0-A7D6-60366EC7BDA7}" type="presParOf" srcId="{4C9BD759-DBBB-4D6D-8CC1-5EBD2CEEAB08}" destId="{F301CCE7-4F6C-4B0E-A176-D7A7D10A77F1}" srcOrd="7" destOrd="0" presId="urn:microsoft.com/office/officeart/2009/3/layout/RandomtoResultProcess"/>
    <dgm:cxn modelId="{EA827F2F-1244-405F-BDAA-C5BB5CEBB141}" type="presParOf" srcId="{4C9BD759-DBBB-4D6D-8CC1-5EBD2CEEAB08}" destId="{04B39ED7-7BDC-449F-BD2D-542886166AFC}" srcOrd="8" destOrd="0" presId="urn:microsoft.com/office/officeart/2009/3/layout/RandomtoResultProcess"/>
    <dgm:cxn modelId="{8839655A-BD5E-4012-9417-18CBC99302AF}" type="presParOf" srcId="{4C9BD759-DBBB-4D6D-8CC1-5EBD2CEEAB08}" destId="{56AE8FC1-DE84-43C3-8AC2-BF6915FD3A8A}" srcOrd="9" destOrd="0" presId="urn:microsoft.com/office/officeart/2009/3/layout/RandomtoResultProcess"/>
    <dgm:cxn modelId="{CDAE21C6-CBE6-4707-8BA3-D5F5219B1120}" type="presParOf" srcId="{4C9BD759-DBBB-4D6D-8CC1-5EBD2CEEAB08}" destId="{7242A8BC-23CC-4D00-8DE2-721EF2C342F2}" srcOrd="10" destOrd="0" presId="urn:microsoft.com/office/officeart/2009/3/layout/RandomtoResultProcess"/>
    <dgm:cxn modelId="{AF6AFD40-E2D3-4B5E-81BC-2D93BB204C72}" type="presParOf" srcId="{4C9BD759-DBBB-4D6D-8CC1-5EBD2CEEAB08}" destId="{DF436701-5D28-45F4-83EB-E205F26D6D56}" srcOrd="11" destOrd="0" presId="urn:microsoft.com/office/officeart/2009/3/layout/RandomtoResultProcess"/>
    <dgm:cxn modelId="{70ECB4F4-2C8D-4649-B6BE-CE1D097AD2AF}" type="presParOf" srcId="{4C9BD759-DBBB-4D6D-8CC1-5EBD2CEEAB08}" destId="{E7503B0C-C621-4ADA-9DD8-EB77DB510880}" srcOrd="12" destOrd="0" presId="urn:microsoft.com/office/officeart/2009/3/layout/RandomtoResultProcess"/>
    <dgm:cxn modelId="{637C52A7-1D04-4E32-8DC6-1FE53DF29038}" type="presParOf" srcId="{4C9BD759-DBBB-4D6D-8CC1-5EBD2CEEAB08}" destId="{D2EC2CAB-0761-4AE7-9481-F40CE56CA994}" srcOrd="13" destOrd="0" presId="urn:microsoft.com/office/officeart/2009/3/layout/RandomtoResultProcess"/>
    <dgm:cxn modelId="{6E7E5C48-29C5-4688-A4C3-0F6EE96F329A}" type="presParOf" srcId="{4C9BD759-DBBB-4D6D-8CC1-5EBD2CEEAB08}" destId="{AB72D70E-AF18-4FEC-BAA8-95F11CEDC758}" srcOrd="14" destOrd="0" presId="urn:microsoft.com/office/officeart/2009/3/layout/RandomtoResultProcess"/>
    <dgm:cxn modelId="{3D1C7D6C-3235-445A-9509-C63EE435CA3D}" type="presParOf" srcId="{4C9BD759-DBBB-4D6D-8CC1-5EBD2CEEAB08}" destId="{991B5D7E-2497-448F-9401-EF981E185B79}" srcOrd="15" destOrd="0" presId="urn:microsoft.com/office/officeart/2009/3/layout/RandomtoResultProcess"/>
    <dgm:cxn modelId="{DB406E3D-83A5-4236-9C96-0E5113E5FDEE}" type="presParOf" srcId="{4C9BD759-DBBB-4D6D-8CC1-5EBD2CEEAB08}" destId="{9B217075-CEE3-4542-A867-623552BE2D19}" srcOrd="16" destOrd="0" presId="urn:microsoft.com/office/officeart/2009/3/layout/RandomtoResultProcess"/>
    <dgm:cxn modelId="{D8D8EDF7-29DB-40C7-BA24-47B8CBFA13E3}" type="presParOf" srcId="{4C9BD759-DBBB-4D6D-8CC1-5EBD2CEEAB08}" destId="{9B286CD6-D6AB-4BBF-973A-98C38DE8805A}" srcOrd="17" destOrd="0" presId="urn:microsoft.com/office/officeart/2009/3/layout/RandomtoResultProcess"/>
    <dgm:cxn modelId="{E00141E8-6EAB-40CA-A63F-3DAE78B11F3B}" type="presParOf" srcId="{4C9BD759-DBBB-4D6D-8CC1-5EBD2CEEAB08}" destId="{4A588DAA-5C01-4696-BA5A-C1AE87B3D642}" srcOrd="18" destOrd="0" presId="urn:microsoft.com/office/officeart/2009/3/layout/RandomtoResultProcess"/>
    <dgm:cxn modelId="{C872AE8E-EE9B-4E66-A863-7FF9E648D80A}" type="presParOf" srcId="{4C9BD759-DBBB-4D6D-8CC1-5EBD2CEEAB08}" destId="{66AC9F4D-4737-4E94-840F-CE9274C368A9}" srcOrd="19" destOrd="0" presId="urn:microsoft.com/office/officeart/2009/3/layout/RandomtoResultProcess"/>
    <dgm:cxn modelId="{244F1FCF-9F9C-43EA-86CF-4E8BEA7B5408}" type="presParOf" srcId="{5CB7F305-0A5A-4403-BD1E-2DE7FB995B1D}" destId="{976774A1-1979-4CD9-BA63-DE11E45FE7A6}" srcOrd="1" destOrd="0" presId="urn:microsoft.com/office/officeart/2009/3/layout/RandomtoResultProcess"/>
    <dgm:cxn modelId="{91E95A01-2E95-4F00-9114-6F43ECFE82DD}" type="presParOf" srcId="{976774A1-1979-4CD9-BA63-DE11E45FE7A6}" destId="{AE24AAEB-445C-4710-8EE3-D8C9317243C7}" srcOrd="0" destOrd="0" presId="urn:microsoft.com/office/officeart/2009/3/layout/RandomtoResultProcess"/>
    <dgm:cxn modelId="{AC6AB989-77B9-43AF-9C79-E8B09CFF1E43}" type="presParOf" srcId="{976774A1-1979-4CD9-BA63-DE11E45FE7A6}" destId="{F1EF55D3-E26E-48B8-8DC5-7311C5754F2F}" srcOrd="1" destOrd="0" presId="urn:microsoft.com/office/officeart/2009/3/layout/RandomtoResultProcess"/>
    <dgm:cxn modelId="{C42C9F29-52E7-48FE-9D17-3B54D81BDE57}" type="presParOf" srcId="{5CB7F305-0A5A-4403-BD1E-2DE7FB995B1D}" destId="{37B89798-7736-4832-86A7-6B9694A444CD}" srcOrd="2" destOrd="0" presId="urn:microsoft.com/office/officeart/2009/3/layout/RandomtoResultProcess"/>
    <dgm:cxn modelId="{50E84975-12A1-4CDD-A350-8E9C9EDE8E4F}" type="presParOf" srcId="{37B89798-7736-4832-86A7-6B9694A444CD}" destId="{6994DC97-69CC-4F3C-9455-DB8849A814D7}" srcOrd="0" destOrd="0" presId="urn:microsoft.com/office/officeart/2009/3/layout/RandomtoResultProcess"/>
    <dgm:cxn modelId="{57F52640-B7C7-49CD-B5F0-9D7463FF5929}" type="presParOf" srcId="{37B89798-7736-4832-86A7-6B9694A444CD}" destId="{137147C0-4102-4A9B-8FC6-A181C6B3EF66}" srcOrd="1" destOrd="0" presId="urn:microsoft.com/office/officeart/2009/3/layout/RandomtoResultProcess"/>
    <dgm:cxn modelId="{BB2956A0-FC4F-48FD-A711-5BE62D6DFDF1}" type="presParOf" srcId="{5CB7F305-0A5A-4403-BD1E-2DE7FB995B1D}" destId="{DDE12E5A-6C84-4F2E-BF66-F939A039B131}" srcOrd="3" destOrd="0" presId="urn:microsoft.com/office/officeart/2009/3/layout/RandomtoResultProcess"/>
    <dgm:cxn modelId="{AB1EE2B6-BC77-4111-ABD4-F2BADD99C54E}" type="presParOf" srcId="{DDE12E5A-6C84-4F2E-BF66-F939A039B131}" destId="{D0A9227E-6FAC-4089-8E34-420C2B2525D2}" srcOrd="0" destOrd="0" presId="urn:microsoft.com/office/officeart/2009/3/layout/RandomtoResultProcess"/>
    <dgm:cxn modelId="{8CF318C0-629D-491B-8970-3D7BDF0B87BB}" type="presParOf" srcId="{DDE12E5A-6C84-4F2E-BF66-F939A039B131}" destId="{E558778C-B2FE-4F55-8A47-F22B03C7CD2F}" srcOrd="1" destOrd="0" presId="urn:microsoft.com/office/officeart/2009/3/layout/RandomtoResultProcess"/>
    <dgm:cxn modelId="{B20417FB-9A63-45FB-B591-52E016AE6FF4}" type="presParOf" srcId="{5CB7F305-0A5A-4403-BD1E-2DE7FB995B1D}" destId="{7DFD6803-AB3C-4FF3-8480-3AA8CBB85965}" srcOrd="4" destOrd="0" presId="urn:microsoft.com/office/officeart/2009/3/layout/RandomtoResultProcess"/>
    <dgm:cxn modelId="{527C09D7-E30F-42FF-97D0-7F98841B881B}" type="presParOf" srcId="{7DFD6803-AB3C-4FF3-8480-3AA8CBB85965}" destId="{7C18C94D-3C3B-4FCE-A297-660AAFAF1640}" srcOrd="0" destOrd="0" presId="urn:microsoft.com/office/officeart/2009/3/layout/RandomtoResultProcess"/>
    <dgm:cxn modelId="{7AEB8F2E-7093-4133-8160-DAF302A8A79F}" type="presParOf" srcId="{7DFD6803-AB3C-4FF3-8480-3AA8CBB85965}" destId="{92AE5D5B-CA7A-45FC-BBED-0001B7870B28}" srcOrd="1" destOrd="0" presId="urn:microsoft.com/office/officeart/2009/3/layout/RandomtoResultProcess"/>
    <dgm:cxn modelId="{26C63E0B-496C-42B1-9F32-218ABF878D1F}" type="presParOf" srcId="{7DFD6803-AB3C-4FF3-8480-3AA8CBB85965}" destId="{989B6918-10AA-453D-B83B-110438F4716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A56E6-B658-42B3-B1C2-2FBB002AD771}" type="doc">
      <dgm:prSet loTypeId="urn:microsoft.com/office/officeart/2008/layout/PictureAccent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C559AAAC-A64E-492D-BFC3-3F3D8BFD2793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Optimiza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B14F4DDE-6B1F-4883-96BF-4E5C303F6E89}" type="parTrans" cxnId="{D4C8677E-D194-42C9-8AEF-19B05089B07A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31B2FCFF-6C44-4EA9-852B-DEEF4152E2F7}" type="sibTrans" cxnId="{D4C8677E-D194-42C9-8AEF-19B05089B07A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ACD59ACA-6836-4F9A-9D7A-F65D5F77CF85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Generando soluciones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7C6784B1-F985-4306-A89E-416EF81D47D3}" type="parTrans" cxnId="{3FC85CF1-3776-43A5-BF66-1D52BEF85C7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92F9CCBF-97CF-4C29-8C16-67D0A8745420}" type="sibTrans" cxnId="{3FC85CF1-3776-43A5-BF66-1D52BEF85C7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78D86196-FD73-4ACC-B9F1-3FCB6AD7D153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Reducciones en los costos de infraestructura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8EEAB023-1E41-463F-808B-FD086BA5A85C}" type="parTrans" cxnId="{978D0CDF-D740-4235-BB27-557A14B25A4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B3317067-AB0F-42C8-8902-2E1F7AD2B6E7}" type="sibTrans" cxnId="{978D0CDF-D740-4235-BB27-557A14B25A4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4F68F305-D59A-46D0-8484-D4F8A581364F}">
      <dgm:prSet phldrT="[Texto]"/>
      <dgm:spPr/>
      <dgm:t>
        <a:bodyPr/>
        <a:lstStyle/>
        <a:p>
          <a:r>
            <a:rPr lang="es-MX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 Reducciones en los  costos de personal</a:t>
          </a:r>
          <a:endParaRPr lang="es-MX" dirty="0">
            <a:solidFill>
              <a:schemeClr val="accent2">
                <a:lumMod val="50000"/>
              </a:schemeClr>
            </a:solidFill>
          </a:endParaRPr>
        </a:p>
      </dgm:t>
    </dgm:pt>
    <dgm:pt modelId="{975471FB-356B-4FBE-8C52-234C56D9C263}" type="parTrans" cxnId="{2BFAB055-018C-411A-8467-3A37A2CCE10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7CAC4A54-6DF0-460F-B8A8-3BA2BDCD6EC0}" type="sibTrans" cxnId="{2BFAB055-018C-411A-8467-3A37A2CCE101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C90C9FBD-5EE1-4675-A60D-DEB412A10D37}">
      <dgm:prSet phldrT="[Texto]" custT="1"/>
      <dgm:spPr/>
      <dgm:t>
        <a:bodyPr/>
        <a:lstStyle/>
        <a:p>
          <a:endParaRPr lang="es-MX" sz="4000" kern="1200" dirty="0">
            <a:ln>
              <a:noFill/>
            </a:ln>
            <a:noFill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lin Sans FB" panose="020E0602020502020306" pitchFamily="34" charset="0"/>
            <a:ea typeface="+mj-ea"/>
            <a:cs typeface="+mj-cs"/>
          </a:endParaRPr>
        </a:p>
      </dgm:t>
    </dgm:pt>
    <dgm:pt modelId="{280B5EC4-7C1B-4673-ACAA-A9544449C3CD}" type="sibTrans" cxnId="{731FC0F2-FC30-411E-A13C-A58C98EE02F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A7202564-6D62-41B9-8747-ED1F4A7F3436}" type="parTrans" cxnId="{731FC0F2-FC30-411E-A13C-A58C98EE02FD}">
      <dgm:prSet/>
      <dgm:spPr/>
      <dgm:t>
        <a:bodyPr/>
        <a:lstStyle/>
        <a:p>
          <a:endParaRPr lang="es-MX">
            <a:solidFill>
              <a:schemeClr val="accent2">
                <a:lumMod val="50000"/>
              </a:schemeClr>
            </a:solidFill>
          </a:endParaRPr>
        </a:p>
      </dgm:t>
    </dgm:pt>
    <dgm:pt modelId="{E3D81B2B-6FF6-4BD6-8209-8A8B4122E82C}" type="pres">
      <dgm:prSet presAssocID="{616A56E6-B658-42B3-B1C2-2FBB002AD77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95B9022C-9E6A-4C03-A173-84B91083AC5A}" type="pres">
      <dgm:prSet presAssocID="{C90C9FBD-5EE1-4675-A60D-DEB412A10D37}" presName="root" presStyleCnt="0">
        <dgm:presLayoutVars>
          <dgm:chMax/>
          <dgm:chPref val="4"/>
        </dgm:presLayoutVars>
      </dgm:prSet>
      <dgm:spPr/>
    </dgm:pt>
    <dgm:pt modelId="{42D22EBE-B617-46C8-9BF1-A056F5D4225F}" type="pres">
      <dgm:prSet presAssocID="{C90C9FBD-5EE1-4675-A60D-DEB412A10D37}" presName="rootComposite" presStyleCnt="0">
        <dgm:presLayoutVars/>
      </dgm:prSet>
      <dgm:spPr/>
    </dgm:pt>
    <dgm:pt modelId="{6316B989-B8E0-42F5-82BF-56DBCEFDC1F4}" type="pres">
      <dgm:prSet presAssocID="{C90C9FBD-5EE1-4675-A60D-DEB412A10D37}" presName="rootText" presStyleLbl="node0" presStyleIdx="0" presStyleCnt="1" custFlipVert="1" custScaleY="23924">
        <dgm:presLayoutVars>
          <dgm:chMax/>
          <dgm:chPref val="4"/>
        </dgm:presLayoutVars>
      </dgm:prSet>
      <dgm:spPr/>
      <dgm:t>
        <a:bodyPr/>
        <a:lstStyle/>
        <a:p>
          <a:endParaRPr lang="es-MX"/>
        </a:p>
      </dgm:t>
    </dgm:pt>
    <dgm:pt modelId="{FD8E3D5E-91C3-48F2-8D9D-62E215776183}" type="pres">
      <dgm:prSet presAssocID="{C90C9FBD-5EE1-4675-A60D-DEB412A10D37}" presName="childShape" presStyleCnt="0">
        <dgm:presLayoutVars>
          <dgm:chMax val="0"/>
          <dgm:chPref val="0"/>
        </dgm:presLayoutVars>
      </dgm:prSet>
      <dgm:spPr/>
    </dgm:pt>
    <dgm:pt modelId="{DF435E30-A24D-49B3-95F9-4D36CE0C8AA1}" type="pres">
      <dgm:prSet presAssocID="{C559AAAC-A64E-492D-BFC3-3F3D8BFD2793}" presName="childComposite" presStyleCnt="0">
        <dgm:presLayoutVars>
          <dgm:chMax val="0"/>
          <dgm:chPref val="0"/>
        </dgm:presLayoutVars>
      </dgm:prSet>
      <dgm:spPr/>
    </dgm:pt>
    <dgm:pt modelId="{CB2BACE1-4A47-457F-9D92-D7A511BCD92B}" type="pres">
      <dgm:prSet presAssocID="{C559AAAC-A64E-492D-BFC3-3F3D8BFD2793}" presName="Imag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4C74470-CE35-4FAA-A55B-D97E32019F40}" type="pres">
      <dgm:prSet presAssocID="{C559AAAC-A64E-492D-BFC3-3F3D8BFD2793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52E8EDD-A75B-46E7-808A-4F4C894ACB33}" type="pres">
      <dgm:prSet presAssocID="{ACD59ACA-6836-4F9A-9D7A-F65D5F77CF85}" presName="childComposite" presStyleCnt="0">
        <dgm:presLayoutVars>
          <dgm:chMax val="0"/>
          <dgm:chPref val="0"/>
        </dgm:presLayoutVars>
      </dgm:prSet>
      <dgm:spPr/>
    </dgm:pt>
    <dgm:pt modelId="{1E3AB9A1-FA93-4E2C-BC50-8C24ECAB7BB6}" type="pres">
      <dgm:prSet presAssocID="{ACD59ACA-6836-4F9A-9D7A-F65D5F77CF85}" presName="Image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3606FC8C-2BFD-4701-9A66-0A177E28C082}" type="pres">
      <dgm:prSet presAssocID="{ACD59ACA-6836-4F9A-9D7A-F65D5F77CF85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D15390-8258-4612-9103-80B021FAE41A}" type="pres">
      <dgm:prSet presAssocID="{78D86196-FD73-4ACC-B9F1-3FCB6AD7D153}" presName="childComposite" presStyleCnt="0">
        <dgm:presLayoutVars>
          <dgm:chMax val="0"/>
          <dgm:chPref val="0"/>
        </dgm:presLayoutVars>
      </dgm:prSet>
      <dgm:spPr/>
    </dgm:pt>
    <dgm:pt modelId="{C08DA1E9-D67C-4D29-9B5D-688D1801F1A7}" type="pres">
      <dgm:prSet presAssocID="{78D86196-FD73-4ACC-B9F1-3FCB6AD7D153}" presName="Image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6D32E973-D6DE-41C8-992A-177CE27B4FB7}" type="pres">
      <dgm:prSet presAssocID="{78D86196-FD73-4ACC-B9F1-3FCB6AD7D153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375CFD-601E-4E4A-87C3-1E3289CDCBED}" type="pres">
      <dgm:prSet presAssocID="{4F68F305-D59A-46D0-8484-D4F8A581364F}" presName="childComposite" presStyleCnt="0">
        <dgm:presLayoutVars>
          <dgm:chMax val="0"/>
          <dgm:chPref val="0"/>
        </dgm:presLayoutVars>
      </dgm:prSet>
      <dgm:spPr/>
    </dgm:pt>
    <dgm:pt modelId="{DE251040-2E6B-4AFF-9076-E944A9CECE8C}" type="pres">
      <dgm:prSet presAssocID="{4F68F305-D59A-46D0-8484-D4F8A581364F}" presName="Image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7A4CA9B8-539F-419C-9F57-B0F3948FCD83}" type="pres">
      <dgm:prSet presAssocID="{4F68F305-D59A-46D0-8484-D4F8A581364F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BFAB055-018C-411A-8467-3A37A2CCE101}" srcId="{C90C9FBD-5EE1-4675-A60D-DEB412A10D37}" destId="{4F68F305-D59A-46D0-8484-D4F8A581364F}" srcOrd="3" destOrd="0" parTransId="{975471FB-356B-4FBE-8C52-234C56D9C263}" sibTransId="{7CAC4A54-6DF0-460F-B8A8-3BA2BDCD6EC0}"/>
    <dgm:cxn modelId="{D25A5AFF-B11A-4866-AE65-15C6938A2738}" type="presOf" srcId="{C559AAAC-A64E-492D-BFC3-3F3D8BFD2793}" destId="{D4C74470-CE35-4FAA-A55B-D97E32019F40}" srcOrd="0" destOrd="0" presId="urn:microsoft.com/office/officeart/2008/layout/PictureAccentList"/>
    <dgm:cxn modelId="{3C569992-C0EB-483D-A81C-06666048CB7D}" type="presOf" srcId="{4F68F305-D59A-46D0-8484-D4F8A581364F}" destId="{7A4CA9B8-539F-419C-9F57-B0F3948FCD83}" srcOrd="0" destOrd="0" presId="urn:microsoft.com/office/officeart/2008/layout/PictureAccentList"/>
    <dgm:cxn modelId="{84BFE71F-70C4-48A6-88EB-BDACEC8811BF}" type="presOf" srcId="{616A56E6-B658-42B3-B1C2-2FBB002AD771}" destId="{E3D81B2B-6FF6-4BD6-8209-8A8B4122E82C}" srcOrd="0" destOrd="0" presId="urn:microsoft.com/office/officeart/2008/layout/PictureAccentList"/>
    <dgm:cxn modelId="{731FC0F2-FC30-411E-A13C-A58C98EE02FD}" srcId="{616A56E6-B658-42B3-B1C2-2FBB002AD771}" destId="{C90C9FBD-5EE1-4675-A60D-DEB412A10D37}" srcOrd="0" destOrd="0" parTransId="{A7202564-6D62-41B9-8747-ED1F4A7F3436}" sibTransId="{280B5EC4-7C1B-4673-ACAA-A9544449C3CD}"/>
    <dgm:cxn modelId="{3FC85CF1-3776-43A5-BF66-1D52BEF85C7D}" srcId="{C90C9FBD-5EE1-4675-A60D-DEB412A10D37}" destId="{ACD59ACA-6836-4F9A-9D7A-F65D5F77CF85}" srcOrd="1" destOrd="0" parTransId="{7C6784B1-F985-4306-A89E-416EF81D47D3}" sibTransId="{92F9CCBF-97CF-4C29-8C16-67D0A8745420}"/>
    <dgm:cxn modelId="{D4C8677E-D194-42C9-8AEF-19B05089B07A}" srcId="{C90C9FBD-5EE1-4675-A60D-DEB412A10D37}" destId="{C559AAAC-A64E-492D-BFC3-3F3D8BFD2793}" srcOrd="0" destOrd="0" parTransId="{B14F4DDE-6B1F-4883-96BF-4E5C303F6E89}" sibTransId="{31B2FCFF-6C44-4EA9-852B-DEEF4152E2F7}"/>
    <dgm:cxn modelId="{F7E2E5FE-4FA9-4355-93C4-A6DCAEF8C001}" type="presOf" srcId="{ACD59ACA-6836-4F9A-9D7A-F65D5F77CF85}" destId="{3606FC8C-2BFD-4701-9A66-0A177E28C082}" srcOrd="0" destOrd="0" presId="urn:microsoft.com/office/officeart/2008/layout/PictureAccentList"/>
    <dgm:cxn modelId="{978D0CDF-D740-4235-BB27-557A14B25A41}" srcId="{C90C9FBD-5EE1-4675-A60D-DEB412A10D37}" destId="{78D86196-FD73-4ACC-B9F1-3FCB6AD7D153}" srcOrd="2" destOrd="0" parTransId="{8EEAB023-1E41-463F-808B-FD086BA5A85C}" sibTransId="{B3317067-AB0F-42C8-8902-2E1F7AD2B6E7}"/>
    <dgm:cxn modelId="{CE086BE4-7870-47F8-BC1A-C7DF83B08E49}" type="presOf" srcId="{78D86196-FD73-4ACC-B9F1-3FCB6AD7D153}" destId="{6D32E973-D6DE-41C8-992A-177CE27B4FB7}" srcOrd="0" destOrd="0" presId="urn:microsoft.com/office/officeart/2008/layout/PictureAccentList"/>
    <dgm:cxn modelId="{ABD38B40-391D-4ECC-ACE5-B044E2C9A547}" type="presOf" srcId="{C90C9FBD-5EE1-4675-A60D-DEB412A10D37}" destId="{6316B989-B8E0-42F5-82BF-56DBCEFDC1F4}" srcOrd="0" destOrd="0" presId="urn:microsoft.com/office/officeart/2008/layout/PictureAccentList"/>
    <dgm:cxn modelId="{0B248DBC-E80F-4324-8186-C23DF4D72A3D}" type="presParOf" srcId="{E3D81B2B-6FF6-4BD6-8209-8A8B4122E82C}" destId="{95B9022C-9E6A-4C03-A173-84B91083AC5A}" srcOrd="0" destOrd="0" presId="urn:microsoft.com/office/officeart/2008/layout/PictureAccentList"/>
    <dgm:cxn modelId="{951F1F89-6965-4CEC-87D2-BC74C7A1401B}" type="presParOf" srcId="{95B9022C-9E6A-4C03-A173-84B91083AC5A}" destId="{42D22EBE-B617-46C8-9BF1-A056F5D4225F}" srcOrd="0" destOrd="0" presId="urn:microsoft.com/office/officeart/2008/layout/PictureAccentList"/>
    <dgm:cxn modelId="{4768278C-1394-4932-835E-755FED582D55}" type="presParOf" srcId="{42D22EBE-B617-46C8-9BF1-A056F5D4225F}" destId="{6316B989-B8E0-42F5-82BF-56DBCEFDC1F4}" srcOrd="0" destOrd="0" presId="urn:microsoft.com/office/officeart/2008/layout/PictureAccentList"/>
    <dgm:cxn modelId="{0540F2FB-D8D0-4BC1-BDC0-C47CEBD8C2BD}" type="presParOf" srcId="{95B9022C-9E6A-4C03-A173-84B91083AC5A}" destId="{FD8E3D5E-91C3-48F2-8D9D-62E215776183}" srcOrd="1" destOrd="0" presId="urn:microsoft.com/office/officeart/2008/layout/PictureAccentList"/>
    <dgm:cxn modelId="{A15C7405-55E4-4A34-AF7C-953A6D096A5B}" type="presParOf" srcId="{FD8E3D5E-91C3-48F2-8D9D-62E215776183}" destId="{DF435E30-A24D-49B3-95F9-4D36CE0C8AA1}" srcOrd="0" destOrd="0" presId="urn:microsoft.com/office/officeart/2008/layout/PictureAccentList"/>
    <dgm:cxn modelId="{DCD9FBEB-096D-4153-9F22-9D4516159470}" type="presParOf" srcId="{DF435E30-A24D-49B3-95F9-4D36CE0C8AA1}" destId="{CB2BACE1-4A47-457F-9D92-D7A511BCD92B}" srcOrd="0" destOrd="0" presId="urn:microsoft.com/office/officeart/2008/layout/PictureAccentList"/>
    <dgm:cxn modelId="{0494E3FA-A594-4404-9941-D9B29FCEF770}" type="presParOf" srcId="{DF435E30-A24D-49B3-95F9-4D36CE0C8AA1}" destId="{D4C74470-CE35-4FAA-A55B-D97E32019F40}" srcOrd="1" destOrd="0" presId="urn:microsoft.com/office/officeart/2008/layout/PictureAccentList"/>
    <dgm:cxn modelId="{B725DDD8-7289-4B25-B64D-A4CB08AA884A}" type="presParOf" srcId="{FD8E3D5E-91C3-48F2-8D9D-62E215776183}" destId="{E52E8EDD-A75B-46E7-808A-4F4C894ACB33}" srcOrd="1" destOrd="0" presId="urn:microsoft.com/office/officeart/2008/layout/PictureAccentList"/>
    <dgm:cxn modelId="{87B9FB09-4387-4F62-BAE2-40DB713F8C64}" type="presParOf" srcId="{E52E8EDD-A75B-46E7-808A-4F4C894ACB33}" destId="{1E3AB9A1-FA93-4E2C-BC50-8C24ECAB7BB6}" srcOrd="0" destOrd="0" presId="urn:microsoft.com/office/officeart/2008/layout/PictureAccentList"/>
    <dgm:cxn modelId="{BD12911C-EBAE-4CB5-8DFE-96486C64C351}" type="presParOf" srcId="{E52E8EDD-A75B-46E7-808A-4F4C894ACB33}" destId="{3606FC8C-2BFD-4701-9A66-0A177E28C082}" srcOrd="1" destOrd="0" presId="urn:microsoft.com/office/officeart/2008/layout/PictureAccentList"/>
    <dgm:cxn modelId="{CB0A8B81-68BD-4567-92AA-72E188AF17AB}" type="presParOf" srcId="{FD8E3D5E-91C3-48F2-8D9D-62E215776183}" destId="{23D15390-8258-4612-9103-80B021FAE41A}" srcOrd="2" destOrd="0" presId="urn:microsoft.com/office/officeart/2008/layout/PictureAccentList"/>
    <dgm:cxn modelId="{4BF8A74A-A21E-4931-B8DC-B113E54FDCFA}" type="presParOf" srcId="{23D15390-8258-4612-9103-80B021FAE41A}" destId="{C08DA1E9-D67C-4D29-9B5D-688D1801F1A7}" srcOrd="0" destOrd="0" presId="urn:microsoft.com/office/officeart/2008/layout/PictureAccentList"/>
    <dgm:cxn modelId="{1FA9ABF4-B076-4D6E-9912-74081F7463F7}" type="presParOf" srcId="{23D15390-8258-4612-9103-80B021FAE41A}" destId="{6D32E973-D6DE-41C8-992A-177CE27B4FB7}" srcOrd="1" destOrd="0" presId="urn:microsoft.com/office/officeart/2008/layout/PictureAccentList"/>
    <dgm:cxn modelId="{B0BCA191-7D79-488D-A0FB-20CBBA976D4F}" type="presParOf" srcId="{FD8E3D5E-91C3-48F2-8D9D-62E215776183}" destId="{2F375CFD-601E-4E4A-87C3-1E3289CDCBED}" srcOrd="3" destOrd="0" presId="urn:microsoft.com/office/officeart/2008/layout/PictureAccentList"/>
    <dgm:cxn modelId="{CE410D5A-28C5-42AE-A7D5-A92AC12F39A2}" type="presParOf" srcId="{2F375CFD-601E-4E4A-87C3-1E3289CDCBED}" destId="{DE251040-2E6B-4AFF-9076-E944A9CECE8C}" srcOrd="0" destOrd="0" presId="urn:microsoft.com/office/officeart/2008/layout/PictureAccentList"/>
    <dgm:cxn modelId="{E3BC1337-8B6D-4BFD-BE54-8CE9BD7F5E39}" type="presParOf" srcId="{2F375CFD-601E-4E4A-87C3-1E3289CDCBED}" destId="{7A4CA9B8-539F-419C-9F57-B0F3948FCD8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FD4B4-3725-48EF-B7B0-AF6641F33A43}" type="doc">
      <dgm:prSet loTypeId="urn:microsoft.com/office/officeart/2005/8/layout/hProcess10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14E59C45-A9B1-4505-A0C2-EB75F409F1A7}">
      <dgm:prSet phldrT="[Texto]" custT="1"/>
      <dgm:spPr>
        <a:xfrm>
          <a:off x="272024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Piloto 2017</a:t>
          </a:r>
          <a:endParaRPr lang="es-MX" sz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</dgm:t>
    </dgm:pt>
    <dgm:pt modelId="{34B62E8A-B2C9-42E8-91CA-9A5F27B44EAE}" type="parTrans" cxnId="{F0AC3398-214A-4337-A97E-DB42800D4CA8}">
      <dgm:prSet/>
      <dgm:spPr/>
      <dgm:t>
        <a:bodyPr/>
        <a:lstStyle/>
        <a:p>
          <a:endParaRPr lang="es-MX" sz="2000"/>
        </a:p>
      </dgm:t>
    </dgm:pt>
    <dgm:pt modelId="{2E017A32-5E54-47F4-8839-E8219775E3C8}" type="sibTrans" cxnId="{F0AC3398-214A-4337-A97E-DB42800D4CA8}">
      <dgm:prSet custT="1"/>
      <dgm:spPr>
        <a:xfrm>
          <a:off x="2028268" y="1816727"/>
          <a:ext cx="386129" cy="393234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s-MX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F6267E-EA4C-4640-9931-91C369F1BCBA}">
      <dgm:prSet phldrT="[Texto]" custT="1"/>
      <dgm:spPr>
        <a:xfrm>
          <a:off x="272024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Levantamiento de catálogos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25981F66-4189-4F7F-91B2-8028993F42A6}" type="parTrans" cxnId="{EC013FE8-4E78-41C0-823A-16BA2A9CF673}">
      <dgm:prSet/>
      <dgm:spPr/>
      <dgm:t>
        <a:bodyPr/>
        <a:lstStyle/>
        <a:p>
          <a:endParaRPr lang="es-MX" sz="2000"/>
        </a:p>
      </dgm:t>
    </dgm:pt>
    <dgm:pt modelId="{98EC7DE4-2AC1-4747-BAA0-873441A18B07}" type="sibTrans" cxnId="{EC013FE8-4E78-41C0-823A-16BA2A9CF673}">
      <dgm:prSet/>
      <dgm:spPr/>
      <dgm:t>
        <a:bodyPr/>
        <a:lstStyle/>
        <a:p>
          <a:endParaRPr lang="es-MX" sz="2000"/>
        </a:p>
      </dgm:t>
    </dgm:pt>
    <dgm:pt modelId="{AAD7C596-6937-4E03-9848-46FFB2C78A97}">
      <dgm:prSet phldrT="[Texto]" custT="1"/>
      <dgm:spPr>
        <a:xfrm>
          <a:off x="272024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Infraestructura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15480F6A-57C6-4143-8370-64D28922CA0C}" type="parTrans" cxnId="{7B600724-5319-49A7-AC7D-34AD128D275A}">
      <dgm:prSet/>
      <dgm:spPr/>
      <dgm:t>
        <a:bodyPr/>
        <a:lstStyle/>
        <a:p>
          <a:endParaRPr lang="es-MX" sz="2000"/>
        </a:p>
      </dgm:t>
    </dgm:pt>
    <dgm:pt modelId="{A5A99F71-D41C-497E-83F0-0ADD95167EBA}" type="sibTrans" cxnId="{7B600724-5319-49A7-AC7D-34AD128D275A}">
      <dgm:prSet/>
      <dgm:spPr/>
      <dgm:t>
        <a:bodyPr/>
        <a:lstStyle/>
        <a:p>
          <a:endParaRPr lang="es-MX" sz="2000"/>
        </a:p>
      </dgm:t>
    </dgm:pt>
    <dgm:pt modelId="{F8F80E30-E38B-4252-9A06-18E5DF454036}">
      <dgm:prSet phldrT="[Texto]"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Configuración de asignaturas</a:t>
          </a:r>
          <a:endParaRPr lang="es-MX" sz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</dgm:t>
    </dgm:pt>
    <dgm:pt modelId="{935A2779-BC98-4964-85C5-143C830768FE}" type="parTrans" cxnId="{07CA0816-DEC4-47E3-BCDE-377767BA9FD7}">
      <dgm:prSet/>
      <dgm:spPr/>
      <dgm:t>
        <a:bodyPr/>
        <a:lstStyle/>
        <a:p>
          <a:endParaRPr lang="es-MX" sz="2000"/>
        </a:p>
      </dgm:t>
    </dgm:pt>
    <dgm:pt modelId="{852EB447-B199-4480-9C5B-F2253BA11B71}" type="sibTrans" cxnId="{07CA0816-DEC4-47E3-BCDE-377767BA9FD7}">
      <dgm:prSet custT="1"/>
      <dgm:spPr>
        <a:xfrm>
          <a:off x="4861266" y="1816727"/>
          <a:ext cx="479373" cy="393234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s-MX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5AC056B-24CE-4C35-9D84-DD8BDFECD132}">
      <dgm:prSet phldrT="[Texto]" custT="1"/>
      <dgm:spPr>
        <a:xfrm>
          <a:off x="5808762" y="2176997"/>
          <a:ext cx="2054887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Comparación</a:t>
          </a:r>
          <a:endParaRPr lang="es-MX" sz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</dgm:t>
    </dgm:pt>
    <dgm:pt modelId="{9249C27B-6712-4978-B870-286F960B118E}" type="parTrans" cxnId="{FD1E6FE7-B67E-4C04-9074-1543FD9E163E}">
      <dgm:prSet/>
      <dgm:spPr/>
      <dgm:t>
        <a:bodyPr/>
        <a:lstStyle/>
        <a:p>
          <a:endParaRPr lang="es-MX" sz="2000"/>
        </a:p>
      </dgm:t>
    </dgm:pt>
    <dgm:pt modelId="{B98A7A97-D276-4CE9-AE4D-A77446903610}" type="sibTrans" cxnId="{FD1E6FE7-B67E-4C04-9074-1543FD9E163E}">
      <dgm:prSet custT="1"/>
      <dgm:spPr>
        <a:xfrm>
          <a:off x="7776502" y="1816727"/>
          <a:ext cx="388444" cy="393234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s-MX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FA9F911-E48F-4AB2-B36E-5BBF0A3BD080}">
      <dgm:prSet phldrT="[Texto]" custT="1"/>
      <dgm:spPr>
        <a:xfrm>
          <a:off x="272024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Mallas Curriculares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5E855EA5-1297-4448-9A08-18D6FFF0EC19}" type="parTrans" cxnId="{C3F4FED2-6047-4E16-9D13-896197E4A9E3}">
      <dgm:prSet/>
      <dgm:spPr/>
      <dgm:t>
        <a:bodyPr/>
        <a:lstStyle/>
        <a:p>
          <a:endParaRPr lang="es-MX" sz="2000"/>
        </a:p>
      </dgm:t>
    </dgm:pt>
    <dgm:pt modelId="{C8BC843A-7A14-4382-940B-97DAEEE720F6}" type="sibTrans" cxnId="{C3F4FED2-6047-4E16-9D13-896197E4A9E3}">
      <dgm:prSet/>
      <dgm:spPr/>
      <dgm:t>
        <a:bodyPr/>
        <a:lstStyle/>
        <a:p>
          <a:endParaRPr lang="es-MX" sz="2000"/>
        </a:p>
      </dgm:t>
    </dgm:pt>
    <dgm:pt modelId="{C1EAD629-8DAC-48F0-BC47-89737B48121E}">
      <dgm:prSet phldrT="[Texto]" custT="1"/>
      <dgm:spPr>
        <a:xfrm>
          <a:off x="8764310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Malla curricular</a:t>
          </a:r>
          <a:endParaRPr lang="es-MX" sz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</dgm:t>
    </dgm:pt>
    <dgm:pt modelId="{29D14879-57C3-4264-B01B-6AA4EA9561EA}" type="parTrans" cxnId="{0C460443-BE8F-4B6D-9B5D-84E03FF874DB}">
      <dgm:prSet/>
      <dgm:spPr/>
      <dgm:t>
        <a:bodyPr/>
        <a:lstStyle/>
        <a:p>
          <a:endParaRPr lang="es-MX" sz="1600"/>
        </a:p>
      </dgm:t>
    </dgm:pt>
    <dgm:pt modelId="{38B040EE-A6B5-44D1-BCBF-13220EE4CF99}" type="sibTrans" cxnId="{0C460443-BE8F-4B6D-9B5D-84E03FF874DB}">
      <dgm:prSet/>
      <dgm:spPr/>
      <dgm:t>
        <a:bodyPr/>
        <a:lstStyle/>
        <a:p>
          <a:endParaRPr lang="es-MX" sz="1600"/>
        </a:p>
      </dgm:t>
    </dgm:pt>
    <dgm:pt modelId="{09F278D3-7DB8-4D02-A02E-41DD7162CF87}">
      <dgm:prSet phldrT="[Texto]"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Programación Real 2017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D00B0B99-7F73-45D8-BAE0-60AD33D4131C}" type="parTrans" cxnId="{5EEABD01-227D-46E2-AAF3-D49713FCB558}">
      <dgm:prSet/>
      <dgm:spPr/>
      <dgm:t>
        <a:bodyPr/>
        <a:lstStyle/>
        <a:p>
          <a:endParaRPr lang="es-MX" sz="1600"/>
        </a:p>
      </dgm:t>
    </dgm:pt>
    <dgm:pt modelId="{5B53692D-0F8C-4C7C-B2DD-2D05C6ADC5F2}" type="sibTrans" cxnId="{5EEABD01-227D-46E2-AAF3-D49713FCB558}">
      <dgm:prSet/>
      <dgm:spPr/>
      <dgm:t>
        <a:bodyPr/>
        <a:lstStyle/>
        <a:p>
          <a:endParaRPr lang="es-MX" sz="1600"/>
        </a:p>
      </dgm:t>
    </dgm:pt>
    <dgm:pt modelId="{A1E2FD71-B1FE-45B6-A902-02E319A56860}">
      <dgm:prSet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Levantamiento datos 2017</a:t>
          </a:r>
          <a:endParaRPr lang="es-MX" sz="105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8526A86F-101D-42C7-9543-F7AF823506C7}" type="parTrans" cxnId="{6BB104D1-1928-4C73-B069-8C8450ABBE99}">
      <dgm:prSet/>
      <dgm:spPr/>
      <dgm:t>
        <a:bodyPr/>
        <a:lstStyle/>
        <a:p>
          <a:endParaRPr lang="es-MX" sz="1600"/>
        </a:p>
      </dgm:t>
    </dgm:pt>
    <dgm:pt modelId="{633EB0BC-D2F2-499F-8230-4BB01B511C5E}" type="sibTrans" cxnId="{6BB104D1-1928-4C73-B069-8C8450ABBE99}">
      <dgm:prSet/>
      <dgm:spPr/>
      <dgm:t>
        <a:bodyPr/>
        <a:lstStyle/>
        <a:p>
          <a:endParaRPr lang="es-MX" sz="1600"/>
        </a:p>
      </dgm:t>
    </dgm:pt>
    <dgm:pt modelId="{F0210F8C-2BCF-4938-81AF-F2A1A0B17E91}">
      <dgm:prSet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05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Relación malla curricular - docentes</a:t>
          </a:r>
        </a:p>
      </dgm:t>
    </dgm:pt>
    <dgm:pt modelId="{FBEDE4CA-4248-4315-88EB-C5D4F212B850}" type="parTrans" cxnId="{19E82205-57D2-4840-AE57-F55283A9BE22}">
      <dgm:prSet/>
      <dgm:spPr/>
      <dgm:t>
        <a:bodyPr/>
        <a:lstStyle/>
        <a:p>
          <a:endParaRPr lang="es-MX" sz="1600"/>
        </a:p>
      </dgm:t>
    </dgm:pt>
    <dgm:pt modelId="{C5FD7E9C-A2FA-4D69-BC43-37DE9A9AC7D2}" type="sibTrans" cxnId="{19E82205-57D2-4840-AE57-F55283A9BE22}">
      <dgm:prSet/>
      <dgm:spPr/>
      <dgm:t>
        <a:bodyPr/>
        <a:lstStyle/>
        <a:p>
          <a:endParaRPr lang="es-MX" sz="1600"/>
        </a:p>
      </dgm:t>
    </dgm:pt>
    <dgm:pt modelId="{E2AED6C4-5782-40F2-9391-CF13BFBFEA5A}">
      <dgm:prSet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05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Carga de Catálogos a DarwinEd</a:t>
          </a:r>
        </a:p>
      </dgm:t>
    </dgm:pt>
    <dgm:pt modelId="{8A3E343F-A695-4A2C-830E-252D075A5FB2}" type="parTrans" cxnId="{A477781B-8E34-4993-BF7B-53C30B353AE4}">
      <dgm:prSet/>
      <dgm:spPr/>
      <dgm:t>
        <a:bodyPr/>
        <a:lstStyle/>
        <a:p>
          <a:endParaRPr lang="es-MX" sz="1600"/>
        </a:p>
      </dgm:t>
    </dgm:pt>
    <dgm:pt modelId="{F67DD921-AFE2-48A4-9E4D-8FE3C4090D4A}" type="sibTrans" cxnId="{A477781B-8E34-4993-BF7B-53C30B353AE4}">
      <dgm:prSet/>
      <dgm:spPr/>
      <dgm:t>
        <a:bodyPr/>
        <a:lstStyle/>
        <a:p>
          <a:endParaRPr lang="es-MX" sz="1600"/>
        </a:p>
      </dgm:t>
    </dgm:pt>
    <dgm:pt modelId="{745FDE95-EBA3-47DF-913C-5394BF214904}">
      <dgm:prSet custT="1"/>
      <dgm:spPr>
        <a:xfrm>
          <a:off x="2542798" y="2176997"/>
          <a:ext cx="2574484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05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Ciclo iterativo: </a:t>
          </a:r>
          <a:r>
            <a:rPr lang="es-MX" sz="105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Simulación/Análisis/Corrección</a:t>
          </a:r>
          <a:endParaRPr lang="es-MX" sz="105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D30CAAAB-CF57-4D2C-B288-82FCA882F8E5}" type="parTrans" cxnId="{D820133A-948F-4D33-A766-2A8E45CAAEC0}">
      <dgm:prSet/>
      <dgm:spPr/>
      <dgm:t>
        <a:bodyPr/>
        <a:lstStyle/>
        <a:p>
          <a:endParaRPr lang="es-MX" sz="1600"/>
        </a:p>
      </dgm:t>
    </dgm:pt>
    <dgm:pt modelId="{2CF94689-2620-40B3-8F4B-3004CD672F0D}" type="sibTrans" cxnId="{D820133A-948F-4D33-A766-2A8E45CAAEC0}">
      <dgm:prSet/>
      <dgm:spPr/>
      <dgm:t>
        <a:bodyPr/>
        <a:lstStyle/>
        <a:p>
          <a:endParaRPr lang="es-MX" sz="1600"/>
        </a:p>
      </dgm:t>
    </dgm:pt>
    <dgm:pt modelId="{08454D18-A878-4A98-A396-18D09DC5CA43}">
      <dgm:prSet phldrT="[Texto]" custT="1"/>
      <dgm:spPr>
        <a:xfrm>
          <a:off x="5808762" y="2176997"/>
          <a:ext cx="2054887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 Periodo 201760 </a:t>
          </a:r>
          <a:r>
            <a:rPr lang="es-MX" sz="105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ya con asignación </a:t>
          </a:r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– 201810 </a:t>
          </a:r>
          <a:r>
            <a:rPr lang="es-MX" sz="105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sin salas asignadas.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C25E5D6B-CB7E-4CDF-8425-AF4112628009}" type="parTrans" cxnId="{87AFC9FE-74AE-47A6-A1B1-DD7B69625F38}">
      <dgm:prSet/>
      <dgm:spPr/>
      <dgm:t>
        <a:bodyPr/>
        <a:lstStyle/>
        <a:p>
          <a:endParaRPr lang="es-MX" sz="1600"/>
        </a:p>
      </dgm:t>
    </dgm:pt>
    <dgm:pt modelId="{4688435C-C870-403A-9DC6-5413B53BC0FB}" type="sibTrans" cxnId="{87AFC9FE-74AE-47A6-A1B1-DD7B69625F38}">
      <dgm:prSet/>
      <dgm:spPr/>
      <dgm:t>
        <a:bodyPr/>
        <a:lstStyle/>
        <a:p>
          <a:endParaRPr lang="es-MX" sz="1600"/>
        </a:p>
      </dgm:t>
    </dgm:pt>
    <dgm:pt modelId="{10C2379C-2B09-4DE7-B4B1-370E71610B69}">
      <dgm:prSet phldrT="[Texto]" custT="1"/>
      <dgm:spPr>
        <a:xfrm>
          <a:off x="8764310" y="2176997"/>
          <a:ext cx="1636525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Se logra 98.5% de asignación en el periodo 201810.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5F378609-2863-4CD4-B0E7-D2027258BC79}" type="parTrans" cxnId="{2C4F0369-5F56-4C57-8601-827F3432463F}">
      <dgm:prSet/>
      <dgm:spPr/>
      <dgm:t>
        <a:bodyPr/>
        <a:lstStyle/>
        <a:p>
          <a:endParaRPr lang="es-MX" sz="1600"/>
        </a:p>
      </dgm:t>
    </dgm:pt>
    <dgm:pt modelId="{DB7AAE04-746F-4DFF-BF96-B3B0FCDBE9D5}" type="sibTrans" cxnId="{2C4F0369-5F56-4C57-8601-827F3432463F}">
      <dgm:prSet/>
      <dgm:spPr/>
      <dgm:t>
        <a:bodyPr/>
        <a:lstStyle/>
        <a:p>
          <a:endParaRPr lang="es-MX" sz="1600"/>
        </a:p>
      </dgm:t>
    </dgm:pt>
    <dgm:pt modelId="{68E24D2F-E230-43C3-AEED-EA158678688B}">
      <dgm:prSet custT="1"/>
      <dgm:spPr>
        <a:xfrm>
          <a:off x="5808762" y="2176997"/>
          <a:ext cx="2054887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MX" sz="11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Cierre piloto comparativo</a:t>
          </a:r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134CB18A-6DAB-465F-B7A6-4D49A55F398C}" type="parTrans" cxnId="{BF15804B-0E60-4243-B282-A8F028680CBF}">
      <dgm:prSet/>
      <dgm:spPr/>
      <dgm:t>
        <a:bodyPr/>
        <a:lstStyle/>
        <a:p>
          <a:endParaRPr lang="es-MX" sz="1600"/>
        </a:p>
      </dgm:t>
    </dgm:pt>
    <dgm:pt modelId="{918C072E-9384-4E0C-AC2D-3896A0C58C7F}" type="sibTrans" cxnId="{BF15804B-0E60-4243-B282-A8F028680CBF}">
      <dgm:prSet/>
      <dgm:spPr/>
      <dgm:t>
        <a:bodyPr/>
        <a:lstStyle/>
        <a:p>
          <a:endParaRPr lang="es-MX" sz="1600"/>
        </a:p>
      </dgm:t>
    </dgm:pt>
    <dgm:pt modelId="{40020D39-70E9-481C-9543-4AF1FC024C0D}">
      <dgm:prSet phldrT="[Texto]" custT="1"/>
      <dgm:spPr>
        <a:xfrm>
          <a:off x="5808762" y="2176997"/>
          <a:ext cx="2054887" cy="1636525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s-MX" sz="11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gm:t>
    </dgm:pt>
    <dgm:pt modelId="{D429FDB5-8158-4068-8E56-20357988CE0F}" type="parTrans" cxnId="{CFDFC096-F89D-4F0C-B540-55800621F763}">
      <dgm:prSet/>
      <dgm:spPr/>
      <dgm:t>
        <a:bodyPr/>
        <a:lstStyle/>
        <a:p>
          <a:endParaRPr lang="es-MX" sz="1600"/>
        </a:p>
      </dgm:t>
    </dgm:pt>
    <dgm:pt modelId="{9FE3EC03-E0DA-4BF3-868A-38F5FA253E5F}" type="sibTrans" cxnId="{CFDFC096-F89D-4F0C-B540-55800621F763}">
      <dgm:prSet/>
      <dgm:spPr/>
      <dgm:t>
        <a:bodyPr/>
        <a:lstStyle/>
        <a:p>
          <a:endParaRPr lang="es-MX" sz="1600"/>
        </a:p>
      </dgm:t>
    </dgm:pt>
    <dgm:pt modelId="{3F7179C1-2C11-4A54-A139-260CBE5B6B09}" type="pres">
      <dgm:prSet presAssocID="{8EDFD4B4-3725-48EF-B7B0-AF6641F33A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A00A2A7-C160-4AAB-A48B-E81C240E6DAB}" type="pres">
      <dgm:prSet presAssocID="{14E59C45-A9B1-4505-A0C2-EB75F409F1A7}" presName="composite" presStyleCnt="0"/>
      <dgm:spPr/>
    </dgm:pt>
    <dgm:pt modelId="{EF1597EA-A7BD-4223-B72E-FCEAEC000F9A}" type="pres">
      <dgm:prSet presAssocID="{14E59C45-A9B1-4505-A0C2-EB75F409F1A7}" presName="imagSh" presStyleLbl="bgImgPlace1" presStyleIdx="0" presStyleCnt="4"/>
      <dgm:spPr>
        <a:xfrm>
          <a:off x="5612" y="1195081"/>
          <a:ext cx="1636525" cy="163652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s-MX"/>
        </a:p>
      </dgm:t>
    </dgm:pt>
    <dgm:pt modelId="{88E7C073-1C8E-41CC-881C-D253EA224053}" type="pres">
      <dgm:prSet presAssocID="{14E59C45-A9B1-4505-A0C2-EB75F409F1A7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53E7472-4585-44AA-A786-32A1F22E74FE}" type="pres">
      <dgm:prSet presAssocID="{2E017A32-5E54-47F4-8839-E8219775E3C8}" presName="sibTrans" presStyleLbl="sibTrans2D1" presStyleIdx="0" presStyleCnt="3"/>
      <dgm:spPr/>
      <dgm:t>
        <a:bodyPr/>
        <a:lstStyle/>
        <a:p>
          <a:endParaRPr lang="es-MX"/>
        </a:p>
      </dgm:t>
    </dgm:pt>
    <dgm:pt modelId="{21FEF03B-915C-4C68-8BEE-0588B819A691}" type="pres">
      <dgm:prSet presAssocID="{2E017A32-5E54-47F4-8839-E8219775E3C8}" presName="connTx" presStyleLbl="sibTrans2D1" presStyleIdx="0" presStyleCnt="3"/>
      <dgm:spPr/>
      <dgm:t>
        <a:bodyPr/>
        <a:lstStyle/>
        <a:p>
          <a:endParaRPr lang="es-MX"/>
        </a:p>
      </dgm:t>
    </dgm:pt>
    <dgm:pt modelId="{8D4AEAFF-970A-4991-9184-A8DE8A34CF53}" type="pres">
      <dgm:prSet presAssocID="{F8F80E30-E38B-4252-9A06-18E5DF454036}" presName="composite" presStyleCnt="0"/>
      <dgm:spPr/>
    </dgm:pt>
    <dgm:pt modelId="{3CF7E1D9-5D5C-4346-B837-2EBE0320F8E2}" type="pres">
      <dgm:prSet presAssocID="{F8F80E30-E38B-4252-9A06-18E5DF454036}" presName="imagSh" presStyleLbl="bgImgPlace1" presStyleIdx="1" presStyleCnt="4"/>
      <dgm:spPr>
        <a:xfrm>
          <a:off x="2745366" y="1195081"/>
          <a:ext cx="1636525" cy="163652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s-MX"/>
        </a:p>
      </dgm:t>
    </dgm:pt>
    <dgm:pt modelId="{12F33002-0551-4120-A2F7-92F9BBB821F3}" type="pres">
      <dgm:prSet presAssocID="{F8F80E30-E38B-4252-9A06-18E5DF454036}" presName="txNode" presStyleLbl="node1" presStyleIdx="1" presStyleCnt="4" custScaleX="1573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8E95FF2-6FB4-4746-80FE-C4B1F3AC07E8}" type="pres">
      <dgm:prSet presAssocID="{852EB447-B199-4480-9C5B-F2253BA11B71}" presName="sibTrans" presStyleLbl="sibTrans2D1" presStyleIdx="1" presStyleCnt="3"/>
      <dgm:spPr/>
      <dgm:t>
        <a:bodyPr/>
        <a:lstStyle/>
        <a:p>
          <a:endParaRPr lang="es-MX"/>
        </a:p>
      </dgm:t>
    </dgm:pt>
    <dgm:pt modelId="{9E044EBA-527F-4A10-9701-AEF30E8A9B86}" type="pres">
      <dgm:prSet presAssocID="{852EB447-B199-4480-9C5B-F2253BA11B71}" presName="connTx" presStyleLbl="sibTrans2D1" presStyleIdx="1" presStyleCnt="3"/>
      <dgm:spPr/>
      <dgm:t>
        <a:bodyPr/>
        <a:lstStyle/>
        <a:p>
          <a:endParaRPr lang="es-MX"/>
        </a:p>
      </dgm:t>
    </dgm:pt>
    <dgm:pt modelId="{DBEEB736-F605-469C-8668-E45BAE3593A5}" type="pres">
      <dgm:prSet presAssocID="{55AC056B-24CE-4C35-9D84-DD8BDFECD132}" presName="composite" presStyleCnt="0"/>
      <dgm:spPr/>
    </dgm:pt>
    <dgm:pt modelId="{5B116FEE-23F7-40F3-AF8E-6419A44EBEDD}" type="pres">
      <dgm:prSet presAssocID="{55AC056B-24CE-4C35-9D84-DD8BDFECD132}" presName="imagSh" presStyleLbl="bgImgPlace1" presStyleIdx="2" presStyleCnt="4"/>
      <dgm:spPr>
        <a:xfrm>
          <a:off x="5751532" y="1195081"/>
          <a:ext cx="1636525" cy="163652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s-MX"/>
        </a:p>
      </dgm:t>
    </dgm:pt>
    <dgm:pt modelId="{3CEC716A-914E-4714-A354-414A041E2EF0}" type="pres">
      <dgm:prSet presAssocID="{55AC056B-24CE-4C35-9D84-DD8BDFECD132}" presName="txNode" presStyleLbl="node1" presStyleIdx="2" presStyleCnt="4" custScaleX="12556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9AD362-B6B3-46C4-B4D6-2C2E6B0BDD94}" type="pres">
      <dgm:prSet presAssocID="{B98A7A97-D276-4CE9-AE4D-A77446903610}" presName="sibTrans" presStyleLbl="sibTrans2D1" presStyleIdx="2" presStyleCnt="3"/>
      <dgm:spPr/>
      <dgm:t>
        <a:bodyPr/>
        <a:lstStyle/>
        <a:p>
          <a:endParaRPr lang="es-MX"/>
        </a:p>
      </dgm:t>
    </dgm:pt>
    <dgm:pt modelId="{DFE990AA-4D48-40C3-893B-61FCEEC01104}" type="pres">
      <dgm:prSet presAssocID="{B98A7A97-D276-4CE9-AE4D-A77446903610}" presName="connTx" presStyleLbl="sibTrans2D1" presStyleIdx="2" presStyleCnt="3"/>
      <dgm:spPr/>
      <dgm:t>
        <a:bodyPr/>
        <a:lstStyle/>
        <a:p>
          <a:endParaRPr lang="es-MX"/>
        </a:p>
      </dgm:t>
    </dgm:pt>
    <dgm:pt modelId="{860C72FD-041E-4E58-82C2-94AE67B09F0A}" type="pres">
      <dgm:prSet presAssocID="{C1EAD629-8DAC-48F0-BC47-89737B48121E}" presName="composite" presStyleCnt="0"/>
      <dgm:spPr/>
    </dgm:pt>
    <dgm:pt modelId="{917A8E74-F668-4D01-894B-2052947E7C5B}" type="pres">
      <dgm:prSet presAssocID="{C1EAD629-8DAC-48F0-BC47-89737B48121E}" presName="imagSh" presStyleLbl="bgImgPlace1" presStyleIdx="3" presStyleCnt="4"/>
      <dgm:spPr>
        <a:xfrm>
          <a:off x="8497898" y="1195081"/>
          <a:ext cx="1636525" cy="163652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s-MX"/>
        </a:p>
      </dgm:t>
    </dgm:pt>
    <dgm:pt modelId="{9C315549-DDD2-4029-B6FE-6FA0CBA62C71}" type="pres">
      <dgm:prSet presAssocID="{C1EAD629-8DAC-48F0-BC47-89737B48121E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7BAC725-F471-4867-8688-D868D7FD3D25}" type="presOf" srcId="{F8F80E30-E38B-4252-9A06-18E5DF454036}" destId="{12F33002-0551-4120-A2F7-92F9BBB821F3}" srcOrd="0" destOrd="0" presId="urn:microsoft.com/office/officeart/2005/8/layout/hProcess10"/>
    <dgm:cxn modelId="{7B600724-5319-49A7-AC7D-34AD128D275A}" srcId="{14E59C45-A9B1-4505-A0C2-EB75F409F1A7}" destId="{AAD7C596-6937-4E03-9848-46FFB2C78A97}" srcOrd="1" destOrd="0" parTransId="{15480F6A-57C6-4143-8370-64D28922CA0C}" sibTransId="{A5A99F71-D41C-497E-83F0-0ADD95167EBA}"/>
    <dgm:cxn modelId="{07CA0816-DEC4-47E3-BCDE-377767BA9FD7}" srcId="{8EDFD4B4-3725-48EF-B7B0-AF6641F33A43}" destId="{F8F80E30-E38B-4252-9A06-18E5DF454036}" srcOrd="1" destOrd="0" parTransId="{935A2779-BC98-4964-85C5-143C830768FE}" sibTransId="{852EB447-B199-4480-9C5B-F2253BA11B71}"/>
    <dgm:cxn modelId="{06AE9913-5CD8-4F6C-8907-F6DCD01C6C29}" type="presOf" srcId="{55AC056B-24CE-4C35-9D84-DD8BDFECD132}" destId="{3CEC716A-914E-4714-A354-414A041E2EF0}" srcOrd="0" destOrd="0" presId="urn:microsoft.com/office/officeart/2005/8/layout/hProcess10"/>
    <dgm:cxn modelId="{5EEABD01-227D-46E2-AAF3-D49713FCB558}" srcId="{F8F80E30-E38B-4252-9A06-18E5DF454036}" destId="{09F278D3-7DB8-4D02-A02E-41DD7162CF87}" srcOrd="0" destOrd="0" parTransId="{D00B0B99-7F73-45D8-BAE0-60AD33D4131C}" sibTransId="{5B53692D-0F8C-4C7C-B2DD-2D05C6ADC5F2}"/>
    <dgm:cxn modelId="{840DFAEC-8CD0-4F0E-B929-880AEFF0DD93}" type="presOf" srcId="{2E017A32-5E54-47F4-8839-E8219775E3C8}" destId="{753E7472-4585-44AA-A786-32A1F22E74FE}" srcOrd="0" destOrd="0" presId="urn:microsoft.com/office/officeart/2005/8/layout/hProcess10"/>
    <dgm:cxn modelId="{69758C24-7716-4045-AC5E-44D2B6591FF0}" type="presOf" srcId="{09F278D3-7DB8-4D02-A02E-41DD7162CF87}" destId="{12F33002-0551-4120-A2F7-92F9BBB821F3}" srcOrd="0" destOrd="1" presId="urn:microsoft.com/office/officeart/2005/8/layout/hProcess10"/>
    <dgm:cxn modelId="{C3F4FED2-6047-4E16-9D13-896197E4A9E3}" srcId="{14E59C45-A9B1-4505-A0C2-EB75F409F1A7}" destId="{BFA9F911-E48F-4AB2-B36E-5BBF0A3BD080}" srcOrd="2" destOrd="0" parTransId="{5E855EA5-1297-4448-9A08-18D6FFF0EC19}" sibTransId="{C8BC843A-7A14-4382-940B-97DAEEE720F6}"/>
    <dgm:cxn modelId="{F2DFA430-43B4-4A34-BC7B-2AA446C9BA6F}" type="presOf" srcId="{08454D18-A878-4A98-A396-18D09DC5CA43}" destId="{3CEC716A-914E-4714-A354-414A041E2EF0}" srcOrd="0" destOrd="1" presId="urn:microsoft.com/office/officeart/2005/8/layout/hProcess10"/>
    <dgm:cxn modelId="{AD7A73D8-370B-4926-B87A-EA1E3AFFACC2}" type="presOf" srcId="{68E24D2F-E230-43C3-AEED-EA158678688B}" destId="{3CEC716A-914E-4714-A354-414A041E2EF0}" srcOrd="0" destOrd="3" presId="urn:microsoft.com/office/officeart/2005/8/layout/hProcess10"/>
    <dgm:cxn modelId="{2C4F0369-5F56-4C57-8601-827F3432463F}" srcId="{C1EAD629-8DAC-48F0-BC47-89737B48121E}" destId="{10C2379C-2B09-4DE7-B4B1-370E71610B69}" srcOrd="0" destOrd="0" parTransId="{5F378609-2863-4CD4-B0E7-D2027258BC79}" sibTransId="{DB7AAE04-746F-4DFF-BF96-B3B0FCDBE9D5}"/>
    <dgm:cxn modelId="{D820133A-948F-4D33-A766-2A8E45CAAEC0}" srcId="{A1E2FD71-B1FE-45B6-A902-02E319A56860}" destId="{745FDE95-EBA3-47DF-913C-5394BF214904}" srcOrd="2" destOrd="0" parTransId="{D30CAAAB-CF57-4D2C-B288-82FCA882F8E5}" sibTransId="{2CF94689-2620-40B3-8F4B-3004CD672F0D}"/>
    <dgm:cxn modelId="{85408D25-2314-438B-AB29-41FA7258B24D}" type="presOf" srcId="{10C2379C-2B09-4DE7-B4B1-370E71610B69}" destId="{9C315549-DDD2-4029-B6FE-6FA0CBA62C71}" srcOrd="0" destOrd="1" presId="urn:microsoft.com/office/officeart/2005/8/layout/hProcess10"/>
    <dgm:cxn modelId="{87AFC9FE-74AE-47A6-A1B1-DD7B69625F38}" srcId="{55AC056B-24CE-4C35-9D84-DD8BDFECD132}" destId="{08454D18-A878-4A98-A396-18D09DC5CA43}" srcOrd="0" destOrd="0" parTransId="{C25E5D6B-CB7E-4CDF-8425-AF4112628009}" sibTransId="{4688435C-C870-403A-9DC6-5413B53BC0FB}"/>
    <dgm:cxn modelId="{064E03B2-C348-47AA-92AD-EB4E26A602AD}" type="presOf" srcId="{BFA9F911-E48F-4AB2-B36E-5BBF0A3BD080}" destId="{88E7C073-1C8E-41CC-881C-D253EA224053}" srcOrd="0" destOrd="3" presId="urn:microsoft.com/office/officeart/2005/8/layout/hProcess10"/>
    <dgm:cxn modelId="{CFDFC096-F89D-4F0C-B540-55800621F763}" srcId="{55AC056B-24CE-4C35-9D84-DD8BDFECD132}" destId="{40020D39-70E9-481C-9543-4AF1FC024C0D}" srcOrd="1" destOrd="0" parTransId="{D429FDB5-8158-4068-8E56-20357988CE0F}" sibTransId="{9FE3EC03-E0DA-4BF3-868A-38F5FA253E5F}"/>
    <dgm:cxn modelId="{F1A8C32C-F999-4F6A-A275-93ED960D14AB}" type="presOf" srcId="{F0210F8C-2BCF-4938-81AF-F2A1A0B17E91}" destId="{12F33002-0551-4120-A2F7-92F9BBB821F3}" srcOrd="0" destOrd="3" presId="urn:microsoft.com/office/officeart/2005/8/layout/hProcess10"/>
    <dgm:cxn modelId="{B8289BED-016E-4D05-BF4D-9223603C2623}" type="presOf" srcId="{8EDFD4B4-3725-48EF-B7B0-AF6641F33A43}" destId="{3F7179C1-2C11-4A54-A139-260CBE5B6B09}" srcOrd="0" destOrd="0" presId="urn:microsoft.com/office/officeart/2005/8/layout/hProcess10"/>
    <dgm:cxn modelId="{6BB104D1-1928-4C73-B069-8C8450ABBE99}" srcId="{F8F80E30-E38B-4252-9A06-18E5DF454036}" destId="{A1E2FD71-B1FE-45B6-A902-02E319A56860}" srcOrd="1" destOrd="0" parTransId="{8526A86F-101D-42C7-9543-F7AF823506C7}" sibTransId="{633EB0BC-D2F2-499F-8230-4BB01B511C5E}"/>
    <dgm:cxn modelId="{DCD05709-5B36-4480-B0B3-93868C73EDB8}" type="presOf" srcId="{48F6267E-EA4C-4640-9931-91C369F1BCBA}" destId="{88E7C073-1C8E-41CC-881C-D253EA224053}" srcOrd="0" destOrd="1" presId="urn:microsoft.com/office/officeart/2005/8/layout/hProcess10"/>
    <dgm:cxn modelId="{16772362-39D6-4216-8895-9DC084E49F12}" type="presOf" srcId="{852EB447-B199-4480-9C5B-F2253BA11B71}" destId="{18E95FF2-6FB4-4746-80FE-C4B1F3AC07E8}" srcOrd="0" destOrd="0" presId="urn:microsoft.com/office/officeart/2005/8/layout/hProcess10"/>
    <dgm:cxn modelId="{0C460443-BE8F-4B6D-9B5D-84E03FF874DB}" srcId="{8EDFD4B4-3725-48EF-B7B0-AF6641F33A43}" destId="{C1EAD629-8DAC-48F0-BC47-89737B48121E}" srcOrd="3" destOrd="0" parTransId="{29D14879-57C3-4264-B01B-6AA4EA9561EA}" sibTransId="{38B040EE-A6B5-44D1-BCBF-13220EE4CF99}"/>
    <dgm:cxn modelId="{471C8BDD-4380-4DC6-BBF5-E314D2B992C2}" type="presOf" srcId="{AAD7C596-6937-4E03-9848-46FFB2C78A97}" destId="{88E7C073-1C8E-41CC-881C-D253EA224053}" srcOrd="0" destOrd="2" presId="urn:microsoft.com/office/officeart/2005/8/layout/hProcess10"/>
    <dgm:cxn modelId="{8BAA3670-71B5-42C5-9C68-230A905162A1}" type="presOf" srcId="{B98A7A97-D276-4CE9-AE4D-A77446903610}" destId="{AE9AD362-B6B3-46C4-B4D6-2C2E6B0BDD94}" srcOrd="0" destOrd="0" presId="urn:microsoft.com/office/officeart/2005/8/layout/hProcess10"/>
    <dgm:cxn modelId="{C5C7137F-BC11-4BF5-AA8F-DCC1A8E6268A}" type="presOf" srcId="{E2AED6C4-5782-40F2-9391-CF13BFBFEA5A}" destId="{12F33002-0551-4120-A2F7-92F9BBB821F3}" srcOrd="0" destOrd="4" presId="urn:microsoft.com/office/officeart/2005/8/layout/hProcess10"/>
    <dgm:cxn modelId="{F0AC3398-214A-4337-A97E-DB42800D4CA8}" srcId="{8EDFD4B4-3725-48EF-B7B0-AF6641F33A43}" destId="{14E59C45-A9B1-4505-A0C2-EB75F409F1A7}" srcOrd="0" destOrd="0" parTransId="{34B62E8A-B2C9-42E8-91CA-9A5F27B44EAE}" sibTransId="{2E017A32-5E54-47F4-8839-E8219775E3C8}"/>
    <dgm:cxn modelId="{F6D53C27-AFFE-452B-BFBF-5C29A0A39EDB}" type="presOf" srcId="{852EB447-B199-4480-9C5B-F2253BA11B71}" destId="{9E044EBA-527F-4A10-9701-AEF30E8A9B86}" srcOrd="1" destOrd="0" presId="urn:microsoft.com/office/officeart/2005/8/layout/hProcess10"/>
    <dgm:cxn modelId="{BA80AFD1-19C6-4E74-8B85-D8C63338F808}" type="presOf" srcId="{40020D39-70E9-481C-9543-4AF1FC024C0D}" destId="{3CEC716A-914E-4714-A354-414A041E2EF0}" srcOrd="0" destOrd="2" presId="urn:microsoft.com/office/officeart/2005/8/layout/hProcess10"/>
    <dgm:cxn modelId="{75448ACB-541E-4EE7-8C18-AB2895619EF4}" type="presOf" srcId="{A1E2FD71-B1FE-45B6-A902-02E319A56860}" destId="{12F33002-0551-4120-A2F7-92F9BBB821F3}" srcOrd="0" destOrd="2" presId="urn:microsoft.com/office/officeart/2005/8/layout/hProcess10"/>
    <dgm:cxn modelId="{87B56C80-F695-4B30-9B16-054703BEFED9}" type="presOf" srcId="{745FDE95-EBA3-47DF-913C-5394BF214904}" destId="{12F33002-0551-4120-A2F7-92F9BBB821F3}" srcOrd="0" destOrd="5" presId="urn:microsoft.com/office/officeart/2005/8/layout/hProcess10"/>
    <dgm:cxn modelId="{9DDE81AA-31A0-4D56-BEA2-6294400955C7}" type="presOf" srcId="{14E59C45-A9B1-4505-A0C2-EB75F409F1A7}" destId="{88E7C073-1C8E-41CC-881C-D253EA224053}" srcOrd="0" destOrd="0" presId="urn:microsoft.com/office/officeart/2005/8/layout/hProcess10"/>
    <dgm:cxn modelId="{EC013FE8-4E78-41C0-823A-16BA2A9CF673}" srcId="{14E59C45-A9B1-4505-A0C2-EB75F409F1A7}" destId="{48F6267E-EA4C-4640-9931-91C369F1BCBA}" srcOrd="0" destOrd="0" parTransId="{25981F66-4189-4F7F-91B2-8028993F42A6}" sibTransId="{98EC7DE4-2AC1-4747-BAA0-873441A18B07}"/>
    <dgm:cxn modelId="{34CEF8A3-9E6D-4B27-A57D-954AA65F8F2D}" type="presOf" srcId="{2E017A32-5E54-47F4-8839-E8219775E3C8}" destId="{21FEF03B-915C-4C68-8BEE-0588B819A691}" srcOrd="1" destOrd="0" presId="urn:microsoft.com/office/officeart/2005/8/layout/hProcess10"/>
    <dgm:cxn modelId="{BF15804B-0E60-4243-B282-A8F028680CBF}" srcId="{55AC056B-24CE-4C35-9D84-DD8BDFECD132}" destId="{68E24D2F-E230-43C3-AEED-EA158678688B}" srcOrd="2" destOrd="0" parTransId="{134CB18A-6DAB-465F-B7A6-4D49A55F398C}" sibTransId="{918C072E-9384-4E0C-AC2D-3896A0C58C7F}"/>
    <dgm:cxn modelId="{FD1E6FE7-B67E-4C04-9074-1543FD9E163E}" srcId="{8EDFD4B4-3725-48EF-B7B0-AF6641F33A43}" destId="{55AC056B-24CE-4C35-9D84-DD8BDFECD132}" srcOrd="2" destOrd="0" parTransId="{9249C27B-6712-4978-B870-286F960B118E}" sibTransId="{B98A7A97-D276-4CE9-AE4D-A77446903610}"/>
    <dgm:cxn modelId="{31084522-4D93-4C6B-9338-A21F2637CC9E}" type="presOf" srcId="{B98A7A97-D276-4CE9-AE4D-A77446903610}" destId="{DFE990AA-4D48-40C3-893B-61FCEEC01104}" srcOrd="1" destOrd="0" presId="urn:microsoft.com/office/officeart/2005/8/layout/hProcess10"/>
    <dgm:cxn modelId="{A477781B-8E34-4993-BF7B-53C30B353AE4}" srcId="{A1E2FD71-B1FE-45B6-A902-02E319A56860}" destId="{E2AED6C4-5782-40F2-9391-CF13BFBFEA5A}" srcOrd="1" destOrd="0" parTransId="{8A3E343F-A695-4A2C-830E-252D075A5FB2}" sibTransId="{F67DD921-AFE2-48A4-9E4D-8FE3C4090D4A}"/>
    <dgm:cxn modelId="{19E82205-57D2-4840-AE57-F55283A9BE22}" srcId="{A1E2FD71-B1FE-45B6-A902-02E319A56860}" destId="{F0210F8C-2BCF-4938-81AF-F2A1A0B17E91}" srcOrd="0" destOrd="0" parTransId="{FBEDE4CA-4248-4315-88EB-C5D4F212B850}" sibTransId="{C5FD7E9C-A2FA-4D69-BC43-37DE9A9AC7D2}"/>
    <dgm:cxn modelId="{2269B0E1-6B70-4B00-8824-DC66EA89DD62}" type="presOf" srcId="{C1EAD629-8DAC-48F0-BC47-89737B48121E}" destId="{9C315549-DDD2-4029-B6FE-6FA0CBA62C71}" srcOrd="0" destOrd="0" presId="urn:microsoft.com/office/officeart/2005/8/layout/hProcess10"/>
    <dgm:cxn modelId="{2BBC6816-A6B2-45E7-9701-192E92A8629A}" type="presParOf" srcId="{3F7179C1-2C11-4A54-A139-260CBE5B6B09}" destId="{CA00A2A7-C160-4AAB-A48B-E81C240E6DAB}" srcOrd="0" destOrd="0" presId="urn:microsoft.com/office/officeart/2005/8/layout/hProcess10"/>
    <dgm:cxn modelId="{AA6D38C1-4950-4649-9176-51369E2A801A}" type="presParOf" srcId="{CA00A2A7-C160-4AAB-A48B-E81C240E6DAB}" destId="{EF1597EA-A7BD-4223-B72E-FCEAEC000F9A}" srcOrd="0" destOrd="0" presId="urn:microsoft.com/office/officeart/2005/8/layout/hProcess10"/>
    <dgm:cxn modelId="{87B2B210-ECF6-4FDA-A313-7F30542EBADF}" type="presParOf" srcId="{CA00A2A7-C160-4AAB-A48B-E81C240E6DAB}" destId="{88E7C073-1C8E-41CC-881C-D253EA224053}" srcOrd="1" destOrd="0" presId="urn:microsoft.com/office/officeart/2005/8/layout/hProcess10"/>
    <dgm:cxn modelId="{FF63DF67-5C15-4A0D-9AB0-F5CC1254F105}" type="presParOf" srcId="{3F7179C1-2C11-4A54-A139-260CBE5B6B09}" destId="{753E7472-4585-44AA-A786-32A1F22E74FE}" srcOrd="1" destOrd="0" presId="urn:microsoft.com/office/officeart/2005/8/layout/hProcess10"/>
    <dgm:cxn modelId="{353C344C-F9E6-4EAC-B8A5-A18FA537B7DD}" type="presParOf" srcId="{753E7472-4585-44AA-A786-32A1F22E74FE}" destId="{21FEF03B-915C-4C68-8BEE-0588B819A691}" srcOrd="0" destOrd="0" presId="urn:microsoft.com/office/officeart/2005/8/layout/hProcess10"/>
    <dgm:cxn modelId="{55A81FAD-C29A-484C-A140-2BBB5C7634CE}" type="presParOf" srcId="{3F7179C1-2C11-4A54-A139-260CBE5B6B09}" destId="{8D4AEAFF-970A-4991-9184-A8DE8A34CF53}" srcOrd="2" destOrd="0" presId="urn:microsoft.com/office/officeart/2005/8/layout/hProcess10"/>
    <dgm:cxn modelId="{6A623AB5-A50D-4AF3-8612-89B08C648C47}" type="presParOf" srcId="{8D4AEAFF-970A-4991-9184-A8DE8A34CF53}" destId="{3CF7E1D9-5D5C-4346-B837-2EBE0320F8E2}" srcOrd="0" destOrd="0" presId="urn:microsoft.com/office/officeart/2005/8/layout/hProcess10"/>
    <dgm:cxn modelId="{E07F6B55-303C-470F-ADF5-7E940248A8CC}" type="presParOf" srcId="{8D4AEAFF-970A-4991-9184-A8DE8A34CF53}" destId="{12F33002-0551-4120-A2F7-92F9BBB821F3}" srcOrd="1" destOrd="0" presId="urn:microsoft.com/office/officeart/2005/8/layout/hProcess10"/>
    <dgm:cxn modelId="{F816CB27-53CE-4BB0-8BBD-3805FDD45288}" type="presParOf" srcId="{3F7179C1-2C11-4A54-A139-260CBE5B6B09}" destId="{18E95FF2-6FB4-4746-80FE-C4B1F3AC07E8}" srcOrd="3" destOrd="0" presId="urn:microsoft.com/office/officeart/2005/8/layout/hProcess10"/>
    <dgm:cxn modelId="{F273A32A-EBC8-4EB6-BCB5-F4E9ABB0E787}" type="presParOf" srcId="{18E95FF2-6FB4-4746-80FE-C4B1F3AC07E8}" destId="{9E044EBA-527F-4A10-9701-AEF30E8A9B86}" srcOrd="0" destOrd="0" presId="urn:microsoft.com/office/officeart/2005/8/layout/hProcess10"/>
    <dgm:cxn modelId="{FEE77356-7298-4ADA-8520-B6C9E9478575}" type="presParOf" srcId="{3F7179C1-2C11-4A54-A139-260CBE5B6B09}" destId="{DBEEB736-F605-469C-8668-E45BAE3593A5}" srcOrd="4" destOrd="0" presId="urn:microsoft.com/office/officeart/2005/8/layout/hProcess10"/>
    <dgm:cxn modelId="{6769524F-9F3C-4B47-8955-F531AE132355}" type="presParOf" srcId="{DBEEB736-F605-469C-8668-E45BAE3593A5}" destId="{5B116FEE-23F7-40F3-AF8E-6419A44EBEDD}" srcOrd="0" destOrd="0" presId="urn:microsoft.com/office/officeart/2005/8/layout/hProcess10"/>
    <dgm:cxn modelId="{B00FF282-4A1B-4F45-AAAB-CD3555ED7706}" type="presParOf" srcId="{DBEEB736-F605-469C-8668-E45BAE3593A5}" destId="{3CEC716A-914E-4714-A354-414A041E2EF0}" srcOrd="1" destOrd="0" presId="urn:microsoft.com/office/officeart/2005/8/layout/hProcess10"/>
    <dgm:cxn modelId="{5E6F3E73-F6BD-47EA-BAEC-D2DC36FD1545}" type="presParOf" srcId="{3F7179C1-2C11-4A54-A139-260CBE5B6B09}" destId="{AE9AD362-B6B3-46C4-B4D6-2C2E6B0BDD94}" srcOrd="5" destOrd="0" presId="urn:microsoft.com/office/officeart/2005/8/layout/hProcess10"/>
    <dgm:cxn modelId="{24A325B1-A7E4-418D-ACD6-B4E7571C150A}" type="presParOf" srcId="{AE9AD362-B6B3-46C4-B4D6-2C2E6B0BDD94}" destId="{DFE990AA-4D48-40C3-893B-61FCEEC01104}" srcOrd="0" destOrd="0" presId="urn:microsoft.com/office/officeart/2005/8/layout/hProcess10"/>
    <dgm:cxn modelId="{DC8FB315-5432-4964-9BE5-84E574CD3786}" type="presParOf" srcId="{3F7179C1-2C11-4A54-A139-260CBE5B6B09}" destId="{860C72FD-041E-4E58-82C2-94AE67B09F0A}" srcOrd="6" destOrd="0" presId="urn:microsoft.com/office/officeart/2005/8/layout/hProcess10"/>
    <dgm:cxn modelId="{F15A54E5-0728-4DF5-9261-813C73933FE1}" type="presParOf" srcId="{860C72FD-041E-4E58-82C2-94AE67B09F0A}" destId="{917A8E74-F668-4D01-894B-2052947E7C5B}" srcOrd="0" destOrd="0" presId="urn:microsoft.com/office/officeart/2005/8/layout/hProcess10"/>
    <dgm:cxn modelId="{5A31C1E2-BB5A-45C1-A027-A645600900CD}" type="presParOf" srcId="{860C72FD-041E-4E58-82C2-94AE67B09F0A}" destId="{9C315549-DDD2-4029-B6FE-6FA0CBA62C7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6A56E6-B658-42B3-B1C2-2FBB002AD771}" type="doc">
      <dgm:prSet loTypeId="urn:microsoft.com/office/officeart/2008/layout/VerticalCurved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C90C9FBD-5EE1-4675-A60D-DEB412A10D37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Primer Anáhuac en usar la última versión de </a:t>
          </a:r>
          <a:r>
            <a:rPr lang="es-MX" sz="16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DarwinEd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A7202564-6D62-41B9-8747-ED1F4A7F3436}" type="parTrans" cxnId="{731FC0F2-FC30-411E-A13C-A58C98EE02FD}">
      <dgm:prSet/>
      <dgm:spPr/>
      <dgm:t>
        <a:bodyPr/>
        <a:lstStyle/>
        <a:p>
          <a:endParaRPr lang="es-MX" sz="1600">
            <a:solidFill>
              <a:schemeClr val="accent2">
                <a:lumMod val="50000"/>
              </a:schemeClr>
            </a:solidFill>
          </a:endParaRPr>
        </a:p>
      </dgm:t>
    </dgm:pt>
    <dgm:pt modelId="{280B5EC4-7C1B-4673-ACAA-A9544449C3CD}" type="sibTrans" cxnId="{731FC0F2-FC30-411E-A13C-A58C98EE02FD}">
      <dgm:prSet/>
      <dgm:spPr/>
      <dgm:t>
        <a:bodyPr/>
        <a:lstStyle/>
        <a:p>
          <a:endParaRPr lang="es-MX" sz="1600">
            <a:solidFill>
              <a:schemeClr val="accent2">
                <a:lumMod val="50000"/>
              </a:schemeClr>
            </a:solidFill>
          </a:endParaRPr>
        </a:p>
      </dgm:t>
    </dgm:pt>
    <dgm:pt modelId="{2FCB3420-8444-455C-A8AC-1E02EB886E57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Periodo 201840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697C981E-BC0B-473C-9675-D8CDE30D5192}" type="parTrans" cxnId="{28139419-B945-4A63-ADE2-A3BF2DA2D5E6}">
      <dgm:prSet/>
      <dgm:spPr/>
      <dgm:t>
        <a:bodyPr/>
        <a:lstStyle/>
        <a:p>
          <a:endParaRPr lang="es-MX" sz="1600"/>
        </a:p>
      </dgm:t>
    </dgm:pt>
    <dgm:pt modelId="{FA425F4F-3B03-41CA-B450-F1B4FC48641C}" type="sibTrans" cxnId="{28139419-B945-4A63-ADE2-A3BF2DA2D5E6}">
      <dgm:prSet/>
      <dgm:spPr/>
      <dgm:t>
        <a:bodyPr/>
        <a:lstStyle/>
        <a:p>
          <a:endParaRPr lang="es-MX" sz="1600"/>
        </a:p>
      </dgm:t>
    </dgm:pt>
    <dgm:pt modelId="{D963591C-8378-45B9-BADF-B60574850A1C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Asignación de espacios con  </a:t>
          </a:r>
          <a:r>
            <a:rPr lang="es-MX" sz="16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DarwinEd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457D6426-DBDD-4140-932D-2532025C5DDC}" type="parTrans" cxnId="{ED17DE3D-4135-49CF-8FFA-5083506A1A68}">
      <dgm:prSet/>
      <dgm:spPr/>
      <dgm:t>
        <a:bodyPr/>
        <a:lstStyle/>
        <a:p>
          <a:endParaRPr lang="es-MX" sz="1600"/>
        </a:p>
      </dgm:t>
    </dgm:pt>
    <dgm:pt modelId="{C680F3EC-77D7-45E5-828B-9B0698619DF0}" type="sibTrans" cxnId="{ED17DE3D-4135-49CF-8FFA-5083506A1A68}">
      <dgm:prSet/>
      <dgm:spPr/>
      <dgm:t>
        <a:bodyPr/>
        <a:lstStyle/>
        <a:p>
          <a:endParaRPr lang="es-MX" sz="1600"/>
        </a:p>
      </dgm:t>
    </dgm:pt>
    <dgm:pt modelId="{E94A69D7-F6B6-474D-93AF-4A31489F744C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Proporciona estadísticas de ocupación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924AD809-A989-43B5-8E5C-D4B338E66B76}" type="parTrans" cxnId="{5D322AE8-070F-4F4D-93A2-9AD837B850E7}">
      <dgm:prSet/>
      <dgm:spPr/>
      <dgm:t>
        <a:bodyPr/>
        <a:lstStyle/>
        <a:p>
          <a:endParaRPr lang="es-MX" sz="1600"/>
        </a:p>
      </dgm:t>
    </dgm:pt>
    <dgm:pt modelId="{2760CE2E-F0FC-4C7B-9E89-0AD8D8AD9AE3}" type="sibTrans" cxnId="{5D322AE8-070F-4F4D-93A2-9AD837B850E7}">
      <dgm:prSet/>
      <dgm:spPr/>
      <dgm:t>
        <a:bodyPr/>
        <a:lstStyle/>
        <a:p>
          <a:endParaRPr lang="es-MX" sz="1600"/>
        </a:p>
      </dgm:t>
    </dgm:pt>
    <dgm:pt modelId="{0AD43968-626F-4974-8F87-025CF9C31244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Brinda numero mínimo de inscritos por materia (eficiencia)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04060F48-3FAD-4D1F-AABF-B440E2F0B049}" type="parTrans" cxnId="{C8B19566-3A67-44F2-9DE2-44E06D2C125D}">
      <dgm:prSet/>
      <dgm:spPr/>
      <dgm:t>
        <a:bodyPr/>
        <a:lstStyle/>
        <a:p>
          <a:endParaRPr lang="es-MX" sz="1600"/>
        </a:p>
      </dgm:t>
    </dgm:pt>
    <dgm:pt modelId="{85499D1F-5548-4A82-A8E9-4904FD02B865}" type="sibTrans" cxnId="{C8B19566-3A67-44F2-9DE2-44E06D2C125D}">
      <dgm:prSet/>
      <dgm:spPr/>
      <dgm:t>
        <a:bodyPr/>
        <a:lstStyle/>
        <a:p>
          <a:endParaRPr lang="es-MX" sz="1600"/>
        </a:p>
      </dgm:t>
    </dgm:pt>
    <dgm:pt modelId="{50E05AED-0E7C-4125-AE27-C060FD6775F4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Reduce </a:t>
          </a:r>
          <a:r>
            <a:rPr lang="es-MX" sz="16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NRC’s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DDAA7DB1-B06F-44D8-ADBF-A604F7D5E0C0}" type="parTrans" cxnId="{EB0533D1-9C1C-482A-BB1C-24442034D4C0}">
      <dgm:prSet/>
      <dgm:spPr/>
      <dgm:t>
        <a:bodyPr/>
        <a:lstStyle/>
        <a:p>
          <a:endParaRPr lang="es-MX" sz="1600"/>
        </a:p>
      </dgm:t>
    </dgm:pt>
    <dgm:pt modelId="{94F09388-12C0-47F4-A118-A7787ED72DD3}" type="sibTrans" cxnId="{EB0533D1-9C1C-482A-BB1C-24442034D4C0}">
      <dgm:prSet/>
      <dgm:spPr/>
      <dgm:t>
        <a:bodyPr/>
        <a:lstStyle/>
        <a:p>
          <a:endParaRPr lang="es-MX" sz="1600"/>
        </a:p>
      </dgm:t>
    </dgm:pt>
    <dgm:pt modelId="{D29FD743-FC90-41E4-9301-9B342D74AA35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Reducir costos y agilizar tiempos</a:t>
          </a:r>
          <a:endParaRPr lang="es-MX" sz="16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gm:t>
    </dgm:pt>
    <dgm:pt modelId="{56CA5A12-25BD-4B8C-B232-97789D89890F}" type="parTrans" cxnId="{28A891F4-9765-42BE-A1B2-38EFA536F237}">
      <dgm:prSet/>
      <dgm:spPr/>
      <dgm:t>
        <a:bodyPr/>
        <a:lstStyle/>
        <a:p>
          <a:endParaRPr lang="es-MX" sz="1600"/>
        </a:p>
      </dgm:t>
    </dgm:pt>
    <dgm:pt modelId="{82FEBD63-D942-4DEC-94D5-FDE5820B50FC}" type="sibTrans" cxnId="{28A891F4-9765-42BE-A1B2-38EFA536F237}">
      <dgm:prSet/>
      <dgm:spPr/>
      <dgm:t>
        <a:bodyPr/>
        <a:lstStyle/>
        <a:p>
          <a:endParaRPr lang="es-MX" sz="1600"/>
        </a:p>
      </dgm:t>
    </dgm:pt>
    <dgm:pt modelId="{31AA334B-3601-42AD-BBC1-8B2142756094}" type="pres">
      <dgm:prSet presAssocID="{616A56E6-B658-42B3-B1C2-2FBB002AD77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FCC59839-E1C3-44C4-B35E-17386C508898}" type="pres">
      <dgm:prSet presAssocID="{616A56E6-B658-42B3-B1C2-2FBB002AD771}" presName="Name1" presStyleCnt="0"/>
      <dgm:spPr/>
      <dgm:t>
        <a:bodyPr/>
        <a:lstStyle/>
        <a:p>
          <a:endParaRPr lang="es-MX"/>
        </a:p>
      </dgm:t>
    </dgm:pt>
    <dgm:pt modelId="{4734039A-A5A1-4FEB-8249-332BE28E5EE4}" type="pres">
      <dgm:prSet presAssocID="{616A56E6-B658-42B3-B1C2-2FBB002AD771}" presName="cycle" presStyleCnt="0"/>
      <dgm:spPr/>
      <dgm:t>
        <a:bodyPr/>
        <a:lstStyle/>
        <a:p>
          <a:endParaRPr lang="es-MX"/>
        </a:p>
      </dgm:t>
    </dgm:pt>
    <dgm:pt modelId="{2376EAA0-C78F-4A1B-B210-A66B6F169C6D}" type="pres">
      <dgm:prSet presAssocID="{616A56E6-B658-42B3-B1C2-2FBB002AD771}" presName="srcNode" presStyleLbl="node1" presStyleIdx="0" presStyleCnt="5"/>
      <dgm:spPr/>
      <dgm:t>
        <a:bodyPr/>
        <a:lstStyle/>
        <a:p>
          <a:endParaRPr lang="es-MX"/>
        </a:p>
      </dgm:t>
    </dgm:pt>
    <dgm:pt modelId="{9F223D93-11D7-4A3E-9217-2089AC48770C}" type="pres">
      <dgm:prSet presAssocID="{616A56E6-B658-42B3-B1C2-2FBB002AD771}" presName="conn" presStyleLbl="parChTrans1D2" presStyleIdx="0" presStyleCnt="1"/>
      <dgm:spPr/>
      <dgm:t>
        <a:bodyPr/>
        <a:lstStyle/>
        <a:p>
          <a:endParaRPr lang="es-MX"/>
        </a:p>
      </dgm:t>
    </dgm:pt>
    <dgm:pt modelId="{76D055E2-5A0F-45D5-882B-5ACC1C465F9A}" type="pres">
      <dgm:prSet presAssocID="{616A56E6-B658-42B3-B1C2-2FBB002AD771}" presName="extraNode" presStyleLbl="node1" presStyleIdx="0" presStyleCnt="5"/>
      <dgm:spPr/>
      <dgm:t>
        <a:bodyPr/>
        <a:lstStyle/>
        <a:p>
          <a:endParaRPr lang="es-MX"/>
        </a:p>
      </dgm:t>
    </dgm:pt>
    <dgm:pt modelId="{B5A625B3-786A-4FA6-867B-BA741188C5A7}" type="pres">
      <dgm:prSet presAssocID="{616A56E6-B658-42B3-B1C2-2FBB002AD771}" presName="dstNode" presStyleLbl="node1" presStyleIdx="0" presStyleCnt="5"/>
      <dgm:spPr/>
      <dgm:t>
        <a:bodyPr/>
        <a:lstStyle/>
        <a:p>
          <a:endParaRPr lang="es-MX"/>
        </a:p>
      </dgm:t>
    </dgm:pt>
    <dgm:pt modelId="{974FAD0D-7176-4084-9E1D-D2970A6DCE29}" type="pres">
      <dgm:prSet presAssocID="{C90C9FBD-5EE1-4675-A60D-DEB412A10D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B5D6040-8AE8-4D32-8E79-EC0BB9C0038C}" type="pres">
      <dgm:prSet presAssocID="{C90C9FBD-5EE1-4675-A60D-DEB412A10D37}" presName="accent_1" presStyleCnt="0"/>
      <dgm:spPr/>
      <dgm:t>
        <a:bodyPr/>
        <a:lstStyle/>
        <a:p>
          <a:endParaRPr lang="es-MX"/>
        </a:p>
      </dgm:t>
    </dgm:pt>
    <dgm:pt modelId="{121A3C71-3BBE-47B9-AA58-DE15FD83A267}" type="pres">
      <dgm:prSet presAssocID="{C90C9FBD-5EE1-4675-A60D-DEB412A10D37}" presName="accentRepeatNode" presStyleLbl="solidFgAcc1" presStyleIdx="0" presStyleCnt="5"/>
      <dgm:spPr/>
      <dgm:t>
        <a:bodyPr/>
        <a:lstStyle/>
        <a:p>
          <a:endParaRPr lang="es-MX"/>
        </a:p>
      </dgm:t>
    </dgm:pt>
    <dgm:pt modelId="{9A196BB9-12F5-4A4F-862D-A9374FEC28E1}" type="pres">
      <dgm:prSet presAssocID="{2FCB3420-8444-455C-A8AC-1E02EB886E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7E34DF8-CE51-488D-B3BF-0EE683B57706}" type="pres">
      <dgm:prSet presAssocID="{2FCB3420-8444-455C-A8AC-1E02EB886E57}" presName="accent_2" presStyleCnt="0"/>
      <dgm:spPr/>
      <dgm:t>
        <a:bodyPr/>
        <a:lstStyle/>
        <a:p>
          <a:endParaRPr lang="es-MX"/>
        </a:p>
      </dgm:t>
    </dgm:pt>
    <dgm:pt modelId="{07509329-2B84-4543-AA7E-6A244C0C6151}" type="pres">
      <dgm:prSet presAssocID="{2FCB3420-8444-455C-A8AC-1E02EB886E57}" presName="accentRepeatNode" presStyleLbl="solidFgAcc1" presStyleIdx="1" presStyleCnt="5"/>
      <dgm:spPr/>
      <dgm:t>
        <a:bodyPr/>
        <a:lstStyle/>
        <a:p>
          <a:endParaRPr lang="es-MX"/>
        </a:p>
      </dgm:t>
    </dgm:pt>
    <dgm:pt modelId="{7EAAEE48-1E8E-48B9-97F3-130E73EB1E0A}" type="pres">
      <dgm:prSet presAssocID="{E94A69D7-F6B6-474D-93AF-4A31489F744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940FA8-03ED-405C-A84B-D36B316A1612}" type="pres">
      <dgm:prSet presAssocID="{E94A69D7-F6B6-474D-93AF-4A31489F744C}" presName="accent_3" presStyleCnt="0"/>
      <dgm:spPr/>
      <dgm:t>
        <a:bodyPr/>
        <a:lstStyle/>
        <a:p>
          <a:endParaRPr lang="es-MX"/>
        </a:p>
      </dgm:t>
    </dgm:pt>
    <dgm:pt modelId="{B09DE9B7-8551-4EB6-B394-340D62711959}" type="pres">
      <dgm:prSet presAssocID="{E94A69D7-F6B6-474D-93AF-4A31489F744C}" presName="accentRepeatNode" presStyleLbl="solidFgAcc1" presStyleIdx="2" presStyleCnt="5"/>
      <dgm:spPr/>
      <dgm:t>
        <a:bodyPr/>
        <a:lstStyle/>
        <a:p>
          <a:endParaRPr lang="es-MX"/>
        </a:p>
      </dgm:t>
    </dgm:pt>
    <dgm:pt modelId="{74536C7A-5C55-405C-9B0E-77E584372E66}" type="pres">
      <dgm:prSet presAssocID="{0AD43968-626F-4974-8F87-025CF9C3124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05E90C-226B-43C1-A552-BCE4AFB6A0DB}" type="pres">
      <dgm:prSet presAssocID="{0AD43968-626F-4974-8F87-025CF9C31244}" presName="accent_4" presStyleCnt="0"/>
      <dgm:spPr/>
    </dgm:pt>
    <dgm:pt modelId="{3790EA8A-3382-4239-B2FA-C003607658C3}" type="pres">
      <dgm:prSet presAssocID="{0AD43968-626F-4974-8F87-025CF9C31244}" presName="accentRepeatNode" presStyleLbl="solidFgAcc1" presStyleIdx="3" presStyleCnt="5"/>
      <dgm:spPr/>
    </dgm:pt>
    <dgm:pt modelId="{D27AA835-9B67-4F36-8BAF-620AEC7022F6}" type="pres">
      <dgm:prSet presAssocID="{50E05AED-0E7C-4125-AE27-C060FD6775F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0C75EF1-1094-44DB-AF6D-F1A44BB3FAEC}" type="pres">
      <dgm:prSet presAssocID="{50E05AED-0E7C-4125-AE27-C060FD6775F4}" presName="accent_5" presStyleCnt="0"/>
      <dgm:spPr/>
    </dgm:pt>
    <dgm:pt modelId="{90AAB86B-42B2-41F4-BB33-903AF876AF0C}" type="pres">
      <dgm:prSet presAssocID="{50E05AED-0E7C-4125-AE27-C060FD6775F4}" presName="accentRepeatNode" presStyleLbl="solidFgAcc1" presStyleIdx="4" presStyleCnt="5"/>
      <dgm:spPr/>
    </dgm:pt>
  </dgm:ptLst>
  <dgm:cxnLst>
    <dgm:cxn modelId="{28139419-B945-4A63-ADE2-A3BF2DA2D5E6}" srcId="{616A56E6-B658-42B3-B1C2-2FBB002AD771}" destId="{2FCB3420-8444-455C-A8AC-1E02EB886E57}" srcOrd="1" destOrd="0" parTransId="{697C981E-BC0B-473C-9675-D8CDE30D5192}" sibTransId="{FA425F4F-3B03-41CA-B450-F1B4FC48641C}"/>
    <dgm:cxn modelId="{B967CC11-D552-4B5D-999F-81A5D60436F0}" type="presOf" srcId="{50E05AED-0E7C-4125-AE27-C060FD6775F4}" destId="{D27AA835-9B67-4F36-8BAF-620AEC7022F6}" srcOrd="0" destOrd="0" presId="urn:microsoft.com/office/officeart/2008/layout/VerticalCurvedList"/>
    <dgm:cxn modelId="{10C66942-DA74-46C1-9E5B-2749D4B80145}" type="presOf" srcId="{C90C9FBD-5EE1-4675-A60D-DEB412A10D37}" destId="{974FAD0D-7176-4084-9E1D-D2970A6DCE29}" srcOrd="0" destOrd="0" presId="urn:microsoft.com/office/officeart/2008/layout/VerticalCurvedList"/>
    <dgm:cxn modelId="{28A891F4-9765-42BE-A1B2-38EFA536F237}" srcId="{50E05AED-0E7C-4125-AE27-C060FD6775F4}" destId="{D29FD743-FC90-41E4-9301-9B342D74AA35}" srcOrd="0" destOrd="0" parTransId="{56CA5A12-25BD-4B8C-B232-97789D89890F}" sibTransId="{82FEBD63-D942-4DEC-94D5-FDE5820B50FC}"/>
    <dgm:cxn modelId="{ED17DE3D-4135-49CF-8FFA-5083506A1A68}" srcId="{2FCB3420-8444-455C-A8AC-1E02EB886E57}" destId="{D963591C-8378-45B9-BADF-B60574850A1C}" srcOrd="0" destOrd="0" parTransId="{457D6426-DBDD-4140-932D-2532025C5DDC}" sibTransId="{C680F3EC-77D7-45E5-828B-9B0698619DF0}"/>
    <dgm:cxn modelId="{731FC0F2-FC30-411E-A13C-A58C98EE02FD}" srcId="{616A56E6-B658-42B3-B1C2-2FBB002AD771}" destId="{C90C9FBD-5EE1-4675-A60D-DEB412A10D37}" srcOrd="0" destOrd="0" parTransId="{A7202564-6D62-41B9-8747-ED1F4A7F3436}" sibTransId="{280B5EC4-7C1B-4673-ACAA-A9544449C3CD}"/>
    <dgm:cxn modelId="{1CE524F9-6F4C-4E6C-87B6-C77E24F6E37B}" type="presOf" srcId="{616A56E6-B658-42B3-B1C2-2FBB002AD771}" destId="{31AA334B-3601-42AD-BBC1-8B2142756094}" srcOrd="0" destOrd="0" presId="urn:microsoft.com/office/officeart/2008/layout/VerticalCurvedList"/>
    <dgm:cxn modelId="{EB0533D1-9C1C-482A-BB1C-24442034D4C0}" srcId="{616A56E6-B658-42B3-B1C2-2FBB002AD771}" destId="{50E05AED-0E7C-4125-AE27-C060FD6775F4}" srcOrd="4" destOrd="0" parTransId="{DDAA7DB1-B06F-44D8-ADBF-A604F7D5E0C0}" sibTransId="{94F09388-12C0-47F4-A118-A7787ED72DD3}"/>
    <dgm:cxn modelId="{6C0B1CF2-A3CC-4302-AEE6-1E301F0ACACB}" type="presOf" srcId="{2FCB3420-8444-455C-A8AC-1E02EB886E57}" destId="{9A196BB9-12F5-4A4F-862D-A9374FEC28E1}" srcOrd="0" destOrd="0" presId="urn:microsoft.com/office/officeart/2008/layout/VerticalCurvedList"/>
    <dgm:cxn modelId="{EE33DB2E-3978-4D02-841E-B3E20651EF0D}" type="presOf" srcId="{D963591C-8378-45B9-BADF-B60574850A1C}" destId="{9A196BB9-12F5-4A4F-862D-A9374FEC28E1}" srcOrd="0" destOrd="1" presId="urn:microsoft.com/office/officeart/2008/layout/VerticalCurvedList"/>
    <dgm:cxn modelId="{8826193E-06E0-4F95-A3E2-A53BE7279FDC}" type="presOf" srcId="{D29FD743-FC90-41E4-9301-9B342D74AA35}" destId="{D27AA835-9B67-4F36-8BAF-620AEC7022F6}" srcOrd="0" destOrd="1" presId="urn:microsoft.com/office/officeart/2008/layout/VerticalCurvedList"/>
    <dgm:cxn modelId="{C744D78B-873F-4B08-85F2-83001EA4DDE5}" type="presOf" srcId="{E94A69D7-F6B6-474D-93AF-4A31489F744C}" destId="{7EAAEE48-1E8E-48B9-97F3-130E73EB1E0A}" srcOrd="0" destOrd="0" presId="urn:microsoft.com/office/officeart/2008/layout/VerticalCurvedList"/>
    <dgm:cxn modelId="{4CC51944-3A48-48E3-8259-1D9D0731C249}" type="presOf" srcId="{280B5EC4-7C1B-4673-ACAA-A9544449C3CD}" destId="{9F223D93-11D7-4A3E-9217-2089AC48770C}" srcOrd="0" destOrd="0" presId="urn:microsoft.com/office/officeart/2008/layout/VerticalCurvedList"/>
    <dgm:cxn modelId="{C8B19566-3A67-44F2-9DE2-44E06D2C125D}" srcId="{616A56E6-B658-42B3-B1C2-2FBB002AD771}" destId="{0AD43968-626F-4974-8F87-025CF9C31244}" srcOrd="3" destOrd="0" parTransId="{04060F48-3FAD-4D1F-AABF-B440E2F0B049}" sibTransId="{85499D1F-5548-4A82-A8E9-4904FD02B865}"/>
    <dgm:cxn modelId="{5D322AE8-070F-4F4D-93A2-9AD837B850E7}" srcId="{616A56E6-B658-42B3-B1C2-2FBB002AD771}" destId="{E94A69D7-F6B6-474D-93AF-4A31489F744C}" srcOrd="2" destOrd="0" parTransId="{924AD809-A989-43B5-8E5C-D4B338E66B76}" sibTransId="{2760CE2E-F0FC-4C7B-9E89-0AD8D8AD9AE3}"/>
    <dgm:cxn modelId="{03035EEE-D70E-4872-B0D4-A7C306C28385}" type="presOf" srcId="{0AD43968-626F-4974-8F87-025CF9C31244}" destId="{74536C7A-5C55-405C-9B0E-77E584372E66}" srcOrd="0" destOrd="0" presId="urn:microsoft.com/office/officeart/2008/layout/VerticalCurvedList"/>
    <dgm:cxn modelId="{5741B93A-7257-45A9-9852-19BD95EAB873}" type="presParOf" srcId="{31AA334B-3601-42AD-BBC1-8B2142756094}" destId="{FCC59839-E1C3-44C4-B35E-17386C508898}" srcOrd="0" destOrd="0" presId="urn:microsoft.com/office/officeart/2008/layout/VerticalCurvedList"/>
    <dgm:cxn modelId="{C98F32CA-E953-4E63-A993-6AD8CB5BE44F}" type="presParOf" srcId="{FCC59839-E1C3-44C4-B35E-17386C508898}" destId="{4734039A-A5A1-4FEB-8249-332BE28E5EE4}" srcOrd="0" destOrd="0" presId="urn:microsoft.com/office/officeart/2008/layout/VerticalCurvedList"/>
    <dgm:cxn modelId="{B9BDB49E-6EB5-40A2-973A-492E4672C087}" type="presParOf" srcId="{4734039A-A5A1-4FEB-8249-332BE28E5EE4}" destId="{2376EAA0-C78F-4A1B-B210-A66B6F169C6D}" srcOrd="0" destOrd="0" presId="urn:microsoft.com/office/officeart/2008/layout/VerticalCurvedList"/>
    <dgm:cxn modelId="{D51E0AFC-6B43-4696-8140-FB780B370FEA}" type="presParOf" srcId="{4734039A-A5A1-4FEB-8249-332BE28E5EE4}" destId="{9F223D93-11D7-4A3E-9217-2089AC48770C}" srcOrd="1" destOrd="0" presId="urn:microsoft.com/office/officeart/2008/layout/VerticalCurvedList"/>
    <dgm:cxn modelId="{6A9C20B1-DFA7-4F39-8088-AA917270C5C6}" type="presParOf" srcId="{4734039A-A5A1-4FEB-8249-332BE28E5EE4}" destId="{76D055E2-5A0F-45D5-882B-5ACC1C465F9A}" srcOrd="2" destOrd="0" presId="urn:microsoft.com/office/officeart/2008/layout/VerticalCurvedList"/>
    <dgm:cxn modelId="{A2CEB840-5E9C-4E10-B93D-383461B47B6F}" type="presParOf" srcId="{4734039A-A5A1-4FEB-8249-332BE28E5EE4}" destId="{B5A625B3-786A-4FA6-867B-BA741188C5A7}" srcOrd="3" destOrd="0" presId="urn:microsoft.com/office/officeart/2008/layout/VerticalCurvedList"/>
    <dgm:cxn modelId="{94EBB7FC-9155-4D1A-8537-A6C0F053D07D}" type="presParOf" srcId="{FCC59839-E1C3-44C4-B35E-17386C508898}" destId="{974FAD0D-7176-4084-9E1D-D2970A6DCE29}" srcOrd="1" destOrd="0" presId="urn:microsoft.com/office/officeart/2008/layout/VerticalCurvedList"/>
    <dgm:cxn modelId="{A4C170B0-763B-49E2-B6D4-FBCE8D7B2E02}" type="presParOf" srcId="{FCC59839-E1C3-44C4-B35E-17386C508898}" destId="{AB5D6040-8AE8-4D32-8E79-EC0BB9C0038C}" srcOrd="2" destOrd="0" presId="urn:microsoft.com/office/officeart/2008/layout/VerticalCurvedList"/>
    <dgm:cxn modelId="{68947998-BD9B-4986-9829-55946BF0D03A}" type="presParOf" srcId="{AB5D6040-8AE8-4D32-8E79-EC0BB9C0038C}" destId="{121A3C71-3BBE-47B9-AA58-DE15FD83A267}" srcOrd="0" destOrd="0" presId="urn:microsoft.com/office/officeart/2008/layout/VerticalCurvedList"/>
    <dgm:cxn modelId="{50B6AA78-23B2-4633-8936-1BFE52BD2334}" type="presParOf" srcId="{FCC59839-E1C3-44C4-B35E-17386C508898}" destId="{9A196BB9-12F5-4A4F-862D-A9374FEC28E1}" srcOrd="3" destOrd="0" presId="urn:microsoft.com/office/officeart/2008/layout/VerticalCurvedList"/>
    <dgm:cxn modelId="{A3E3A901-2002-455A-B4C7-B2B25FF1A8AF}" type="presParOf" srcId="{FCC59839-E1C3-44C4-B35E-17386C508898}" destId="{87E34DF8-CE51-488D-B3BF-0EE683B57706}" srcOrd="4" destOrd="0" presId="urn:microsoft.com/office/officeart/2008/layout/VerticalCurvedList"/>
    <dgm:cxn modelId="{A21D8761-1B6E-4072-825E-9BCBD14DE16A}" type="presParOf" srcId="{87E34DF8-CE51-488D-B3BF-0EE683B57706}" destId="{07509329-2B84-4543-AA7E-6A244C0C6151}" srcOrd="0" destOrd="0" presId="urn:microsoft.com/office/officeart/2008/layout/VerticalCurvedList"/>
    <dgm:cxn modelId="{7C3B1EED-C7CC-4664-BC21-39F64D11908A}" type="presParOf" srcId="{FCC59839-E1C3-44C4-B35E-17386C508898}" destId="{7EAAEE48-1E8E-48B9-97F3-130E73EB1E0A}" srcOrd="5" destOrd="0" presId="urn:microsoft.com/office/officeart/2008/layout/VerticalCurvedList"/>
    <dgm:cxn modelId="{02F4D4C7-AE5D-4C8E-A4A4-22FA1C9731C9}" type="presParOf" srcId="{FCC59839-E1C3-44C4-B35E-17386C508898}" destId="{EB940FA8-03ED-405C-A84B-D36B316A1612}" srcOrd="6" destOrd="0" presId="urn:microsoft.com/office/officeart/2008/layout/VerticalCurvedList"/>
    <dgm:cxn modelId="{15C7D9CB-8B37-4DEE-A448-DB2274040343}" type="presParOf" srcId="{EB940FA8-03ED-405C-A84B-D36B316A1612}" destId="{B09DE9B7-8551-4EB6-B394-340D62711959}" srcOrd="0" destOrd="0" presId="urn:microsoft.com/office/officeart/2008/layout/VerticalCurvedList"/>
    <dgm:cxn modelId="{BA94B497-7C56-415E-A6EF-5F05229BB93F}" type="presParOf" srcId="{FCC59839-E1C3-44C4-B35E-17386C508898}" destId="{74536C7A-5C55-405C-9B0E-77E584372E66}" srcOrd="7" destOrd="0" presId="urn:microsoft.com/office/officeart/2008/layout/VerticalCurvedList"/>
    <dgm:cxn modelId="{C9509F12-A60D-4174-88DD-1CF3C73686A2}" type="presParOf" srcId="{FCC59839-E1C3-44C4-B35E-17386C508898}" destId="{1D05E90C-226B-43C1-A552-BCE4AFB6A0DB}" srcOrd="8" destOrd="0" presId="urn:microsoft.com/office/officeart/2008/layout/VerticalCurvedList"/>
    <dgm:cxn modelId="{D3E43C76-92EB-468F-962C-A3B8A8EA02DC}" type="presParOf" srcId="{1D05E90C-226B-43C1-A552-BCE4AFB6A0DB}" destId="{3790EA8A-3382-4239-B2FA-C003607658C3}" srcOrd="0" destOrd="0" presId="urn:microsoft.com/office/officeart/2008/layout/VerticalCurvedList"/>
    <dgm:cxn modelId="{BAE38503-B99E-4989-B87D-5A4DC4DBAC14}" type="presParOf" srcId="{FCC59839-E1C3-44C4-B35E-17386C508898}" destId="{D27AA835-9B67-4F36-8BAF-620AEC7022F6}" srcOrd="9" destOrd="0" presId="urn:microsoft.com/office/officeart/2008/layout/VerticalCurvedList"/>
    <dgm:cxn modelId="{01824E86-9EED-4698-B49E-1DAA23A870E5}" type="presParOf" srcId="{FCC59839-E1C3-44C4-B35E-17386C508898}" destId="{A0C75EF1-1094-44DB-AF6D-F1A44BB3FAEC}" srcOrd="10" destOrd="0" presId="urn:microsoft.com/office/officeart/2008/layout/VerticalCurvedList"/>
    <dgm:cxn modelId="{CBE141CA-815E-4D97-B49C-41145BE3BAFA}" type="presParOf" srcId="{A0C75EF1-1094-44DB-AF6D-F1A44BB3FAEC}" destId="{90AAB86B-42B2-41F4-BB33-903AF876AF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A78C-ED5C-4049-BA06-720FD7AEBD71}">
      <dsp:nvSpPr>
        <dsp:cNvPr id="0" name=""/>
        <dsp:cNvSpPr/>
      </dsp:nvSpPr>
      <dsp:spPr>
        <a:xfrm>
          <a:off x="-5409258" y="-828380"/>
          <a:ext cx="6441528" cy="6441528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44466-CC40-4A6B-8DB8-E38C76111212}">
      <dsp:nvSpPr>
        <dsp:cNvPr id="0" name=""/>
        <dsp:cNvSpPr/>
      </dsp:nvSpPr>
      <dsp:spPr>
        <a:xfrm>
          <a:off x="664125" y="478476"/>
          <a:ext cx="9785444" cy="956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58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Berlin Sans FB" panose="020E0602020502020306" pitchFamily="34" charset="0"/>
            </a:rPr>
            <a:t>Es un sistema que apoya la programación académica que facilita y disminuye la operatividad del proceso de asignación de recursos (físicos y docentes) presentando alternativas que optimizan el uso de los mismos.</a:t>
          </a:r>
          <a:endParaRPr lang="es-MX" sz="1800" kern="1200" dirty="0">
            <a:latin typeface="Berlin Sans FB" panose="020E0602020502020306" pitchFamily="34" charset="0"/>
          </a:endParaRPr>
        </a:p>
      </dsp:txBody>
      <dsp:txXfrm>
        <a:off x="664125" y="478476"/>
        <a:ext cx="9785444" cy="956953"/>
      </dsp:txXfrm>
    </dsp:sp>
    <dsp:sp modelId="{26D918BC-F6E7-4C16-B677-15D3D1DF5B4F}">
      <dsp:nvSpPr>
        <dsp:cNvPr id="0" name=""/>
        <dsp:cNvSpPr/>
      </dsp:nvSpPr>
      <dsp:spPr>
        <a:xfrm>
          <a:off x="66029" y="358857"/>
          <a:ext cx="1196192" cy="1196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1BE1-9EB4-4AB1-9B50-2A8BE95E64EC}">
      <dsp:nvSpPr>
        <dsp:cNvPr id="0" name=""/>
        <dsp:cNvSpPr/>
      </dsp:nvSpPr>
      <dsp:spPr>
        <a:xfrm>
          <a:off x="1011978" y="1913907"/>
          <a:ext cx="9437591" cy="956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58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Berlin Sans FB" panose="020E0602020502020306" pitchFamily="34" charset="0"/>
            </a:rPr>
            <a:t>La SERUA inicia con el proceso en  Mayo 2016 para pilotear con Puebla, después de haberlo implementado en </a:t>
          </a:r>
          <a:r>
            <a:rPr lang="es-MX" sz="1800" kern="1200" dirty="0" err="1" smtClean="0">
              <a:latin typeface="Berlin Sans FB" panose="020E0602020502020306" pitchFamily="34" charset="0"/>
            </a:rPr>
            <a:t>Mayab</a:t>
          </a:r>
          <a:endParaRPr lang="es-MX" sz="1800" kern="1200" dirty="0">
            <a:latin typeface="Berlin Sans FB" panose="020E0602020502020306" pitchFamily="34" charset="0"/>
          </a:endParaRPr>
        </a:p>
      </dsp:txBody>
      <dsp:txXfrm>
        <a:off x="1011978" y="1913907"/>
        <a:ext cx="9437591" cy="956953"/>
      </dsp:txXfrm>
    </dsp:sp>
    <dsp:sp modelId="{E1C7B51E-B06F-4A5B-B004-FF935D320A59}">
      <dsp:nvSpPr>
        <dsp:cNvPr id="0" name=""/>
        <dsp:cNvSpPr/>
      </dsp:nvSpPr>
      <dsp:spPr>
        <a:xfrm>
          <a:off x="413882" y="1794288"/>
          <a:ext cx="1196192" cy="1196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B95F-E96F-4243-9C6E-040FC01E9F42}">
      <dsp:nvSpPr>
        <dsp:cNvPr id="0" name=""/>
        <dsp:cNvSpPr/>
      </dsp:nvSpPr>
      <dsp:spPr>
        <a:xfrm>
          <a:off x="664125" y="3349337"/>
          <a:ext cx="9785444" cy="956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58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Berlin Sans FB" panose="020E0602020502020306" pitchFamily="34" charset="0"/>
            </a:rPr>
            <a:t>El sistema Darwin Ed, se desarrolla de acuerdo a las necesidades de  cada campus. El tiempo de aplicación depende del llenado de las fases. 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Berlin Sans FB" panose="020E0602020502020306" pitchFamily="34" charset="0"/>
            </a:rPr>
            <a:t>Puebla Inicia con la primera fase en Agosto de 2016</a:t>
          </a:r>
          <a:endParaRPr lang="es-MX" sz="1800" kern="1200" dirty="0">
            <a:latin typeface="Berlin Sans FB" panose="020E0602020502020306" pitchFamily="34" charset="0"/>
          </a:endParaRPr>
        </a:p>
      </dsp:txBody>
      <dsp:txXfrm>
        <a:off x="664125" y="3349337"/>
        <a:ext cx="9785444" cy="956953"/>
      </dsp:txXfrm>
    </dsp:sp>
    <dsp:sp modelId="{E7F3E55F-DEC4-4656-B7C8-70A9CA61F5B7}">
      <dsp:nvSpPr>
        <dsp:cNvPr id="0" name=""/>
        <dsp:cNvSpPr/>
      </dsp:nvSpPr>
      <dsp:spPr>
        <a:xfrm>
          <a:off x="66029" y="3229718"/>
          <a:ext cx="1196192" cy="1196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7571B-782A-49B7-9CC7-CD6250D3D34E}">
      <dsp:nvSpPr>
        <dsp:cNvPr id="0" name=""/>
        <dsp:cNvSpPr/>
      </dsp:nvSpPr>
      <dsp:spPr>
        <a:xfrm>
          <a:off x="116693" y="849221"/>
          <a:ext cx="1719087" cy="56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Correcta asignación de salones disponibles</a:t>
          </a:r>
          <a:endParaRPr lang="es-MX" sz="13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16693" y="849221"/>
        <a:ext cx="1719087" cy="566517"/>
      </dsp:txXfrm>
    </dsp:sp>
    <dsp:sp modelId="{5EEABDBD-89B2-415B-9FC2-B474E7E5D9C6}">
      <dsp:nvSpPr>
        <dsp:cNvPr id="0" name=""/>
        <dsp:cNvSpPr/>
      </dsp:nvSpPr>
      <dsp:spPr>
        <a:xfrm>
          <a:off x="116693" y="2043811"/>
          <a:ext cx="1719087" cy="1061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Objetivo principal  </a:t>
          </a:r>
          <a:endParaRPr lang="es-MX" sz="33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16693" y="2043811"/>
        <a:ext cx="1719087" cy="1061377"/>
      </dsp:txXfrm>
    </dsp:sp>
    <dsp:sp modelId="{7A2013F2-E3D9-4610-B2AE-CCA8439A6CC4}">
      <dsp:nvSpPr>
        <dsp:cNvPr id="0" name=""/>
        <dsp:cNvSpPr/>
      </dsp:nvSpPr>
      <dsp:spPr>
        <a:xfrm>
          <a:off x="114739" y="676922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7AC84D-DBB1-4A6F-BD23-E934FFF2E698}">
      <dsp:nvSpPr>
        <dsp:cNvPr id="0" name=""/>
        <dsp:cNvSpPr/>
      </dsp:nvSpPr>
      <dsp:spPr>
        <a:xfrm>
          <a:off x="210461" y="485478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F1DB4-DD88-42FD-8D2F-12BFB9C20918}">
      <dsp:nvSpPr>
        <dsp:cNvPr id="0" name=""/>
        <dsp:cNvSpPr/>
      </dsp:nvSpPr>
      <dsp:spPr>
        <a:xfrm>
          <a:off x="440194" y="523767"/>
          <a:ext cx="214885" cy="2148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0593C-6D2F-4D01-97CC-CA01919B8D59}">
      <dsp:nvSpPr>
        <dsp:cNvPr id="0" name=""/>
        <dsp:cNvSpPr/>
      </dsp:nvSpPr>
      <dsp:spPr>
        <a:xfrm>
          <a:off x="631638" y="313178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B3159-D85B-4981-A19C-4FE2676DEC63}">
      <dsp:nvSpPr>
        <dsp:cNvPr id="0" name=""/>
        <dsp:cNvSpPr/>
      </dsp:nvSpPr>
      <dsp:spPr>
        <a:xfrm>
          <a:off x="880515" y="236601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1CCE7-4F6C-4B0E-A176-D7A7D10A77F1}">
      <dsp:nvSpPr>
        <dsp:cNvPr id="0" name=""/>
        <dsp:cNvSpPr/>
      </dsp:nvSpPr>
      <dsp:spPr>
        <a:xfrm>
          <a:off x="1186825" y="370611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B39ED7-7BDC-449F-BD2D-542886166AFC}">
      <dsp:nvSpPr>
        <dsp:cNvPr id="0" name=""/>
        <dsp:cNvSpPr/>
      </dsp:nvSpPr>
      <dsp:spPr>
        <a:xfrm>
          <a:off x="1378268" y="466333"/>
          <a:ext cx="214885" cy="2148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AE8FC1-DE84-43C3-8AC2-BF6915FD3A8A}">
      <dsp:nvSpPr>
        <dsp:cNvPr id="0" name=""/>
        <dsp:cNvSpPr/>
      </dsp:nvSpPr>
      <dsp:spPr>
        <a:xfrm>
          <a:off x="1646290" y="676922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2A8BC-23CC-4D00-8DE2-721EF2C342F2}">
      <dsp:nvSpPr>
        <dsp:cNvPr id="0" name=""/>
        <dsp:cNvSpPr/>
      </dsp:nvSpPr>
      <dsp:spPr>
        <a:xfrm>
          <a:off x="1761156" y="887510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36701-5D28-45F4-83EB-E205F26D6D56}">
      <dsp:nvSpPr>
        <dsp:cNvPr id="0" name=""/>
        <dsp:cNvSpPr/>
      </dsp:nvSpPr>
      <dsp:spPr>
        <a:xfrm>
          <a:off x="765648" y="485478"/>
          <a:ext cx="351631" cy="3516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503B0C-C621-4ADA-9DD8-EB77DB510880}">
      <dsp:nvSpPr>
        <dsp:cNvPr id="0" name=""/>
        <dsp:cNvSpPr/>
      </dsp:nvSpPr>
      <dsp:spPr>
        <a:xfrm>
          <a:off x="19018" y="1212964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EC2CAB-0761-4AE7-9481-F40CE56CA994}">
      <dsp:nvSpPr>
        <dsp:cNvPr id="0" name=""/>
        <dsp:cNvSpPr/>
      </dsp:nvSpPr>
      <dsp:spPr>
        <a:xfrm>
          <a:off x="133884" y="1385264"/>
          <a:ext cx="214885" cy="2148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2D70E-AF18-4FEC-BAA8-95F11CEDC758}">
      <dsp:nvSpPr>
        <dsp:cNvPr id="0" name=""/>
        <dsp:cNvSpPr/>
      </dsp:nvSpPr>
      <dsp:spPr>
        <a:xfrm>
          <a:off x="421049" y="1538419"/>
          <a:ext cx="312561" cy="3125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B5D7E-2497-448F-9401-EF981E185B79}">
      <dsp:nvSpPr>
        <dsp:cNvPr id="0" name=""/>
        <dsp:cNvSpPr/>
      </dsp:nvSpPr>
      <dsp:spPr>
        <a:xfrm>
          <a:off x="823081" y="1787295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17075-CEE3-4542-A867-623552BE2D19}">
      <dsp:nvSpPr>
        <dsp:cNvPr id="0" name=""/>
        <dsp:cNvSpPr/>
      </dsp:nvSpPr>
      <dsp:spPr>
        <a:xfrm>
          <a:off x="899659" y="1538419"/>
          <a:ext cx="214885" cy="2148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86CD6-D6AB-4BBF-973A-98C38DE8805A}">
      <dsp:nvSpPr>
        <dsp:cNvPr id="0" name=""/>
        <dsp:cNvSpPr/>
      </dsp:nvSpPr>
      <dsp:spPr>
        <a:xfrm>
          <a:off x="1091103" y="1806440"/>
          <a:ext cx="136745" cy="1367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588DAA-5C01-4696-BA5A-C1AE87B3D642}">
      <dsp:nvSpPr>
        <dsp:cNvPr id="0" name=""/>
        <dsp:cNvSpPr/>
      </dsp:nvSpPr>
      <dsp:spPr>
        <a:xfrm>
          <a:off x="1263402" y="1500130"/>
          <a:ext cx="312561" cy="3125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C9F4D-4737-4E94-840F-CE9274C368A9}">
      <dsp:nvSpPr>
        <dsp:cNvPr id="0" name=""/>
        <dsp:cNvSpPr/>
      </dsp:nvSpPr>
      <dsp:spPr>
        <a:xfrm>
          <a:off x="1684578" y="1423552"/>
          <a:ext cx="214885" cy="2148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4AAEB-445C-4710-8EE3-D8C9317243C7}">
      <dsp:nvSpPr>
        <dsp:cNvPr id="0" name=""/>
        <dsp:cNvSpPr/>
      </dsp:nvSpPr>
      <dsp:spPr>
        <a:xfrm>
          <a:off x="1899464" y="523448"/>
          <a:ext cx="631089" cy="120481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94DC97-69CC-4F3C-9455-DB8849A814D7}">
      <dsp:nvSpPr>
        <dsp:cNvPr id="0" name=""/>
        <dsp:cNvSpPr/>
      </dsp:nvSpPr>
      <dsp:spPr>
        <a:xfrm>
          <a:off x="2530553" y="524033"/>
          <a:ext cx="1721152" cy="120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Cada uno con características especiales configurables</a:t>
          </a:r>
          <a:endParaRPr lang="es-MX" sz="13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30553" y="524033"/>
        <a:ext cx="1721152" cy="1204806"/>
      </dsp:txXfrm>
    </dsp:sp>
    <dsp:sp modelId="{D0A9227E-6FAC-4089-8E34-420C2B2525D2}">
      <dsp:nvSpPr>
        <dsp:cNvPr id="0" name=""/>
        <dsp:cNvSpPr/>
      </dsp:nvSpPr>
      <dsp:spPr>
        <a:xfrm>
          <a:off x="4251706" y="523448"/>
          <a:ext cx="631089" cy="120481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8C94D-3C3B-4FCE-A297-660AAFAF1640}">
      <dsp:nvSpPr>
        <dsp:cNvPr id="0" name=""/>
        <dsp:cNvSpPr/>
      </dsp:nvSpPr>
      <dsp:spPr>
        <a:xfrm>
          <a:off x="5011882" y="437976"/>
          <a:ext cx="1462979" cy="14629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>
              <a:latin typeface="Berlin Sans FB" panose="020E0602020502020306" pitchFamily="34" charset="0"/>
            </a:rPr>
            <a:t>Proceso de asignación de salas, materias, horarios y profesores</a:t>
          </a:r>
          <a:endParaRPr lang="es-MX" sz="1300" kern="1200" dirty="0"/>
        </a:p>
      </dsp:txBody>
      <dsp:txXfrm>
        <a:off x="5226130" y="652224"/>
        <a:ext cx="1034483" cy="1034483"/>
      </dsp:txXfrm>
    </dsp:sp>
    <dsp:sp modelId="{92AE5D5B-CA7A-45FC-BBED-0001B7870B28}">
      <dsp:nvSpPr>
        <dsp:cNvPr id="0" name=""/>
        <dsp:cNvSpPr/>
      </dsp:nvSpPr>
      <dsp:spPr>
        <a:xfrm>
          <a:off x="4882795" y="2043811"/>
          <a:ext cx="1721152" cy="1061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Optimiza</a:t>
          </a:r>
          <a:endParaRPr lang="es-MX" sz="33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882795" y="2043811"/>
        <a:ext cx="1721152" cy="1061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6B989-B8E0-42F5-82BF-56DBCEFDC1F4}">
      <dsp:nvSpPr>
        <dsp:cNvPr id="0" name=""/>
        <dsp:cNvSpPr/>
      </dsp:nvSpPr>
      <dsp:spPr>
        <a:xfrm flipV="1">
          <a:off x="823676" y="110"/>
          <a:ext cx="8453776" cy="237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0" kern="1200" dirty="0">
            <a:ln>
              <a:noFill/>
            </a:ln>
            <a:noFill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lin Sans FB" panose="020E0602020502020306" pitchFamily="34" charset="0"/>
            <a:ea typeface="+mj-ea"/>
            <a:cs typeface="+mj-cs"/>
          </a:endParaRPr>
        </a:p>
      </dsp:txBody>
      <dsp:txXfrm rot="10800000">
        <a:off x="830642" y="7076"/>
        <a:ext cx="8439844" cy="223906"/>
      </dsp:txXfrm>
    </dsp:sp>
    <dsp:sp modelId="{CB2BACE1-4A47-457F-9D92-D7A511BCD92B}">
      <dsp:nvSpPr>
        <dsp:cNvPr id="0" name=""/>
        <dsp:cNvSpPr/>
      </dsp:nvSpPr>
      <dsp:spPr>
        <a:xfrm>
          <a:off x="823676" y="416894"/>
          <a:ext cx="994141" cy="99414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74470-CE35-4FAA-A55B-D97E32019F40}">
      <dsp:nvSpPr>
        <dsp:cNvPr id="0" name=""/>
        <dsp:cNvSpPr/>
      </dsp:nvSpPr>
      <dsp:spPr>
        <a:xfrm>
          <a:off x="1877465" y="416894"/>
          <a:ext cx="7399987" cy="9941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Optimiza</a:t>
          </a:r>
          <a:endParaRPr lang="es-MX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926004" y="465433"/>
        <a:ext cx="7302909" cy="897063"/>
      </dsp:txXfrm>
    </dsp:sp>
    <dsp:sp modelId="{1E3AB9A1-FA93-4E2C-BC50-8C24ECAB7BB6}">
      <dsp:nvSpPr>
        <dsp:cNvPr id="0" name=""/>
        <dsp:cNvSpPr/>
      </dsp:nvSpPr>
      <dsp:spPr>
        <a:xfrm>
          <a:off x="823676" y="1530333"/>
          <a:ext cx="994141" cy="99414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06FC8C-2BFD-4701-9A66-0A177E28C082}">
      <dsp:nvSpPr>
        <dsp:cNvPr id="0" name=""/>
        <dsp:cNvSpPr/>
      </dsp:nvSpPr>
      <dsp:spPr>
        <a:xfrm>
          <a:off x="1877465" y="1530333"/>
          <a:ext cx="7399987" cy="9941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Generando soluciones</a:t>
          </a:r>
          <a:endParaRPr lang="es-MX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926004" y="1578872"/>
        <a:ext cx="7302909" cy="897063"/>
      </dsp:txXfrm>
    </dsp:sp>
    <dsp:sp modelId="{C08DA1E9-D67C-4D29-9B5D-688D1801F1A7}">
      <dsp:nvSpPr>
        <dsp:cNvPr id="0" name=""/>
        <dsp:cNvSpPr/>
      </dsp:nvSpPr>
      <dsp:spPr>
        <a:xfrm>
          <a:off x="823676" y="2643771"/>
          <a:ext cx="994141" cy="99414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32E973-D6DE-41C8-992A-177CE27B4FB7}">
      <dsp:nvSpPr>
        <dsp:cNvPr id="0" name=""/>
        <dsp:cNvSpPr/>
      </dsp:nvSpPr>
      <dsp:spPr>
        <a:xfrm>
          <a:off x="1877465" y="2643771"/>
          <a:ext cx="7399987" cy="9941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Reducciones en los costos de infraestructura</a:t>
          </a:r>
          <a:endParaRPr lang="es-MX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926004" y="2692310"/>
        <a:ext cx="7302909" cy="897063"/>
      </dsp:txXfrm>
    </dsp:sp>
    <dsp:sp modelId="{DE251040-2E6B-4AFF-9076-E944A9CECE8C}">
      <dsp:nvSpPr>
        <dsp:cNvPr id="0" name=""/>
        <dsp:cNvSpPr/>
      </dsp:nvSpPr>
      <dsp:spPr>
        <a:xfrm>
          <a:off x="823676" y="3757209"/>
          <a:ext cx="994141" cy="99414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CA9B8-539F-419C-9F57-B0F3948FCD83}">
      <dsp:nvSpPr>
        <dsp:cNvPr id="0" name=""/>
        <dsp:cNvSpPr/>
      </dsp:nvSpPr>
      <dsp:spPr>
        <a:xfrm>
          <a:off x="1877465" y="3757209"/>
          <a:ext cx="7399987" cy="9941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 Reducciones en los  costos de personal</a:t>
          </a:r>
          <a:endParaRPr lang="es-MX" sz="30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926004" y="3805748"/>
        <a:ext cx="7302909" cy="897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97EA-A7BD-4223-B72E-FCEAEC000F9A}">
      <dsp:nvSpPr>
        <dsp:cNvPr id="0" name=""/>
        <dsp:cNvSpPr/>
      </dsp:nvSpPr>
      <dsp:spPr>
        <a:xfrm>
          <a:off x="5987" y="1139961"/>
          <a:ext cx="1745749" cy="17457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E7C073-1C8E-41CC-881C-D253EA224053}">
      <dsp:nvSpPr>
        <dsp:cNvPr id="0" name=""/>
        <dsp:cNvSpPr/>
      </dsp:nvSpPr>
      <dsp:spPr>
        <a:xfrm>
          <a:off x="290179" y="2187411"/>
          <a:ext cx="1745749" cy="17457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Piloto 2017</a:t>
          </a:r>
          <a:endParaRPr lang="es-MX" sz="1200" kern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Levantamiento de catálogos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Infraestructura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Mallas Curriculares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sp:txBody>
      <dsp:txXfrm>
        <a:off x="341310" y="2238542"/>
        <a:ext cx="1643487" cy="1643487"/>
      </dsp:txXfrm>
    </dsp:sp>
    <dsp:sp modelId="{753E7472-4585-44AA-A786-32A1F22E74FE}">
      <dsp:nvSpPr>
        <dsp:cNvPr id="0" name=""/>
        <dsp:cNvSpPr/>
      </dsp:nvSpPr>
      <dsp:spPr>
        <a:xfrm>
          <a:off x="2163637" y="1803097"/>
          <a:ext cx="411900" cy="419479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163637" y="1886993"/>
        <a:ext cx="288330" cy="251687"/>
      </dsp:txXfrm>
    </dsp:sp>
    <dsp:sp modelId="{3CF7E1D9-5D5C-4346-B837-2EBE0320F8E2}">
      <dsp:nvSpPr>
        <dsp:cNvPr id="0" name=""/>
        <dsp:cNvSpPr/>
      </dsp:nvSpPr>
      <dsp:spPr>
        <a:xfrm>
          <a:off x="2928595" y="1139961"/>
          <a:ext cx="1745749" cy="17457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F33002-0551-4120-A2F7-92F9BBB821F3}">
      <dsp:nvSpPr>
        <dsp:cNvPr id="0" name=""/>
        <dsp:cNvSpPr/>
      </dsp:nvSpPr>
      <dsp:spPr>
        <a:xfrm>
          <a:off x="2712508" y="2187411"/>
          <a:ext cx="2746308" cy="17457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Configuración de asignaturas</a:t>
          </a:r>
          <a:endParaRPr lang="es-MX" sz="1200" kern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Programación Real 2017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Levantamiento datos 2017</a:t>
          </a:r>
          <a:endParaRPr lang="es-MX" sz="105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50" kern="12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Relación malla curricular - docentes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50" kern="12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Carga de Catálogos a DarwinEd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50" kern="1200" dirty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Ciclo iterativo: </a:t>
          </a:r>
          <a:r>
            <a:rPr lang="es-MX" sz="105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Simulación/Análisis/Corrección</a:t>
          </a:r>
          <a:endParaRPr lang="es-MX" sz="105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sp:txBody>
      <dsp:txXfrm>
        <a:off x="2763639" y="2238542"/>
        <a:ext cx="2644046" cy="1643487"/>
      </dsp:txXfrm>
    </dsp:sp>
    <dsp:sp modelId="{18E95FF2-6FB4-4746-80FE-C4B1F3AC07E8}">
      <dsp:nvSpPr>
        <dsp:cNvPr id="0" name=""/>
        <dsp:cNvSpPr/>
      </dsp:nvSpPr>
      <dsp:spPr>
        <a:xfrm>
          <a:off x="5185713" y="1803097"/>
          <a:ext cx="511367" cy="419479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85713" y="1886993"/>
        <a:ext cx="385523" cy="251687"/>
      </dsp:txXfrm>
    </dsp:sp>
    <dsp:sp modelId="{5B116FEE-23F7-40F3-AF8E-6419A44EBEDD}">
      <dsp:nvSpPr>
        <dsp:cNvPr id="0" name=""/>
        <dsp:cNvSpPr/>
      </dsp:nvSpPr>
      <dsp:spPr>
        <a:xfrm>
          <a:off x="6135395" y="1139961"/>
          <a:ext cx="1745749" cy="17457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EC716A-914E-4714-A354-414A041E2EF0}">
      <dsp:nvSpPr>
        <dsp:cNvPr id="0" name=""/>
        <dsp:cNvSpPr/>
      </dsp:nvSpPr>
      <dsp:spPr>
        <a:xfrm>
          <a:off x="6196445" y="2187411"/>
          <a:ext cx="2192032" cy="17457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Comparación</a:t>
          </a:r>
          <a:endParaRPr lang="es-MX" sz="1200" kern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 Periodo 201760 </a:t>
          </a:r>
          <a:r>
            <a:rPr lang="es-MX" sz="105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ya con asignación </a:t>
          </a: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– 201810 </a:t>
          </a:r>
          <a:r>
            <a:rPr lang="es-MX" sz="105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sin salas asignadas.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Cierre piloto comparativo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sp:txBody>
      <dsp:txXfrm>
        <a:off x="6247576" y="2238542"/>
        <a:ext cx="2089770" cy="1643487"/>
      </dsp:txXfrm>
    </dsp:sp>
    <dsp:sp modelId="{AE9AD362-B6B3-46C4-B4D6-2C2E6B0BDD94}">
      <dsp:nvSpPr>
        <dsp:cNvPr id="0" name=""/>
        <dsp:cNvSpPr/>
      </dsp:nvSpPr>
      <dsp:spPr>
        <a:xfrm>
          <a:off x="8295514" y="1803097"/>
          <a:ext cx="414369" cy="419479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8295514" y="1886993"/>
        <a:ext cx="290058" cy="251687"/>
      </dsp:txXfrm>
    </dsp:sp>
    <dsp:sp modelId="{917A8E74-F668-4D01-894B-2052947E7C5B}">
      <dsp:nvSpPr>
        <dsp:cNvPr id="0" name=""/>
        <dsp:cNvSpPr/>
      </dsp:nvSpPr>
      <dsp:spPr>
        <a:xfrm>
          <a:off x="9065058" y="1139961"/>
          <a:ext cx="1745749" cy="17457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315549-DDD2-4029-B6FE-6FA0CBA62C71}">
      <dsp:nvSpPr>
        <dsp:cNvPr id="0" name=""/>
        <dsp:cNvSpPr/>
      </dsp:nvSpPr>
      <dsp:spPr>
        <a:xfrm>
          <a:off x="9349249" y="2187411"/>
          <a:ext cx="1745749" cy="17457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solidFill>
                <a:srgbClr val="ED7D31"/>
              </a:solidFill>
              <a:latin typeface="Berlin Sans FB"/>
              <a:ea typeface="+mn-ea"/>
              <a:cs typeface="+mn-cs"/>
            </a:rPr>
            <a:t>Malla curricular</a:t>
          </a:r>
          <a:endParaRPr lang="es-MX" sz="1200" kern="1200" dirty="0">
            <a:solidFill>
              <a:srgbClr val="ED7D31"/>
            </a:solidFill>
            <a:latin typeface="Berlin Sans FB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solidFill>
                <a:srgbClr val="ED7D31">
                  <a:lumMod val="50000"/>
                </a:srgbClr>
              </a:solidFill>
              <a:latin typeface="Berlin Sans FB" panose="020E0602020502020306" pitchFamily="34" charset="0"/>
              <a:ea typeface="+mn-ea"/>
              <a:cs typeface="+mn-cs"/>
            </a:rPr>
            <a:t>Se logra 98.5% de asignación en el periodo 201810.</a:t>
          </a:r>
          <a:endParaRPr lang="es-MX" sz="1100" kern="1200" dirty="0">
            <a:solidFill>
              <a:srgbClr val="ED7D31">
                <a:lumMod val="50000"/>
              </a:srgbClr>
            </a:solidFill>
            <a:latin typeface="Berlin Sans FB" panose="020E0602020502020306" pitchFamily="34" charset="0"/>
            <a:ea typeface="+mn-ea"/>
            <a:cs typeface="+mn-cs"/>
          </a:endParaRPr>
        </a:p>
      </dsp:txBody>
      <dsp:txXfrm>
        <a:off x="9400380" y="2238542"/>
        <a:ext cx="1643487" cy="1643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23D93-11D7-4A3E-9217-2089AC48770C}">
      <dsp:nvSpPr>
        <dsp:cNvPr id="0" name=""/>
        <dsp:cNvSpPr/>
      </dsp:nvSpPr>
      <dsp:spPr>
        <a:xfrm>
          <a:off x="-5528372" y="-846406"/>
          <a:ext cx="6582384" cy="6582384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AD0D-7176-4084-9E1D-D2970A6DCE29}">
      <dsp:nvSpPr>
        <dsp:cNvPr id="0" name=""/>
        <dsp:cNvSpPr/>
      </dsp:nvSpPr>
      <dsp:spPr>
        <a:xfrm>
          <a:off x="460826" y="305500"/>
          <a:ext cx="5153902" cy="61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5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Primer Anáhuac en usar la última versión de </a:t>
          </a:r>
          <a:r>
            <a:rPr lang="es-MX" sz="1600" kern="12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DarwinEd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460826" y="305500"/>
        <a:ext cx="5153902" cy="611392"/>
      </dsp:txXfrm>
    </dsp:sp>
    <dsp:sp modelId="{121A3C71-3BBE-47B9-AA58-DE15FD83A267}">
      <dsp:nvSpPr>
        <dsp:cNvPr id="0" name=""/>
        <dsp:cNvSpPr/>
      </dsp:nvSpPr>
      <dsp:spPr>
        <a:xfrm>
          <a:off x="78706" y="229076"/>
          <a:ext cx="764240" cy="764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6BB9-12F5-4A4F-862D-A9374FEC28E1}">
      <dsp:nvSpPr>
        <dsp:cNvPr id="0" name=""/>
        <dsp:cNvSpPr/>
      </dsp:nvSpPr>
      <dsp:spPr>
        <a:xfrm>
          <a:off x="898931" y="1222295"/>
          <a:ext cx="4715796" cy="61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5292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Periodo 201840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Asignación de espacios con  </a:t>
          </a:r>
          <a:r>
            <a:rPr lang="es-MX" sz="1600" kern="12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DarwinEd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898931" y="1222295"/>
        <a:ext cx="4715796" cy="611392"/>
      </dsp:txXfrm>
    </dsp:sp>
    <dsp:sp modelId="{07509329-2B84-4543-AA7E-6A244C0C6151}">
      <dsp:nvSpPr>
        <dsp:cNvPr id="0" name=""/>
        <dsp:cNvSpPr/>
      </dsp:nvSpPr>
      <dsp:spPr>
        <a:xfrm>
          <a:off x="516811" y="1145871"/>
          <a:ext cx="764240" cy="764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EE48-1E8E-48B9-97F3-130E73EB1E0A}">
      <dsp:nvSpPr>
        <dsp:cNvPr id="0" name=""/>
        <dsp:cNvSpPr/>
      </dsp:nvSpPr>
      <dsp:spPr>
        <a:xfrm>
          <a:off x="1033394" y="2139089"/>
          <a:ext cx="4581333" cy="61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5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Proporciona estadísticas de ocupación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1033394" y="2139089"/>
        <a:ext cx="4581333" cy="611392"/>
      </dsp:txXfrm>
    </dsp:sp>
    <dsp:sp modelId="{B09DE9B7-8551-4EB6-B394-340D62711959}">
      <dsp:nvSpPr>
        <dsp:cNvPr id="0" name=""/>
        <dsp:cNvSpPr/>
      </dsp:nvSpPr>
      <dsp:spPr>
        <a:xfrm>
          <a:off x="651274" y="2062665"/>
          <a:ext cx="764240" cy="764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6C7A-5C55-405C-9B0E-77E584372E66}">
      <dsp:nvSpPr>
        <dsp:cNvPr id="0" name=""/>
        <dsp:cNvSpPr/>
      </dsp:nvSpPr>
      <dsp:spPr>
        <a:xfrm>
          <a:off x="898931" y="3055884"/>
          <a:ext cx="4715796" cy="61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5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Brinda numero mínimo de inscritos por materia (eficiencia)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898931" y="3055884"/>
        <a:ext cx="4715796" cy="611392"/>
      </dsp:txXfrm>
    </dsp:sp>
    <dsp:sp modelId="{3790EA8A-3382-4239-B2FA-C003607658C3}">
      <dsp:nvSpPr>
        <dsp:cNvPr id="0" name=""/>
        <dsp:cNvSpPr/>
      </dsp:nvSpPr>
      <dsp:spPr>
        <a:xfrm>
          <a:off x="516811" y="2979460"/>
          <a:ext cx="764240" cy="764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AA835-9B67-4F36-8BAF-620AEC7022F6}">
      <dsp:nvSpPr>
        <dsp:cNvPr id="0" name=""/>
        <dsp:cNvSpPr/>
      </dsp:nvSpPr>
      <dsp:spPr>
        <a:xfrm>
          <a:off x="460826" y="3972679"/>
          <a:ext cx="5153902" cy="61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5292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Reduce </a:t>
          </a:r>
          <a:r>
            <a:rPr lang="es-MX" sz="1600" kern="1200" dirty="0" err="1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NRC’s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rPr>
            <a:t>Reducir costos y agilizar tiempos</a:t>
          </a:r>
          <a:endParaRPr lang="es-MX" sz="1600" kern="1200" dirty="0">
            <a:solidFill>
              <a:schemeClr val="accent2">
                <a:lumMod val="50000"/>
              </a:schemeClr>
            </a:solidFill>
            <a:latin typeface="Berlin Sans FB" panose="020E0602020502020306" pitchFamily="34" charset="0"/>
          </a:endParaRPr>
        </a:p>
      </dsp:txBody>
      <dsp:txXfrm>
        <a:off x="460826" y="3972679"/>
        <a:ext cx="5153902" cy="611392"/>
      </dsp:txXfrm>
    </dsp:sp>
    <dsp:sp modelId="{90AAB86B-42B2-41F4-BB33-903AF876AF0C}">
      <dsp:nvSpPr>
        <dsp:cNvPr id="0" name=""/>
        <dsp:cNvSpPr/>
      </dsp:nvSpPr>
      <dsp:spPr>
        <a:xfrm>
          <a:off x="78706" y="3896255"/>
          <a:ext cx="764240" cy="764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C625A-43B3-4EF6-9B80-7402F7A52ECE}" type="datetimeFigureOut">
              <a:rPr lang="es-MX" smtClean="0"/>
              <a:t>22/03/2018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2FA9A-8855-4358-AC3C-9EC921CA8D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6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Nancy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98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Nancy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Nancy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Nancy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Itzel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85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Itzel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11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Itzel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59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Itzel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FA9A-8855-4358-AC3C-9EC921CA8DC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19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9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5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7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22/03/2018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4832" y="2224215"/>
            <a:ext cx="6662351" cy="920825"/>
          </a:xfrm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Darwin Ed</a:t>
            </a:r>
            <a:endParaRPr lang="es-MX" sz="4800" dirty="0"/>
          </a:p>
        </p:txBody>
      </p:sp>
      <p:sp>
        <p:nvSpPr>
          <p:cNvPr id="3" name="1 CuadroTexto"/>
          <p:cNvSpPr txBox="1"/>
          <p:nvPr/>
        </p:nvSpPr>
        <p:spPr>
          <a:xfrm>
            <a:off x="4394783" y="3293321"/>
            <a:ext cx="250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 smtClean="0">
                <a:solidFill>
                  <a:srgbClr val="7A5128"/>
                </a:solidFill>
                <a:latin typeface="Berlin Sans FB" panose="020E0602020502020306" pitchFamily="34" charset="0"/>
              </a:rPr>
              <a:t>Asignación de aulas</a:t>
            </a:r>
            <a:endParaRPr lang="es-MX" sz="2000" dirty="0">
              <a:solidFill>
                <a:srgbClr val="7A512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Darwin Ed</a:t>
            </a:r>
            <a:endParaRPr lang="es-MX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21616"/>
              </p:ext>
            </p:extLst>
          </p:nvPr>
        </p:nvGraphicFramePr>
        <p:xfrm>
          <a:off x="838200" y="1392195"/>
          <a:ext cx="10515600" cy="478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5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929" y="416954"/>
            <a:ext cx="2901487" cy="20626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479" t="14993" r="10370"/>
          <a:stretch/>
        </p:blipFill>
        <p:spPr>
          <a:xfrm>
            <a:off x="3418701" y="544332"/>
            <a:ext cx="4053018" cy="29649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52" y="3764691"/>
            <a:ext cx="4466993" cy="21639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834" y="3509318"/>
            <a:ext cx="6208623" cy="30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4223" y="360466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Cubo (Uso de </a:t>
            </a:r>
            <a:r>
              <a:rPr lang="es-MX" b="1" dirty="0"/>
              <a:t>salas</a:t>
            </a:r>
            <a:r>
              <a:rPr lang="es-MX" dirty="0"/>
              <a:t>)…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0" y="788537"/>
            <a:ext cx="4235968" cy="39278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340" y="1548712"/>
            <a:ext cx="4141761" cy="20171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075" t="30932" r="1457" b="7718"/>
          <a:stretch/>
        </p:blipFill>
        <p:spPr>
          <a:xfrm>
            <a:off x="2339545" y="3744068"/>
            <a:ext cx="7224583" cy="25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¿</a:t>
            </a:r>
            <a:r>
              <a:rPr lang="es-MX" sz="3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Cómo funciona?</a:t>
            </a:r>
            <a:br>
              <a:rPr lang="es-MX" sz="3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</a:br>
            <a:endParaRPr lang="es-MX" sz="3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4880866"/>
              </p:ext>
            </p:extLst>
          </p:nvPr>
        </p:nvGraphicFramePr>
        <p:xfrm>
          <a:off x="838200" y="1996327"/>
          <a:ext cx="6622966" cy="334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Marcador de posición de imagen 4"/>
          <p:cNvPicPr>
            <a:picLocks noChangeAspect="1"/>
          </p:cNvPicPr>
          <p:nvPr/>
        </p:nvPicPr>
        <p:blipFill>
          <a:blip r:embed="rId8"/>
          <a:srcRect l="2508" r="2508"/>
          <a:stretch>
            <a:fillRect/>
          </a:stretch>
        </p:blipFill>
        <p:spPr>
          <a:xfrm>
            <a:off x="8425056" y="1996327"/>
            <a:ext cx="2737214" cy="28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0890080"/>
              </p:ext>
            </p:extLst>
          </p:nvPr>
        </p:nvGraphicFramePr>
        <p:xfrm>
          <a:off x="769121" y="1375873"/>
          <a:ext cx="10101129" cy="475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MX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Ventajas adicionales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839952"/>
              </p:ext>
            </p:extLst>
          </p:nvPr>
        </p:nvGraphicFramePr>
        <p:xfrm>
          <a:off x="427290" y="1410056"/>
          <a:ext cx="11100987" cy="50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Proceso </a:t>
            </a:r>
            <a:r>
              <a:rPr lang="es-MX" sz="30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DarwinEd</a:t>
            </a:r>
            <a:endParaRPr lang="es-MX" sz="3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Versión 3.0</a:t>
            </a:r>
            <a:endParaRPr lang="es-MX" sz="3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1978716"/>
              </p:ext>
            </p:extLst>
          </p:nvPr>
        </p:nvGraphicFramePr>
        <p:xfrm>
          <a:off x="487110" y="1417225"/>
          <a:ext cx="5682954" cy="488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8"/>
          <a:srcRect l="45560" t="21631" r="25982"/>
          <a:stretch/>
        </p:blipFill>
        <p:spPr>
          <a:xfrm>
            <a:off x="6606612" y="1690690"/>
            <a:ext cx="2016810" cy="22951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9284" y="1690690"/>
            <a:ext cx="2851064" cy="22951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10"/>
          <a:srcRect t="8832" b="7439"/>
          <a:stretch/>
        </p:blipFill>
        <p:spPr>
          <a:xfrm>
            <a:off x="7179956" y="4139631"/>
            <a:ext cx="4173844" cy="19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9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269</Words>
  <Application>Microsoft Office PowerPoint</Application>
  <PresentationFormat>Panorámica</PresentationFormat>
  <Paragraphs>59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1_Tema de Office</vt:lpstr>
      <vt:lpstr>Darwin Ed</vt:lpstr>
      <vt:lpstr>Darwin Ed</vt:lpstr>
      <vt:lpstr>Presentación de PowerPoint</vt:lpstr>
      <vt:lpstr>Presentación de PowerPoint</vt:lpstr>
      <vt:lpstr>¿Cómo funciona? </vt:lpstr>
      <vt:lpstr>Ventajas adicionales</vt:lpstr>
      <vt:lpstr>Proceso DarwinEd</vt:lpstr>
      <vt:lpstr>Versión 3.0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DarwinEd</dc:title>
  <dc:creator>Itzel López Contreras</dc:creator>
  <cp:keywords>ILC</cp:keywords>
  <cp:lastModifiedBy>itzel.lopezc</cp:lastModifiedBy>
  <cp:revision>5</cp:revision>
  <dcterms:created xsi:type="dcterms:W3CDTF">2018-03-22T23:57:13Z</dcterms:created>
  <dcterms:modified xsi:type="dcterms:W3CDTF">2018-03-23T00:38:49Z</dcterms:modified>
</cp:coreProperties>
</file>