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We took 2 different approaches: Clara: time series analysis on historical data</a:t>
            </a:r>
          </a:p>
          <a:p>
            <a:pPr lvl="0">
              <a:spcBef>
                <a:spcPts val="0"/>
              </a:spcBef>
              <a:buNone/>
            </a:pPr>
            <a:r>
              <a:t/>
            </a:r>
            <a:endParaRPr/>
          </a:p>
          <a:p>
            <a:pPr lvl="0">
              <a:spcBef>
                <a:spcPts val="0"/>
              </a:spcBef>
              <a:buNone/>
            </a:pPr>
            <a:r>
              <a:rPr lang="en-US"/>
              <a:t>I wanted to look at livability factors and to </a:t>
            </a:r>
            <a:r>
              <a:rPr lang="en-US">
                <a:solidFill>
                  <a:schemeClr val="dk1"/>
                </a:solidFill>
              </a:rPr>
              <a:t> try to determine what factors could be correlated to diabetes rates, and whether this data could be used to predict diabetes rates in other regions </a:t>
            </a:r>
          </a:p>
          <a:p>
            <a:pPr lvl="0">
              <a:spcBef>
                <a:spcPts val="0"/>
              </a:spcBef>
              <a:buNone/>
            </a:pPr>
            <a:r>
              <a:rPr lang="en-US"/>
              <a:t>I looked at livability indices from 521 counties in Alabama, as Alabama had the highest variability among its counties in diabetes rates for 2012</a:t>
            </a:r>
          </a:p>
        </p:txBody>
      </p:sp>
      <p:sp>
        <p:nvSpPr>
          <p:cNvPr id="154" name="Shape 1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score of 50 is “average”</a:t>
            </a:r>
          </a:p>
          <a:p>
            <a:pPr lvl="0">
              <a:spcBef>
                <a:spcPts val="0"/>
              </a:spcBef>
              <a:buNone/>
            </a:pPr>
            <a:r>
              <a:t/>
            </a:r>
            <a:endParaRPr/>
          </a:p>
          <a:p>
            <a:pPr lvl="0">
              <a:spcBef>
                <a:spcPts val="0"/>
              </a:spcBef>
              <a:buNone/>
            </a:pPr>
            <a:r>
              <a:rPr lang="en-US"/>
              <a:t>can’t extract the data from AARP easily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rPr lang="en-US"/>
              <a:t>1st graph: the counties that started with higher diabetic rates tended to have rates increase more dramatically over time as compared to those that started with relatively lower (the lowest rates from the data set in fact) diabetic rates</a:t>
            </a:r>
          </a:p>
          <a:p>
            <a:pPr lvl="0">
              <a:spcBef>
                <a:spcPts val="0"/>
              </a:spcBef>
              <a:buNone/>
            </a:pPr>
            <a:r>
              <a:rPr lang="en-US"/>
              <a:t>2nd graph: Shelby County consistently had the lowest diabetic rate in Alabama counties</a:t>
            </a:r>
          </a:p>
          <a:p>
            <a:pPr lvl="0">
              <a:spcBef>
                <a:spcPts val="0"/>
              </a:spcBef>
              <a:buNone/>
            </a:pPr>
            <a:r>
              <a:rPr lang="en-US"/>
              <a:t>Additionally, there is overlap in which counties were selected--why? we found that Alabama had the greatest variance </a:t>
            </a:r>
          </a:p>
          <a:p>
            <a:pPr lvl="0">
              <a:spcBef>
                <a:spcPts val="0"/>
              </a:spcBef>
              <a:buNone/>
            </a:pPr>
            <a:r>
              <a:t/>
            </a:r>
            <a:endParaRPr/>
          </a:p>
          <a:p>
            <a:pPr lvl="0">
              <a:spcBef>
                <a:spcPts val="0"/>
              </a:spcBef>
              <a:buNone/>
            </a:pPr>
            <a:r>
              <a:rPr lang="en-US"/>
              <a:t>the data only went through 2012→ this inhibits policy makers from making relevant decisions if they want to use diabetic data for input</a:t>
            </a:r>
          </a:p>
        </p:txBody>
      </p:sp>
      <p:sp>
        <p:nvSpPr>
          <p:cNvPr id="167" name="Shape 1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6" name="Shape 17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2" name="Shape 1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89" name="Shape 1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grpSp>
        <p:nvGrpSpPr>
          <p:cNvPr id="19" name="Shape 19"/>
          <p:cNvGrpSpPr/>
          <p:nvPr/>
        </p:nvGrpSpPr>
        <p:grpSpPr>
          <a:xfrm>
            <a:off x="203200" y="0"/>
            <a:ext cx="3778250" cy="6858001"/>
            <a:chOff x="203200" y="0"/>
            <a:chExt cx="3778250" cy="6858001"/>
          </a:xfrm>
        </p:grpSpPr>
        <p:sp>
          <p:nvSpPr>
            <p:cNvPr id="20" name="Shape 20"/>
            <p:cNvSpPr/>
            <p:nvPr/>
          </p:nvSpPr>
          <p:spPr>
            <a:xfrm>
              <a:off x="641350" y="0"/>
              <a:ext cx="1365250" cy="3971924"/>
            </a:xfrm>
            <a:custGeom>
              <a:pathLst>
                <a:path extrusionOk="0" h="120000" w="120000">
                  <a:moveTo>
                    <a:pt x="0" y="117266"/>
                  </a:moveTo>
                  <a:lnTo>
                    <a:pt x="31813" y="120000"/>
                  </a:lnTo>
                  <a:lnTo>
                    <a:pt x="120000" y="0"/>
                  </a:lnTo>
                  <a:lnTo>
                    <a:pt x="86511" y="0"/>
                  </a:lnTo>
                  <a:lnTo>
                    <a:pt x="0" y="117266"/>
                  </a:lnTo>
                  <a:close/>
                </a:path>
              </a:pathLst>
            </a:custGeom>
            <a:solidFill>
              <a:schemeClr val="accent1"/>
            </a:solidFill>
            <a:ln>
              <a:noFill/>
            </a:ln>
          </p:spPr>
        </p:sp>
        <p:sp>
          <p:nvSpPr>
            <p:cNvPr id="21" name="Shape 21"/>
            <p:cNvSpPr/>
            <p:nvPr/>
          </p:nvSpPr>
          <p:spPr>
            <a:xfrm>
              <a:off x="203200" y="0"/>
              <a:ext cx="1336675" cy="3862388"/>
            </a:xfrm>
            <a:custGeom>
              <a:pathLst>
                <a:path extrusionOk="0" h="120000" w="120000">
                  <a:moveTo>
                    <a:pt x="120000" y="0"/>
                  </a:moveTo>
                  <a:lnTo>
                    <a:pt x="85795" y="0"/>
                  </a:lnTo>
                  <a:lnTo>
                    <a:pt x="0" y="117188"/>
                  </a:lnTo>
                  <a:lnTo>
                    <a:pt x="32494" y="120000"/>
                  </a:lnTo>
                  <a:lnTo>
                    <a:pt x="120000" y="0"/>
                  </a:lnTo>
                  <a:close/>
                </a:path>
              </a:pathLst>
            </a:custGeom>
            <a:solidFill>
              <a:srgbClr val="595959"/>
            </a:solidFill>
            <a:ln>
              <a:noFill/>
            </a:ln>
          </p:spPr>
        </p:sp>
        <p:sp>
          <p:nvSpPr>
            <p:cNvPr id="22" name="Shape 22"/>
            <p:cNvSpPr/>
            <p:nvPr/>
          </p:nvSpPr>
          <p:spPr>
            <a:xfrm>
              <a:off x="207962" y="3776662"/>
              <a:ext cx="1936749" cy="3081338"/>
            </a:xfrm>
            <a:custGeom>
              <a:pathLst>
                <a:path extrusionOk="0" h="120000" w="120000">
                  <a:moveTo>
                    <a:pt x="0" y="0"/>
                  </a:moveTo>
                  <a:lnTo>
                    <a:pt x="114688" y="120000"/>
                  </a:lnTo>
                  <a:lnTo>
                    <a:pt x="120000" y="120000"/>
                  </a:lnTo>
                  <a:lnTo>
                    <a:pt x="0" y="0"/>
                  </a:lnTo>
                  <a:close/>
                </a:path>
              </a:pathLst>
            </a:custGeom>
            <a:solidFill>
              <a:srgbClr val="262626"/>
            </a:solidFill>
            <a:ln>
              <a:noFill/>
            </a:ln>
          </p:spPr>
        </p:sp>
        <p:sp>
          <p:nvSpPr>
            <p:cNvPr id="23" name="Shape 23"/>
            <p:cNvSpPr/>
            <p:nvPr/>
          </p:nvSpPr>
          <p:spPr>
            <a:xfrm>
              <a:off x="646112" y="3886200"/>
              <a:ext cx="2373312" cy="2971799"/>
            </a:xfrm>
            <a:custGeom>
              <a:pathLst>
                <a:path extrusionOk="0" h="120000" w="120000">
                  <a:moveTo>
                    <a:pt x="120000" y="120000"/>
                  </a:moveTo>
                  <a:lnTo>
                    <a:pt x="0" y="0"/>
                  </a:lnTo>
                  <a:lnTo>
                    <a:pt x="115745" y="120000"/>
                  </a:lnTo>
                  <a:lnTo>
                    <a:pt x="120000" y="120000"/>
                  </a:lnTo>
                  <a:close/>
                </a:path>
              </a:pathLst>
            </a:custGeom>
            <a:solidFill>
              <a:srgbClr val="0B5982"/>
            </a:solidFill>
            <a:ln>
              <a:noFill/>
            </a:ln>
          </p:spPr>
        </p:sp>
        <p:sp>
          <p:nvSpPr>
            <p:cNvPr id="24" name="Shape 24"/>
            <p:cNvSpPr/>
            <p:nvPr/>
          </p:nvSpPr>
          <p:spPr>
            <a:xfrm>
              <a:off x="641350" y="3881437"/>
              <a:ext cx="3340100" cy="2976563"/>
            </a:xfrm>
            <a:custGeom>
              <a:pathLst>
                <a:path extrusionOk="0" h="120000" w="120000">
                  <a:moveTo>
                    <a:pt x="0" y="0"/>
                  </a:moveTo>
                  <a:lnTo>
                    <a:pt x="171" y="192"/>
                  </a:lnTo>
                  <a:lnTo>
                    <a:pt x="85437" y="120000"/>
                  </a:lnTo>
                  <a:lnTo>
                    <a:pt x="120000" y="120000"/>
                  </a:lnTo>
                  <a:lnTo>
                    <a:pt x="13003" y="3648"/>
                  </a:lnTo>
                  <a:lnTo>
                    <a:pt x="0" y="0"/>
                  </a:lnTo>
                  <a:close/>
                </a:path>
              </a:pathLst>
            </a:custGeom>
            <a:solidFill>
              <a:srgbClr val="1186C3"/>
            </a:solidFill>
            <a:ln>
              <a:noFill/>
            </a:ln>
          </p:spPr>
        </p:sp>
        <p:sp>
          <p:nvSpPr>
            <p:cNvPr id="25" name="Shape 25"/>
            <p:cNvSpPr/>
            <p:nvPr/>
          </p:nvSpPr>
          <p:spPr>
            <a:xfrm>
              <a:off x="203200" y="3771900"/>
              <a:ext cx="2660649" cy="3086099"/>
            </a:xfrm>
            <a:custGeom>
              <a:pathLst>
                <a:path extrusionOk="0" h="120000" w="120000">
                  <a:moveTo>
                    <a:pt x="120000" y="120000"/>
                  </a:moveTo>
                  <a:lnTo>
                    <a:pt x="18902" y="6851"/>
                  </a:lnTo>
                  <a:lnTo>
                    <a:pt x="16109" y="3703"/>
                  </a:lnTo>
                  <a:lnTo>
                    <a:pt x="16324" y="3703"/>
                  </a:lnTo>
                  <a:lnTo>
                    <a:pt x="18902" y="6851"/>
                  </a:lnTo>
                  <a:lnTo>
                    <a:pt x="16754" y="4259"/>
                  </a:lnTo>
                  <a:lnTo>
                    <a:pt x="16324" y="3518"/>
                  </a:lnTo>
                  <a:lnTo>
                    <a:pt x="15894" y="3333"/>
                  </a:lnTo>
                  <a:lnTo>
                    <a:pt x="0" y="0"/>
                  </a:lnTo>
                  <a:lnTo>
                    <a:pt x="214" y="185"/>
                  </a:lnTo>
                  <a:lnTo>
                    <a:pt x="87565" y="120000"/>
                  </a:lnTo>
                  <a:lnTo>
                    <a:pt x="120000" y="120000"/>
                  </a:lnTo>
                  <a:close/>
                </a:path>
              </a:pathLst>
            </a:custGeom>
            <a:solidFill>
              <a:srgbClr val="3F3F3F"/>
            </a:solidFill>
            <a:ln>
              <a:noFill/>
            </a:ln>
          </p:spPr>
        </p:sp>
      </p:grpSp>
      <p:sp>
        <p:nvSpPr>
          <p:cNvPr id="26" name="Shape 26"/>
          <p:cNvSpPr txBox="1"/>
          <p:nvPr>
            <p:ph type="ctrTitle"/>
          </p:nvPr>
        </p:nvSpPr>
        <p:spPr>
          <a:xfrm>
            <a:off x="1739673" y="914400"/>
            <a:ext cx="6947127" cy="3488266"/>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alibri"/>
              <a:buNone/>
              <a:defRPr b="0" i="0" sz="54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7" name="Shape 27"/>
          <p:cNvSpPr txBox="1"/>
          <p:nvPr>
            <p:ph idx="1" type="subTitle"/>
          </p:nvPr>
        </p:nvSpPr>
        <p:spPr>
          <a:xfrm>
            <a:off x="2924238" y="4402666"/>
            <a:ext cx="5762562" cy="1364531"/>
          </a:xfrm>
          <a:prstGeom prst="rect">
            <a:avLst/>
          </a:prstGeom>
          <a:noFill/>
          <a:ln>
            <a:noFill/>
          </a:ln>
        </p:spPr>
        <p:txBody>
          <a:bodyPr anchorCtr="0" anchor="t" bIns="91425" lIns="91425" rIns="91425" tIns="91425"/>
          <a:lstStyle>
            <a:lvl1pPr indent="0" lvl="0" marL="0" marR="0" rtl="0" algn="r">
              <a:spcBef>
                <a:spcPts val="360"/>
              </a:spcBef>
              <a:spcAft>
                <a:spcPts val="600"/>
              </a:spcAft>
              <a:buClr>
                <a:srgbClr val="1186C3"/>
              </a:buClr>
              <a:buFont typeface="Arial"/>
              <a:buNone/>
              <a:defRPr b="0" i="0" sz="1800" u="none" cap="none" strike="noStrike">
                <a:solidFill>
                  <a:schemeClr val="dk1"/>
                </a:solidFill>
                <a:latin typeface="Calibri"/>
                <a:ea typeface="Calibri"/>
                <a:cs typeface="Calibri"/>
                <a:sym typeface="Calibri"/>
              </a:defRPr>
            </a:lvl1pPr>
            <a:lvl2pPr indent="0" lvl="1" marL="457200" marR="0" rtl="0" algn="ctr">
              <a:spcBef>
                <a:spcPts val="400"/>
              </a:spcBef>
              <a:spcAft>
                <a:spcPts val="600"/>
              </a:spcAft>
              <a:buClr>
                <a:srgbClr val="1186C3"/>
              </a:buClr>
              <a:buFont typeface="Arial"/>
              <a:buNone/>
              <a:defRPr b="0" i="0" sz="2000" u="none" cap="none" strike="noStrike">
                <a:solidFill>
                  <a:srgbClr val="888888"/>
                </a:solidFill>
                <a:latin typeface="Calibri"/>
                <a:ea typeface="Calibri"/>
                <a:cs typeface="Calibri"/>
                <a:sym typeface="Calibri"/>
              </a:defRPr>
            </a:lvl2pPr>
            <a:lvl3pPr indent="0" lvl="2" marL="914400" marR="0" rtl="0" algn="ctr">
              <a:spcBef>
                <a:spcPts val="360"/>
              </a:spcBef>
              <a:spcAft>
                <a:spcPts val="600"/>
              </a:spcAft>
              <a:buClr>
                <a:srgbClr val="1186C3"/>
              </a:buClr>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20"/>
              </a:spcBef>
              <a:spcAft>
                <a:spcPts val="600"/>
              </a:spcAft>
              <a:buClr>
                <a:srgbClr val="1186C3"/>
              </a:buClr>
              <a:buFont typeface="Arial"/>
              <a:buNone/>
              <a:defRPr b="0" i="0" sz="1600" u="none" cap="none" strike="noStrike">
                <a:solidFill>
                  <a:srgbClr val="888888"/>
                </a:solidFill>
                <a:latin typeface="Calibri"/>
                <a:ea typeface="Calibri"/>
                <a:cs typeface="Calibri"/>
                <a:sym typeface="Calibri"/>
              </a:defRPr>
            </a:lvl4pPr>
            <a:lvl5pPr indent="0" lvl="4" marL="1828800" marR="0" rtl="0" algn="ctr">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5pPr>
            <a:lvl6pPr indent="0" lvl="5" marL="2286000" marR="0" rtl="0" algn="ctr">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6pPr>
            <a:lvl7pPr indent="0" lvl="6" marL="2743200" marR="0" rtl="0" algn="ctr">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7pPr>
            <a:lvl8pPr indent="0" lvl="7" marL="3200400" marR="0" rtl="0" algn="ctr">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ctr">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9pPr>
          </a:lstStyle>
          <a:p/>
        </p:txBody>
      </p:sp>
      <p:sp>
        <p:nvSpPr>
          <p:cNvPr id="28" name="Shape 28"/>
          <p:cNvSpPr txBox="1"/>
          <p:nvPr>
            <p:ph idx="10" type="dt"/>
          </p:nvPr>
        </p:nvSpPr>
        <p:spPr>
          <a:xfrm>
            <a:off x="7325772" y="6117335"/>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3623732" y="6117335"/>
            <a:ext cx="360943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8275320" y="6117335"/>
            <a:ext cx="41148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
        <p:nvSpPr>
          <p:cNvPr id="31" name="Shape 31"/>
          <p:cNvSpPr/>
          <p:nvPr/>
        </p:nvSpPr>
        <p:spPr>
          <a:xfrm>
            <a:off x="203200" y="3771900"/>
            <a:ext cx="361950" cy="90487"/>
          </a:xfrm>
          <a:custGeom>
            <a:pathLst>
              <a:path extrusionOk="0" h="120000" w="120000">
                <a:moveTo>
                  <a:pt x="119999" y="119999"/>
                </a:moveTo>
                <a:lnTo>
                  <a:pt x="0" y="0"/>
                </a:lnTo>
                <a:lnTo>
                  <a:pt x="116842" y="113684"/>
                </a:lnTo>
                <a:lnTo>
                  <a:pt x="119999" y="119999"/>
                </a:lnTo>
                <a:close/>
              </a:path>
            </a:pathLst>
          </a:custGeom>
          <a:solidFill>
            <a:srgbClr val="29ABE2"/>
          </a:solidFill>
          <a:ln>
            <a:noFill/>
          </a:ln>
        </p:spPr>
      </p:sp>
      <p:sp>
        <p:nvSpPr>
          <p:cNvPr id="32" name="Shape 32"/>
          <p:cNvSpPr/>
          <p:nvPr/>
        </p:nvSpPr>
        <p:spPr>
          <a:xfrm>
            <a:off x="560387" y="3867150"/>
            <a:ext cx="61913" cy="80962"/>
          </a:xfrm>
          <a:custGeom>
            <a:pathLst>
              <a:path extrusionOk="0" h="120000" w="120000">
                <a:moveTo>
                  <a:pt x="0" y="0"/>
                </a:moveTo>
                <a:lnTo>
                  <a:pt x="120000" y="120000"/>
                </a:lnTo>
                <a:lnTo>
                  <a:pt x="9230"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anoramic Picture with Caption">
    <p:spTree>
      <p:nvGrpSpPr>
        <p:cNvPr id="84" name="Shape 84"/>
        <p:cNvGrpSpPr/>
        <p:nvPr/>
      </p:nvGrpSpPr>
      <p:grpSpPr>
        <a:xfrm>
          <a:off x="0" y="0"/>
          <a:ext cx="0" cy="0"/>
          <a:chOff x="0" y="0"/>
          <a:chExt cx="0" cy="0"/>
        </a:xfrm>
      </p:grpSpPr>
      <p:sp>
        <p:nvSpPr>
          <p:cNvPr id="85" name="Shape 85"/>
          <p:cNvSpPr txBox="1"/>
          <p:nvPr>
            <p:ph type="title"/>
          </p:nvPr>
        </p:nvSpPr>
        <p:spPr>
          <a:xfrm>
            <a:off x="1113523" y="4732864"/>
            <a:ext cx="7515990" cy="566737"/>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6" name="Shape 86"/>
          <p:cNvSpPr/>
          <p:nvPr>
            <p:ph idx="2" type="pic"/>
          </p:nvPr>
        </p:nvSpPr>
        <p:spPr>
          <a:xfrm>
            <a:off x="1789975" y="932112"/>
            <a:ext cx="6171064" cy="3164975"/>
          </a:xfrm>
          <a:prstGeom prst="roundRect">
            <a:avLst>
              <a:gd fmla="val 4380" name="adj"/>
            </a:avLst>
          </a:prstGeom>
          <a:noFill/>
          <a:ln cap="flat" cmpd="sng" w="38100">
            <a:solidFill>
              <a:schemeClr val="lt2"/>
            </a:solidFill>
            <a:prstDash val="solid"/>
            <a:round/>
            <a:headEnd len="med" w="med" type="none"/>
            <a:tailEnd len="med" w="med" type="none"/>
          </a:ln>
        </p:spPr>
        <p:txBody>
          <a:bodyPr anchorCtr="0" anchor="t" bIns="91425" lIns="91425" rIns="91425" tIns="91425"/>
          <a:lstStyle>
            <a:lvl1pPr indent="0" lvl="0" marL="0" marR="0" rtl="0" algn="ctr">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2pPr>
            <a:lvl3pPr indent="0" lvl="2" marL="9144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3pPr>
            <a:lvl4pPr indent="0" lvl="3" marL="13716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5pPr>
            <a:lvl6pPr indent="0" lvl="5" marL="22860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6pPr>
            <a:lvl7pPr indent="0" lvl="6" marL="27432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7pPr>
            <a:lvl8pPr indent="0" lvl="7" marL="32004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8pPr>
            <a:lvl9pPr indent="0" lvl="8" marL="36576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1" type="body"/>
          </p:nvPr>
        </p:nvSpPr>
        <p:spPr>
          <a:xfrm>
            <a:off x="1113523" y="5299603"/>
            <a:ext cx="7515990" cy="493711"/>
          </a:xfrm>
          <a:prstGeom prst="rect">
            <a:avLst/>
          </a:prstGeom>
          <a:noFill/>
          <a:ln>
            <a:noFill/>
          </a:ln>
        </p:spPr>
        <p:txBody>
          <a:bodyPr anchorCtr="0" anchor="ctr" bIns="91425" lIns="91425" rIns="91425" tIns="91425"/>
          <a:lstStyle>
            <a:lvl1pPr indent="0" lvl="0" marL="0" marR="0" rtl="0" algn="ctr">
              <a:spcBef>
                <a:spcPts val="280"/>
              </a:spcBef>
              <a:spcAft>
                <a:spcPts val="600"/>
              </a:spcAft>
              <a:buClr>
                <a:srgbClr val="1186C3"/>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600"/>
              </a:spcAft>
              <a:buClr>
                <a:srgbClr val="1186C3"/>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600"/>
              </a:spcAft>
              <a:buClr>
                <a:srgbClr val="1186C3"/>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9pPr>
          </a:lstStyle>
          <a:p/>
        </p:txBody>
      </p:sp>
      <p:sp>
        <p:nvSpPr>
          <p:cNvPr id="88" name="Shape 88"/>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91" name="Shape 91"/>
        <p:cNvGrpSpPr/>
        <p:nvPr/>
      </p:nvGrpSpPr>
      <p:grpSpPr>
        <a:xfrm>
          <a:off x="0" y="0"/>
          <a:ext cx="0" cy="0"/>
          <a:chOff x="0" y="0"/>
          <a:chExt cx="0" cy="0"/>
        </a:xfrm>
      </p:grpSpPr>
      <p:sp>
        <p:nvSpPr>
          <p:cNvPr id="92" name="Shape 92"/>
          <p:cNvSpPr txBox="1"/>
          <p:nvPr>
            <p:ph type="title"/>
          </p:nvPr>
        </p:nvSpPr>
        <p:spPr>
          <a:xfrm>
            <a:off x="1113524" y="685800"/>
            <a:ext cx="7515990" cy="3048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3" name="Shape 93"/>
          <p:cNvSpPr txBox="1"/>
          <p:nvPr>
            <p:ph idx="1" type="body"/>
          </p:nvPr>
        </p:nvSpPr>
        <p:spPr>
          <a:xfrm>
            <a:off x="1113524" y="4343400"/>
            <a:ext cx="7515991" cy="1447800"/>
          </a:xfrm>
          <a:prstGeom prst="rect">
            <a:avLst/>
          </a:prstGeom>
          <a:noFill/>
          <a:ln>
            <a:noFill/>
          </a:ln>
        </p:spPr>
        <p:txBody>
          <a:bodyPr anchorCtr="0" anchor="ctr" bIns="91425" lIns="91425" rIns="91425" tIns="91425"/>
          <a:lstStyle>
            <a:lvl1pPr indent="0" lvl="0" marL="0" marR="0" rtl="0" algn="ctr">
              <a:spcBef>
                <a:spcPts val="400"/>
              </a:spcBef>
              <a:spcAft>
                <a:spcPts val="600"/>
              </a:spcAft>
              <a:buClr>
                <a:srgbClr val="1186C3"/>
              </a:buClr>
              <a:buFont typeface="Arial"/>
              <a:buNone/>
              <a:defRPr b="0" i="0" sz="2000" u="none" cap="none" strike="noStrike">
                <a:solidFill>
                  <a:schemeClr val="dk1"/>
                </a:solidFill>
                <a:latin typeface="Calibri"/>
                <a:ea typeface="Calibri"/>
                <a:cs typeface="Calibri"/>
                <a:sym typeface="Calibri"/>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9pPr>
          </a:lstStyle>
          <a:p/>
        </p:txBody>
      </p:sp>
      <p:sp>
        <p:nvSpPr>
          <p:cNvPr id="94" name="Shape 94"/>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7" name="Shape 97"/>
        <p:cNvGrpSpPr/>
        <p:nvPr/>
      </p:nvGrpSpPr>
      <p:grpSpPr>
        <a:xfrm>
          <a:off x="0" y="0"/>
          <a:ext cx="0" cy="0"/>
          <a:chOff x="0" y="0"/>
          <a:chExt cx="0" cy="0"/>
        </a:xfrm>
      </p:grpSpPr>
      <p:sp>
        <p:nvSpPr>
          <p:cNvPr id="98" name="Shape 98"/>
          <p:cNvSpPr txBox="1"/>
          <p:nvPr/>
        </p:nvSpPr>
        <p:spPr>
          <a:xfrm>
            <a:off x="969420" y="863023"/>
            <a:ext cx="45731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b="0" i="0" lang="en-US" sz="8000" u="none" cap="none" strike="noStrike">
                <a:solidFill>
                  <a:schemeClr val="dk1"/>
                </a:solidFill>
                <a:latin typeface="Calibri"/>
                <a:ea typeface="Calibri"/>
                <a:cs typeface="Calibri"/>
                <a:sym typeface="Calibri"/>
              </a:rPr>
              <a:t>“</a:t>
            </a:r>
          </a:p>
        </p:txBody>
      </p:sp>
      <p:sp>
        <p:nvSpPr>
          <p:cNvPr id="99" name="Shape 99"/>
          <p:cNvSpPr txBox="1"/>
          <p:nvPr/>
        </p:nvSpPr>
        <p:spPr>
          <a:xfrm>
            <a:off x="8172196" y="2819399"/>
            <a:ext cx="45731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Calibri"/>
              <a:buNone/>
            </a:pPr>
            <a:r>
              <a:rPr b="0" i="0" lang="en-US" sz="8000" u="none" cap="none" strike="noStrike">
                <a:solidFill>
                  <a:schemeClr val="dk1"/>
                </a:solidFill>
                <a:latin typeface="Calibri"/>
                <a:ea typeface="Calibri"/>
                <a:cs typeface="Calibri"/>
                <a:sym typeface="Calibri"/>
              </a:rPr>
              <a:t>”</a:t>
            </a:r>
          </a:p>
        </p:txBody>
      </p:sp>
      <p:sp>
        <p:nvSpPr>
          <p:cNvPr id="100" name="Shape 100"/>
          <p:cNvSpPr txBox="1"/>
          <p:nvPr>
            <p:ph type="title"/>
          </p:nvPr>
        </p:nvSpPr>
        <p:spPr>
          <a:xfrm>
            <a:off x="1426741" y="685800"/>
            <a:ext cx="6974114" cy="2743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1" name="Shape 101"/>
          <p:cNvSpPr txBox="1"/>
          <p:nvPr>
            <p:ph idx="1" type="body"/>
          </p:nvPr>
        </p:nvSpPr>
        <p:spPr>
          <a:xfrm>
            <a:off x="1598234" y="3428998"/>
            <a:ext cx="6631128" cy="381000"/>
          </a:xfrm>
          <a:prstGeom prst="rect">
            <a:avLst/>
          </a:prstGeom>
          <a:noFill/>
          <a:ln>
            <a:noFill/>
          </a:ln>
        </p:spPr>
        <p:txBody>
          <a:bodyPr anchorCtr="0" anchor="ctr" bIns="91425" lIns="91425" rIns="91425" tIns="91425"/>
          <a:lstStyle>
            <a:lvl1pPr indent="0" lvl="0" marL="0" marR="0" rtl="0" algn="l">
              <a:spcBef>
                <a:spcPts val="360"/>
              </a:spcBef>
              <a:spcAft>
                <a:spcPts val="600"/>
              </a:spcAft>
              <a:buClr>
                <a:srgbClr val="1186C3"/>
              </a:buClr>
              <a:buFont typeface="Arial"/>
              <a:buNone/>
              <a:defRPr b="0" i="0" sz="1800" u="none" cap="none" strike="noStrike">
                <a:solidFill>
                  <a:schemeClr val="dk1"/>
                </a:solidFill>
                <a:latin typeface="Calibri"/>
                <a:ea typeface="Calibri"/>
                <a:cs typeface="Calibri"/>
                <a:sym typeface="Calibri"/>
              </a:defRPr>
            </a:lvl1pPr>
            <a:lvl2pPr indent="0" lvl="1" marL="457200" marR="0" rtl="0" algn="l">
              <a:spcBef>
                <a:spcPts val="400"/>
              </a:spcBef>
              <a:spcAft>
                <a:spcPts val="600"/>
              </a:spcAft>
              <a:buClr>
                <a:srgbClr val="1186C3"/>
              </a:buClr>
              <a:buFont typeface="Arial"/>
              <a:buNone/>
              <a:defRPr b="0"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600"/>
              </a:spcAft>
              <a:buClr>
                <a:srgbClr val="1186C3"/>
              </a:buClr>
              <a:buFont typeface="Arial"/>
              <a:buNone/>
              <a:defRPr b="0"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4pPr>
            <a:lvl5pPr indent="0" lvl="4" marL="1828800" marR="0" rtl="0" algn="l">
              <a:spcBef>
                <a:spcPts val="280"/>
              </a:spcBef>
              <a:spcAft>
                <a:spcPts val="600"/>
              </a:spcAft>
              <a:buClr>
                <a:srgbClr val="1186C3"/>
              </a:buClr>
              <a:buFont typeface="Arial"/>
              <a:buNone/>
              <a:defRPr b="0" i="0" sz="1400" u="none" cap="none" strike="noStrike">
                <a:solidFill>
                  <a:schemeClr val="dk1"/>
                </a:solidFill>
                <a:latin typeface="Calibri"/>
                <a:ea typeface="Calibri"/>
                <a:cs typeface="Calibri"/>
                <a:sym typeface="Calibri"/>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1113523" y="4343400"/>
            <a:ext cx="7515990" cy="1447800"/>
          </a:xfrm>
          <a:prstGeom prst="rect">
            <a:avLst/>
          </a:prstGeom>
          <a:noFill/>
          <a:ln>
            <a:noFill/>
          </a:ln>
        </p:spPr>
        <p:txBody>
          <a:bodyPr anchorCtr="0" anchor="ctr" bIns="91425" lIns="91425" rIns="91425" tIns="91425"/>
          <a:lstStyle>
            <a:lvl1pPr indent="0" lvl="0" marL="0" marR="0" rtl="0" algn="ctr">
              <a:spcBef>
                <a:spcPts val="400"/>
              </a:spcBef>
              <a:spcAft>
                <a:spcPts val="600"/>
              </a:spcAft>
              <a:buClr>
                <a:srgbClr val="1186C3"/>
              </a:buClr>
              <a:buFont typeface="Arial"/>
              <a:buNone/>
              <a:defRPr b="0" i="0" sz="2000" u="none" cap="none" strike="noStrike">
                <a:solidFill>
                  <a:schemeClr val="dk1"/>
                </a:solidFill>
                <a:latin typeface="Calibri"/>
                <a:ea typeface="Calibri"/>
                <a:cs typeface="Calibri"/>
                <a:sym typeface="Calibri"/>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9pPr>
          </a:lstStyle>
          <a:p/>
        </p:txBody>
      </p:sp>
      <p:sp>
        <p:nvSpPr>
          <p:cNvPr id="103" name="Shape 103"/>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6" name="Shape 106"/>
        <p:cNvGrpSpPr/>
        <p:nvPr/>
      </p:nvGrpSpPr>
      <p:grpSpPr>
        <a:xfrm>
          <a:off x="0" y="0"/>
          <a:ext cx="0" cy="0"/>
          <a:chOff x="0" y="0"/>
          <a:chExt cx="0" cy="0"/>
        </a:xfrm>
      </p:grpSpPr>
      <p:sp>
        <p:nvSpPr>
          <p:cNvPr id="107" name="Shape 107"/>
          <p:cNvSpPr txBox="1"/>
          <p:nvPr>
            <p:ph type="title"/>
          </p:nvPr>
        </p:nvSpPr>
        <p:spPr>
          <a:xfrm>
            <a:off x="1113525" y="3308580"/>
            <a:ext cx="7515988" cy="1468800"/>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8" name="Shape 108"/>
          <p:cNvSpPr txBox="1"/>
          <p:nvPr>
            <p:ph idx="1" type="body"/>
          </p:nvPr>
        </p:nvSpPr>
        <p:spPr>
          <a:xfrm>
            <a:off x="1113524" y="4777380"/>
            <a:ext cx="7515990" cy="860399"/>
          </a:xfrm>
          <a:prstGeom prst="rect">
            <a:avLst/>
          </a:prstGeom>
          <a:noFill/>
          <a:ln>
            <a:noFill/>
          </a:ln>
        </p:spPr>
        <p:txBody>
          <a:bodyPr anchorCtr="0" anchor="t" bIns="91425" lIns="91425" rIns="91425" tIns="91425"/>
          <a:lstStyle>
            <a:lvl1pPr indent="0" lvl="0" marL="0" marR="0" rtl="0" algn="r">
              <a:spcBef>
                <a:spcPts val="400"/>
              </a:spcBef>
              <a:spcAft>
                <a:spcPts val="600"/>
              </a:spcAft>
              <a:buClr>
                <a:srgbClr val="1186C3"/>
              </a:buClr>
              <a:buFont typeface="Arial"/>
              <a:buNone/>
              <a:defRPr b="0" i="0" sz="2000" u="none" cap="none" strike="noStrike">
                <a:solidFill>
                  <a:schemeClr val="dk1"/>
                </a:solidFill>
                <a:latin typeface="Calibri"/>
                <a:ea typeface="Calibri"/>
                <a:cs typeface="Calibri"/>
                <a:sym typeface="Calibri"/>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9pPr>
          </a:lstStyle>
          <a:p/>
        </p:txBody>
      </p:sp>
      <p:sp>
        <p:nvSpPr>
          <p:cNvPr id="109" name="Shape 109"/>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2" name="Shape 112"/>
        <p:cNvGrpSpPr/>
        <p:nvPr/>
      </p:nvGrpSpPr>
      <p:grpSpPr>
        <a:xfrm>
          <a:off x="0" y="0"/>
          <a:ext cx="0" cy="0"/>
          <a:chOff x="0" y="0"/>
          <a:chExt cx="0" cy="0"/>
        </a:xfrm>
      </p:grpSpPr>
      <p:sp>
        <p:nvSpPr>
          <p:cNvPr id="113" name="Shape 113"/>
          <p:cNvSpPr txBox="1"/>
          <p:nvPr/>
        </p:nvSpPr>
        <p:spPr>
          <a:xfrm>
            <a:off x="969420" y="863023"/>
            <a:ext cx="457319" cy="584776"/>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Calibri"/>
              <a:buNone/>
            </a:pPr>
            <a:r>
              <a:rPr b="0" i="0" lang="en-US" sz="8000" u="none" cap="none" strike="noStrike">
                <a:solidFill>
                  <a:schemeClr val="dk1"/>
                </a:solidFill>
                <a:latin typeface="Calibri"/>
                <a:ea typeface="Calibri"/>
                <a:cs typeface="Calibri"/>
                <a:sym typeface="Calibri"/>
              </a:rPr>
              <a:t>“</a:t>
            </a:r>
          </a:p>
        </p:txBody>
      </p:sp>
      <p:sp>
        <p:nvSpPr>
          <p:cNvPr id="114" name="Shape 114"/>
          <p:cNvSpPr txBox="1"/>
          <p:nvPr/>
        </p:nvSpPr>
        <p:spPr>
          <a:xfrm>
            <a:off x="8172196" y="2819399"/>
            <a:ext cx="457319" cy="584776"/>
          </a:xfrm>
          <a:prstGeom prst="rect">
            <a:avLst/>
          </a:prstGeom>
          <a:noFill/>
          <a:ln>
            <a:noFill/>
          </a:ln>
        </p:spPr>
        <p:txBody>
          <a:bodyPr anchorCtr="0" anchor="ctr" bIns="45700" lIns="91425" rIns="91425" tIns="45700">
            <a:noAutofit/>
          </a:bodyPr>
          <a:lstStyle/>
          <a:p>
            <a:pPr indent="0" lvl="0" marL="0" marR="0" rtl="0" algn="r">
              <a:spcBef>
                <a:spcPts val="0"/>
              </a:spcBef>
              <a:buClr>
                <a:schemeClr val="dk1"/>
              </a:buClr>
              <a:buSzPct val="25000"/>
              <a:buFont typeface="Calibri"/>
              <a:buNone/>
            </a:pPr>
            <a:r>
              <a:rPr b="0" i="0" lang="en-US" sz="8000" u="none" cap="none" strike="noStrike">
                <a:solidFill>
                  <a:schemeClr val="dk1"/>
                </a:solidFill>
                <a:latin typeface="Calibri"/>
                <a:ea typeface="Calibri"/>
                <a:cs typeface="Calibri"/>
                <a:sym typeface="Calibri"/>
              </a:rPr>
              <a:t>”</a:t>
            </a:r>
          </a:p>
        </p:txBody>
      </p:sp>
      <p:sp>
        <p:nvSpPr>
          <p:cNvPr id="115" name="Shape 115"/>
          <p:cNvSpPr txBox="1"/>
          <p:nvPr>
            <p:ph type="title"/>
          </p:nvPr>
        </p:nvSpPr>
        <p:spPr>
          <a:xfrm>
            <a:off x="1426741" y="685800"/>
            <a:ext cx="6974114" cy="2743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2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6" name="Shape 116"/>
          <p:cNvSpPr txBox="1"/>
          <p:nvPr>
            <p:ph idx="1" type="body"/>
          </p:nvPr>
        </p:nvSpPr>
        <p:spPr>
          <a:xfrm>
            <a:off x="1113525" y="3886200"/>
            <a:ext cx="7515990" cy="889000"/>
          </a:xfrm>
          <a:prstGeom prst="rect">
            <a:avLst/>
          </a:prstGeom>
          <a:noFill/>
          <a:ln>
            <a:noFill/>
          </a:ln>
        </p:spPr>
        <p:txBody>
          <a:bodyPr anchorCtr="0" anchor="b" bIns="91425" lIns="91425" rIns="91425" tIns="91425"/>
          <a:lstStyle>
            <a:lvl1pPr indent="-285750" lvl="0" marL="285750" marR="0" rtl="0" algn="r">
              <a:spcBef>
                <a:spcPts val="480"/>
              </a:spcBef>
              <a:spcAft>
                <a:spcPts val="600"/>
              </a:spcAft>
              <a:buClr>
                <a:srgbClr val="1186C3"/>
              </a:buClr>
              <a:buFont typeface="Arial"/>
              <a:buNone/>
              <a:defRPr b="0" i="0" sz="2400" u="none" cap="none" strike="noStrike">
                <a:solidFill>
                  <a:schemeClr val="dk1"/>
                </a:solidFill>
                <a:latin typeface="Calibri"/>
                <a:ea typeface="Calibri"/>
                <a:cs typeface="Calibri"/>
                <a:sym typeface="Calibri"/>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alibri"/>
                <a:ea typeface="Calibri"/>
                <a:cs typeface="Calibri"/>
                <a:sym typeface="Calibri"/>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2" type="body"/>
          </p:nvPr>
        </p:nvSpPr>
        <p:spPr>
          <a:xfrm>
            <a:off x="1113524" y="4775200"/>
            <a:ext cx="7515990" cy="1016000"/>
          </a:xfrm>
          <a:prstGeom prst="rect">
            <a:avLst/>
          </a:prstGeom>
          <a:noFill/>
          <a:ln>
            <a:noFill/>
          </a:ln>
        </p:spPr>
        <p:txBody>
          <a:bodyPr anchorCtr="0" anchor="t" bIns="91425" lIns="91425" rIns="91425" tIns="91425"/>
          <a:lstStyle>
            <a:lvl1pPr indent="0" lvl="0" marL="0" marR="0" rtl="0" algn="r">
              <a:spcBef>
                <a:spcPts val="360"/>
              </a:spcBef>
              <a:spcAft>
                <a:spcPts val="600"/>
              </a:spcAft>
              <a:buClr>
                <a:srgbClr val="1186C3"/>
              </a:buClr>
              <a:buFont typeface="Arial"/>
              <a:buNone/>
              <a:defRPr b="0" i="0" sz="1800" u="none" cap="none" strike="noStrike">
                <a:solidFill>
                  <a:schemeClr val="dk1"/>
                </a:solidFill>
                <a:latin typeface="Calibri"/>
                <a:ea typeface="Calibri"/>
                <a:cs typeface="Calibri"/>
                <a:sym typeface="Calibri"/>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9pPr>
          </a:lstStyle>
          <a:p/>
        </p:txBody>
      </p:sp>
      <p:sp>
        <p:nvSpPr>
          <p:cNvPr id="118" name="Shape 118"/>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21" name="Shape 121"/>
        <p:cNvGrpSpPr/>
        <p:nvPr/>
      </p:nvGrpSpPr>
      <p:grpSpPr>
        <a:xfrm>
          <a:off x="0" y="0"/>
          <a:ext cx="0" cy="0"/>
          <a:chOff x="0" y="0"/>
          <a:chExt cx="0" cy="0"/>
        </a:xfrm>
      </p:grpSpPr>
      <p:sp>
        <p:nvSpPr>
          <p:cNvPr id="122" name="Shape 122"/>
          <p:cNvSpPr txBox="1"/>
          <p:nvPr>
            <p:ph type="title"/>
          </p:nvPr>
        </p:nvSpPr>
        <p:spPr>
          <a:xfrm>
            <a:off x="1113525" y="685800"/>
            <a:ext cx="7515990" cy="2727325"/>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0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3" name="Shape 123"/>
          <p:cNvSpPr txBox="1"/>
          <p:nvPr>
            <p:ph idx="1" type="body"/>
          </p:nvPr>
        </p:nvSpPr>
        <p:spPr>
          <a:xfrm>
            <a:off x="1113524" y="3505200"/>
            <a:ext cx="7515991" cy="838199"/>
          </a:xfrm>
          <a:prstGeom prst="rect">
            <a:avLst/>
          </a:prstGeom>
          <a:noFill/>
          <a:ln>
            <a:noFill/>
          </a:ln>
        </p:spPr>
        <p:txBody>
          <a:bodyPr anchorCtr="0" anchor="b" bIns="91425" lIns="91425" rIns="91425" tIns="91425"/>
          <a:lstStyle>
            <a:lvl1pPr indent="-285750" lvl="0" marL="285750" marR="0" rtl="0" algn="l">
              <a:spcBef>
                <a:spcPts val="560"/>
              </a:spcBef>
              <a:spcAft>
                <a:spcPts val="600"/>
              </a:spcAft>
              <a:buClr>
                <a:srgbClr val="1186C3"/>
              </a:buClr>
              <a:buFont typeface="Arial"/>
              <a:buNone/>
              <a:defRPr b="0" i="0" sz="2800" u="none" cap="none" strike="noStrike">
                <a:solidFill>
                  <a:schemeClr val="dk1"/>
                </a:solidFill>
                <a:latin typeface="Calibri"/>
                <a:ea typeface="Calibri"/>
                <a:cs typeface="Calibri"/>
                <a:sym typeface="Calibri"/>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alibri"/>
                <a:ea typeface="Calibri"/>
                <a:cs typeface="Calibri"/>
                <a:sym typeface="Calibri"/>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2" type="body"/>
          </p:nvPr>
        </p:nvSpPr>
        <p:spPr>
          <a:xfrm>
            <a:off x="1113524" y="4343400"/>
            <a:ext cx="7515991" cy="1447800"/>
          </a:xfrm>
          <a:prstGeom prst="rect">
            <a:avLst/>
          </a:prstGeom>
          <a:noFill/>
          <a:ln>
            <a:noFill/>
          </a:ln>
        </p:spPr>
        <p:txBody>
          <a:bodyPr anchorCtr="0" anchor="t" bIns="91425" lIns="91425" rIns="91425" tIns="91425"/>
          <a:lstStyle>
            <a:lvl1pPr indent="0" lvl="0" marL="0" marR="0" rtl="0" algn="l">
              <a:spcBef>
                <a:spcPts val="360"/>
              </a:spcBef>
              <a:spcAft>
                <a:spcPts val="600"/>
              </a:spcAft>
              <a:buClr>
                <a:srgbClr val="1186C3"/>
              </a:buClr>
              <a:buFont typeface="Arial"/>
              <a:buNone/>
              <a:defRPr b="0" i="0" sz="1800" u="none" cap="none" strike="noStrike">
                <a:solidFill>
                  <a:schemeClr val="dk1"/>
                </a:solidFill>
                <a:latin typeface="Calibri"/>
                <a:ea typeface="Calibri"/>
                <a:cs typeface="Calibri"/>
                <a:sym typeface="Calibri"/>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9pPr>
          </a:lstStyle>
          <a:p/>
        </p:txBody>
      </p:sp>
      <p:sp>
        <p:nvSpPr>
          <p:cNvPr id="125" name="Shape 125"/>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8" name="Shape 128"/>
        <p:cNvGrpSpPr/>
        <p:nvPr/>
      </p:nvGrpSpPr>
      <p:grpSpPr>
        <a:xfrm>
          <a:off x="0" y="0"/>
          <a:ext cx="0" cy="0"/>
          <a:chOff x="0" y="0"/>
          <a:chExt cx="0" cy="0"/>
        </a:xfrm>
      </p:grpSpPr>
      <p:sp>
        <p:nvSpPr>
          <p:cNvPr id="129" name="Shape 129"/>
          <p:cNvSpPr txBox="1"/>
          <p:nvPr>
            <p:ph type="title"/>
          </p:nvPr>
        </p:nvSpPr>
        <p:spPr>
          <a:xfrm>
            <a:off x="982133" y="457200"/>
            <a:ext cx="7704666" cy="1981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0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0" name="Shape 130"/>
          <p:cNvSpPr txBox="1"/>
          <p:nvPr>
            <p:ph idx="1" type="body"/>
          </p:nvPr>
        </p:nvSpPr>
        <p:spPr>
          <a:xfrm rot="5400000">
            <a:off x="3155969" y="493164"/>
            <a:ext cx="3356994" cy="7704666"/>
          </a:xfrm>
          <a:prstGeom prst="rect">
            <a:avLst/>
          </a:prstGeom>
          <a:noFill/>
          <a:ln>
            <a:noFill/>
          </a:ln>
        </p:spPr>
        <p:txBody>
          <a:bodyPr anchorCtr="0" anchor="t" bIns="91425" lIns="91425" rIns="91425" tIns="91425"/>
          <a:lstStyle>
            <a:lvl1pPr indent="-64770" lvl="0" marL="285750" marR="0" rtl="0" algn="l">
              <a:spcBef>
                <a:spcPts val="480"/>
              </a:spcBef>
              <a:spcAft>
                <a:spcPts val="600"/>
              </a:spcAft>
              <a:buClr>
                <a:srgbClr val="1186C3"/>
              </a:buClr>
              <a:buSzPct val="145000"/>
              <a:buFont typeface="Arial"/>
              <a:buChar char="•"/>
              <a:defRPr b="0" i="0" sz="2400" u="none" cap="none" strike="noStrike">
                <a:solidFill>
                  <a:schemeClr val="dk1"/>
                </a:solidFill>
                <a:latin typeface="Calibri"/>
                <a:ea typeface="Calibri"/>
                <a:cs typeface="Calibri"/>
                <a:sym typeface="Calibri"/>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alibri"/>
                <a:ea typeface="Calibri"/>
                <a:cs typeface="Calibri"/>
                <a:sym typeface="Calibri"/>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9pPr>
          </a:lstStyle>
          <a:p/>
        </p:txBody>
      </p:sp>
      <p:sp>
        <p:nvSpPr>
          <p:cNvPr id="131" name="Shape 131"/>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2" name="Shape 132"/>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3" name="Shape 133"/>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4" name="Shape 134"/>
        <p:cNvGrpSpPr/>
        <p:nvPr/>
      </p:nvGrpSpPr>
      <p:grpSpPr>
        <a:xfrm>
          <a:off x="0" y="0"/>
          <a:ext cx="0" cy="0"/>
          <a:chOff x="0" y="0"/>
          <a:chExt cx="0" cy="0"/>
        </a:xfrm>
      </p:grpSpPr>
      <p:sp>
        <p:nvSpPr>
          <p:cNvPr id="135" name="Shape 135"/>
          <p:cNvSpPr txBox="1"/>
          <p:nvPr>
            <p:ph type="title"/>
          </p:nvPr>
        </p:nvSpPr>
        <p:spPr>
          <a:xfrm rot="5400000">
            <a:off x="5412754" y="2574438"/>
            <a:ext cx="5105399" cy="1328122"/>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0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6" name="Shape 136"/>
          <p:cNvSpPr txBox="1"/>
          <p:nvPr>
            <p:ph idx="1" type="body"/>
          </p:nvPr>
        </p:nvSpPr>
        <p:spPr>
          <a:xfrm rot="5400000">
            <a:off x="1569010" y="230313"/>
            <a:ext cx="5105399" cy="6016372"/>
          </a:xfrm>
          <a:prstGeom prst="rect">
            <a:avLst/>
          </a:prstGeom>
          <a:noFill/>
          <a:ln>
            <a:noFill/>
          </a:ln>
        </p:spPr>
        <p:txBody>
          <a:bodyPr anchorCtr="0" anchor="t" bIns="91425" lIns="91425" rIns="91425" tIns="91425"/>
          <a:lstStyle>
            <a:lvl1pPr indent="-64770" lvl="0" marL="285750" marR="0" rtl="0" algn="l">
              <a:spcBef>
                <a:spcPts val="480"/>
              </a:spcBef>
              <a:spcAft>
                <a:spcPts val="600"/>
              </a:spcAft>
              <a:buClr>
                <a:srgbClr val="1186C3"/>
              </a:buClr>
              <a:buSzPct val="145000"/>
              <a:buFont typeface="Arial"/>
              <a:buChar char="•"/>
              <a:defRPr b="0" i="0" sz="2400" u="none" cap="none" strike="noStrike">
                <a:solidFill>
                  <a:schemeClr val="dk1"/>
                </a:solidFill>
                <a:latin typeface="Calibri"/>
                <a:ea typeface="Calibri"/>
                <a:cs typeface="Calibri"/>
                <a:sym typeface="Calibri"/>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alibri"/>
                <a:ea typeface="Calibri"/>
                <a:cs typeface="Calibri"/>
                <a:sym typeface="Calibri"/>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9pPr>
          </a:lstStyle>
          <a:p/>
        </p:txBody>
      </p:sp>
      <p:sp>
        <p:nvSpPr>
          <p:cNvPr id="137" name="Shape 137"/>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8" name="Shape 138"/>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3" name="Shape 33"/>
        <p:cNvGrpSpPr/>
        <p:nvPr/>
      </p:nvGrpSpPr>
      <p:grpSpPr>
        <a:xfrm>
          <a:off x="0" y="0"/>
          <a:ext cx="0" cy="0"/>
          <a:chOff x="0" y="0"/>
          <a:chExt cx="0" cy="0"/>
        </a:xfrm>
      </p:grpSpPr>
      <p:sp>
        <p:nvSpPr>
          <p:cNvPr id="34" name="Shape 34"/>
          <p:cNvSpPr txBox="1"/>
          <p:nvPr>
            <p:ph type="title"/>
          </p:nvPr>
        </p:nvSpPr>
        <p:spPr>
          <a:xfrm>
            <a:off x="982133" y="457200"/>
            <a:ext cx="7704666" cy="1981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0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5" name="Shape 35"/>
          <p:cNvSpPr txBox="1"/>
          <p:nvPr>
            <p:ph idx="1" type="body"/>
          </p:nvPr>
        </p:nvSpPr>
        <p:spPr>
          <a:xfrm>
            <a:off x="982133" y="2667000"/>
            <a:ext cx="7704666" cy="3332816"/>
          </a:xfrm>
          <a:prstGeom prst="rect">
            <a:avLst/>
          </a:prstGeom>
          <a:noFill/>
          <a:ln>
            <a:noFill/>
          </a:ln>
        </p:spPr>
        <p:txBody>
          <a:bodyPr anchorCtr="0" anchor="ctr" bIns="91425" lIns="91425" rIns="91425" tIns="91425"/>
          <a:lstStyle>
            <a:lvl1pPr indent="-64770" lvl="0" marL="285750" marR="0" rtl="0" algn="l">
              <a:spcBef>
                <a:spcPts val="480"/>
              </a:spcBef>
              <a:spcAft>
                <a:spcPts val="600"/>
              </a:spcAft>
              <a:buClr>
                <a:srgbClr val="1186C3"/>
              </a:buClr>
              <a:buSzPct val="145000"/>
              <a:buFont typeface="Arial"/>
              <a:buChar char="•"/>
              <a:defRPr b="0" i="0" sz="2400" u="none" cap="none" strike="noStrike">
                <a:solidFill>
                  <a:schemeClr val="dk1"/>
                </a:solidFill>
                <a:latin typeface="Calibri"/>
                <a:ea typeface="Calibri"/>
                <a:cs typeface="Calibri"/>
                <a:sym typeface="Calibri"/>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alibri"/>
                <a:ea typeface="Calibri"/>
                <a:cs typeface="Calibri"/>
                <a:sym typeface="Calibri"/>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9pPr>
          </a:lstStyle>
          <a:p/>
        </p:txBody>
      </p:sp>
      <p:sp>
        <p:nvSpPr>
          <p:cNvPr id="36" name="Shape 36"/>
          <p:cNvSpPr txBox="1"/>
          <p:nvPr>
            <p:ph idx="10" type="dt"/>
          </p:nvPr>
        </p:nvSpPr>
        <p:spPr>
          <a:xfrm>
            <a:off x="7344328" y="6108173"/>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1972647" y="6108173"/>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8258967" y="6108173"/>
            <a:ext cx="42783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9" name="Shape 39"/>
        <p:cNvGrpSpPr/>
        <p:nvPr/>
      </p:nvGrpSpPr>
      <p:grpSpPr>
        <a:xfrm>
          <a:off x="0" y="0"/>
          <a:ext cx="0" cy="0"/>
          <a:chOff x="0" y="0"/>
          <a:chExt cx="0" cy="0"/>
        </a:xfrm>
      </p:grpSpPr>
      <p:sp>
        <p:nvSpPr>
          <p:cNvPr id="40" name="Shape 40"/>
          <p:cNvSpPr txBox="1"/>
          <p:nvPr>
            <p:ph type="title"/>
          </p:nvPr>
        </p:nvSpPr>
        <p:spPr>
          <a:xfrm>
            <a:off x="1986994" y="2666998"/>
            <a:ext cx="6699804" cy="2360071"/>
          </a:xfrm>
          <a:prstGeom prst="rect">
            <a:avLst/>
          </a:prstGeom>
          <a:noFill/>
          <a:ln>
            <a:noFill/>
          </a:ln>
        </p:spPr>
        <p:txBody>
          <a:bodyPr anchorCtr="0" anchor="b" bIns="91425" lIns="91425" rIns="91425" tIns="91425"/>
          <a:lstStyle>
            <a:lvl1pPr indent="0" lvl="0" marL="0" marR="0" rtl="0" algn="r">
              <a:spcBef>
                <a:spcPts val="0"/>
              </a:spcBef>
              <a:buClr>
                <a:schemeClr val="dk1"/>
              </a:buClr>
              <a:buFont typeface="Calibri"/>
              <a:buNone/>
              <a:defRPr b="0" i="0" sz="40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1" name="Shape 41"/>
          <p:cNvSpPr txBox="1"/>
          <p:nvPr>
            <p:ph idx="1" type="body"/>
          </p:nvPr>
        </p:nvSpPr>
        <p:spPr>
          <a:xfrm>
            <a:off x="1986998" y="5027069"/>
            <a:ext cx="6699801" cy="860399"/>
          </a:xfrm>
          <a:prstGeom prst="rect">
            <a:avLst/>
          </a:prstGeom>
          <a:noFill/>
          <a:ln>
            <a:noFill/>
          </a:ln>
        </p:spPr>
        <p:txBody>
          <a:bodyPr anchorCtr="0" anchor="t" bIns="91425" lIns="91425" rIns="91425" tIns="91425"/>
          <a:lstStyle>
            <a:lvl1pPr indent="0" lvl="0" marL="0" marR="0" rtl="0" algn="r">
              <a:spcBef>
                <a:spcPts val="400"/>
              </a:spcBef>
              <a:spcAft>
                <a:spcPts val="600"/>
              </a:spcAft>
              <a:buClr>
                <a:srgbClr val="1186C3"/>
              </a:buClr>
              <a:buFont typeface="Arial"/>
              <a:buNone/>
              <a:defRPr b="0" i="0" sz="2000" u="none" cap="none" strike="noStrike">
                <a:solidFill>
                  <a:schemeClr val="dk1"/>
                </a:solidFill>
                <a:latin typeface="Calibri"/>
                <a:ea typeface="Calibri"/>
                <a:cs typeface="Calibri"/>
                <a:sym typeface="Calibri"/>
              </a:defRPr>
            </a:lvl1pPr>
            <a:lvl2pPr indent="0" lvl="1" marL="457200" marR="0" rtl="0" algn="l">
              <a:spcBef>
                <a:spcPts val="360"/>
              </a:spcBef>
              <a:spcAft>
                <a:spcPts val="600"/>
              </a:spcAft>
              <a:buClr>
                <a:srgbClr val="1186C3"/>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600"/>
              </a:spcAft>
              <a:buClr>
                <a:srgbClr val="1186C3"/>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spcAft>
                <a:spcPts val="600"/>
              </a:spcAft>
              <a:buClr>
                <a:srgbClr val="1186C3"/>
              </a:buClr>
              <a:buFont typeface="Arial"/>
              <a:buNone/>
              <a:defRPr b="0" i="0" sz="1400" u="none" cap="none" strike="noStrike">
                <a:solidFill>
                  <a:srgbClr val="888888"/>
                </a:solidFill>
                <a:latin typeface="Calibri"/>
                <a:ea typeface="Calibri"/>
                <a:cs typeface="Calibri"/>
                <a:sym typeface="Calibri"/>
              </a:defRPr>
            </a:lvl9pPr>
          </a:lstStyle>
          <a:p/>
        </p:txBody>
      </p:sp>
      <p:sp>
        <p:nvSpPr>
          <p:cNvPr id="42" name="Shape 42"/>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5" name="Shape 45"/>
        <p:cNvGrpSpPr/>
        <p:nvPr/>
      </p:nvGrpSpPr>
      <p:grpSpPr>
        <a:xfrm>
          <a:off x="0" y="0"/>
          <a:ext cx="0" cy="0"/>
          <a:chOff x="0" y="0"/>
          <a:chExt cx="0" cy="0"/>
        </a:xfrm>
      </p:grpSpPr>
      <p:sp>
        <p:nvSpPr>
          <p:cNvPr id="46" name="Shape 46"/>
          <p:cNvSpPr txBox="1"/>
          <p:nvPr>
            <p:ph type="title"/>
          </p:nvPr>
        </p:nvSpPr>
        <p:spPr>
          <a:xfrm>
            <a:off x="982133" y="685800"/>
            <a:ext cx="7704666" cy="17525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0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7" name="Shape 47"/>
          <p:cNvSpPr txBox="1"/>
          <p:nvPr>
            <p:ph idx="1" type="body"/>
          </p:nvPr>
        </p:nvSpPr>
        <p:spPr>
          <a:xfrm>
            <a:off x="982133" y="2667000"/>
            <a:ext cx="3739895" cy="3368673"/>
          </a:xfrm>
          <a:prstGeom prst="rect">
            <a:avLst/>
          </a:prstGeom>
          <a:noFill/>
          <a:ln>
            <a:noFill/>
          </a:ln>
        </p:spPr>
        <p:txBody>
          <a:bodyPr anchorCtr="0" anchor="ctr" bIns="91425" lIns="91425" rIns="91425" tIns="91425"/>
          <a:lstStyle>
            <a:lvl1pPr indent="-120015" lvl="0" marL="2857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1pPr>
            <a:lvl2pPr indent="-138430" lvl="1" marL="7429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2pPr>
            <a:lvl3pPr indent="-156844" lvl="2" marL="12001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3pPr>
            <a:lvl4pPr indent="-60960" lvl="3" marL="154305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4pPr>
            <a:lvl5pPr indent="-60960" lvl="4" marL="200025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5pPr>
            <a:lvl6pPr indent="-118110" lvl="5" marL="25146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6pPr>
            <a:lvl7pPr indent="-118110" lvl="6" marL="29718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7pPr>
            <a:lvl8pPr indent="-118109" lvl="7" marL="34290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8pPr>
            <a:lvl9pPr indent="-118109" lvl="8" marL="38862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9pPr>
          </a:lstStyle>
          <a:p/>
        </p:txBody>
      </p:sp>
      <p:sp>
        <p:nvSpPr>
          <p:cNvPr id="48" name="Shape 48"/>
          <p:cNvSpPr txBox="1"/>
          <p:nvPr>
            <p:ph idx="2" type="body"/>
          </p:nvPr>
        </p:nvSpPr>
        <p:spPr>
          <a:xfrm>
            <a:off x="4946903" y="2667000"/>
            <a:ext cx="3739895" cy="3346823"/>
          </a:xfrm>
          <a:prstGeom prst="rect">
            <a:avLst/>
          </a:prstGeom>
          <a:noFill/>
          <a:ln>
            <a:noFill/>
          </a:ln>
        </p:spPr>
        <p:txBody>
          <a:bodyPr anchorCtr="0" anchor="ctr" bIns="91425" lIns="91425" rIns="91425" tIns="91425"/>
          <a:lstStyle>
            <a:lvl1pPr indent="-120015" lvl="0" marL="2857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1pPr>
            <a:lvl2pPr indent="-138430" lvl="1" marL="7429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2pPr>
            <a:lvl3pPr indent="-156844" lvl="2" marL="12001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3pPr>
            <a:lvl4pPr indent="-60960" lvl="3" marL="154305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4pPr>
            <a:lvl5pPr indent="-60960" lvl="4" marL="200025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5pPr>
            <a:lvl6pPr indent="-118110" lvl="5" marL="25146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6pPr>
            <a:lvl7pPr indent="-118110" lvl="6" marL="29718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7pPr>
            <a:lvl8pPr indent="-118109" lvl="7" marL="34290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8pPr>
            <a:lvl9pPr indent="-118109" lvl="8" marL="38862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9pPr>
          </a:lstStyle>
          <a:p/>
        </p:txBody>
      </p:sp>
      <p:sp>
        <p:nvSpPr>
          <p:cNvPr id="49" name="Shape 49"/>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982133" y="457200"/>
            <a:ext cx="7704666" cy="1981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0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4" name="Shape 54"/>
          <p:cNvSpPr txBox="1"/>
          <p:nvPr>
            <p:ph idx="1" type="body"/>
          </p:nvPr>
        </p:nvSpPr>
        <p:spPr>
          <a:xfrm>
            <a:off x="1329480" y="2658533"/>
            <a:ext cx="3456290" cy="576262"/>
          </a:xfrm>
          <a:prstGeom prst="rect">
            <a:avLst/>
          </a:prstGeom>
          <a:noFill/>
          <a:ln>
            <a:noFill/>
          </a:ln>
        </p:spPr>
        <p:txBody>
          <a:bodyPr anchorCtr="0" anchor="b" bIns="91425" lIns="91425" rIns="91425" tIns="91425"/>
          <a:lstStyle>
            <a:lvl1pPr indent="0" lvl="0" marL="0" marR="0" rtl="0" algn="l">
              <a:spcBef>
                <a:spcPts val="560"/>
              </a:spcBef>
              <a:spcAft>
                <a:spcPts val="600"/>
              </a:spcAft>
              <a:buClr>
                <a:srgbClr val="1186C3"/>
              </a:buClr>
              <a:buFont typeface="Arial"/>
              <a:buNone/>
              <a:defRPr b="0" i="0" sz="2800" u="none" cap="none" strike="noStrike">
                <a:solidFill>
                  <a:srgbClr val="1186C3"/>
                </a:solidFill>
                <a:latin typeface="Calibri"/>
                <a:ea typeface="Calibri"/>
                <a:cs typeface="Calibri"/>
                <a:sym typeface="Calibri"/>
              </a:defRPr>
            </a:lvl1pPr>
            <a:lvl2pPr indent="0" lvl="1" marL="457200" marR="0" rtl="0" algn="l">
              <a:spcBef>
                <a:spcPts val="400"/>
              </a:spcBef>
              <a:spcAft>
                <a:spcPts val="600"/>
              </a:spcAft>
              <a:buClr>
                <a:srgbClr val="1186C3"/>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600"/>
              </a:spcAft>
              <a:buClr>
                <a:srgbClr val="1186C3"/>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1113523" y="3335335"/>
            <a:ext cx="3672248" cy="2665259"/>
          </a:xfrm>
          <a:prstGeom prst="rect">
            <a:avLst/>
          </a:prstGeom>
          <a:noFill/>
          <a:ln>
            <a:noFill/>
          </a:ln>
        </p:spPr>
        <p:txBody>
          <a:bodyPr anchorCtr="0" anchor="t" bIns="91425" lIns="91425" rIns="91425" tIns="91425"/>
          <a:lstStyle>
            <a:lvl1pPr indent="-120015" lvl="0" marL="2857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1pPr>
            <a:lvl2pPr indent="-138430" lvl="1" marL="7429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2pPr>
            <a:lvl3pPr indent="-156844" lvl="2" marL="12001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3pPr>
            <a:lvl4pPr indent="-60960" lvl="3" marL="154305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4pPr>
            <a:lvl5pPr indent="-60960" lvl="4" marL="200025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5pPr>
            <a:lvl6pPr indent="-118110" lvl="5" marL="25146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6pPr>
            <a:lvl7pPr indent="-118110" lvl="6" marL="29718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7pPr>
            <a:lvl8pPr indent="-118109" lvl="7" marL="34290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8pPr>
            <a:lvl9pPr indent="-118109" lvl="8" marL="38862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9pPr>
          </a:lstStyle>
          <a:p/>
        </p:txBody>
      </p:sp>
      <p:sp>
        <p:nvSpPr>
          <p:cNvPr id="56" name="Shape 56"/>
          <p:cNvSpPr txBox="1"/>
          <p:nvPr>
            <p:ph idx="3" type="body"/>
          </p:nvPr>
        </p:nvSpPr>
        <p:spPr>
          <a:xfrm>
            <a:off x="5161710" y="2667000"/>
            <a:ext cx="3467805" cy="576262"/>
          </a:xfrm>
          <a:prstGeom prst="rect">
            <a:avLst/>
          </a:prstGeom>
          <a:noFill/>
          <a:ln>
            <a:noFill/>
          </a:ln>
        </p:spPr>
        <p:txBody>
          <a:bodyPr anchorCtr="0" anchor="b" bIns="91425" lIns="91425" rIns="91425" tIns="91425"/>
          <a:lstStyle>
            <a:lvl1pPr indent="0" lvl="0" marL="0" marR="0" rtl="0" algn="l">
              <a:spcBef>
                <a:spcPts val="560"/>
              </a:spcBef>
              <a:spcAft>
                <a:spcPts val="600"/>
              </a:spcAft>
              <a:buClr>
                <a:srgbClr val="1186C3"/>
              </a:buClr>
              <a:buFont typeface="Arial"/>
              <a:buNone/>
              <a:defRPr b="0" i="0" sz="2800" u="none" cap="none" strike="noStrike">
                <a:solidFill>
                  <a:srgbClr val="1186C3"/>
                </a:solidFill>
                <a:latin typeface="Calibri"/>
                <a:ea typeface="Calibri"/>
                <a:cs typeface="Calibri"/>
                <a:sym typeface="Calibri"/>
              </a:defRPr>
            </a:lvl1pPr>
            <a:lvl2pPr indent="0" lvl="1" marL="457200" marR="0" rtl="0" algn="l">
              <a:spcBef>
                <a:spcPts val="400"/>
              </a:spcBef>
              <a:spcAft>
                <a:spcPts val="600"/>
              </a:spcAft>
              <a:buClr>
                <a:srgbClr val="1186C3"/>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600"/>
              </a:spcAft>
              <a:buClr>
                <a:srgbClr val="1186C3"/>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spcAft>
                <a:spcPts val="600"/>
              </a:spcAft>
              <a:buClr>
                <a:srgbClr val="1186C3"/>
              </a:buClr>
              <a:buFont typeface="Arial"/>
              <a:buNone/>
              <a:defRPr b="1" i="0" sz="1600" u="none" cap="none" strike="noStrike">
                <a:solidFill>
                  <a:schemeClr val="dk1"/>
                </a:solidFill>
                <a:latin typeface="Calibri"/>
                <a:ea typeface="Calibri"/>
                <a:cs typeface="Calibri"/>
                <a:sym typeface="Calibri"/>
              </a:defRPr>
            </a:lvl9pPr>
          </a:lstStyle>
          <a:p/>
        </p:txBody>
      </p:sp>
      <p:sp>
        <p:nvSpPr>
          <p:cNvPr id="57" name="Shape 57"/>
          <p:cNvSpPr txBox="1"/>
          <p:nvPr>
            <p:ph idx="4" type="body"/>
          </p:nvPr>
        </p:nvSpPr>
        <p:spPr>
          <a:xfrm>
            <a:off x="4957266" y="3335335"/>
            <a:ext cx="3672248" cy="2665259"/>
          </a:xfrm>
          <a:prstGeom prst="rect">
            <a:avLst/>
          </a:prstGeom>
          <a:noFill/>
          <a:ln>
            <a:noFill/>
          </a:ln>
        </p:spPr>
        <p:txBody>
          <a:bodyPr anchorCtr="0" anchor="t" bIns="91425" lIns="91425" rIns="91425" tIns="91425"/>
          <a:lstStyle>
            <a:lvl1pPr indent="-120015" lvl="0" marL="2857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1pPr>
            <a:lvl2pPr indent="-138430" lvl="1" marL="7429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2pPr>
            <a:lvl3pPr indent="-156844" lvl="2" marL="12001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3pPr>
            <a:lvl4pPr indent="-60960" lvl="3" marL="154305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4pPr>
            <a:lvl5pPr indent="-60960" lvl="4" marL="200025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5pPr>
            <a:lvl6pPr indent="-118110" lvl="5" marL="25146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6pPr>
            <a:lvl7pPr indent="-118110" lvl="6" marL="29718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7pPr>
            <a:lvl8pPr indent="-118109" lvl="7" marL="34290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8pPr>
            <a:lvl9pPr indent="-118109" lvl="8" marL="3886200" marR="0" rtl="0" algn="l">
              <a:spcBef>
                <a:spcPts val="240"/>
              </a:spcBef>
              <a:spcAft>
                <a:spcPts val="600"/>
              </a:spcAft>
              <a:buClr>
                <a:srgbClr val="1186C3"/>
              </a:buClr>
              <a:buSzPct val="145000"/>
              <a:buFont typeface="Arial"/>
              <a:buChar char="•"/>
              <a:defRPr b="0" i="0" sz="12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x="0" y="0"/>
          <a:ext cx="0" cy="0"/>
          <a:chOff x="0" y="0"/>
          <a:chExt cx="0" cy="0"/>
        </a:xfrm>
      </p:grpSpPr>
      <p:sp>
        <p:nvSpPr>
          <p:cNvPr id="62" name="Shape 62"/>
          <p:cNvSpPr txBox="1"/>
          <p:nvPr>
            <p:ph type="title"/>
          </p:nvPr>
        </p:nvSpPr>
        <p:spPr>
          <a:xfrm>
            <a:off x="982133" y="457200"/>
            <a:ext cx="7704666" cy="1981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0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3" name="Shape 63"/>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0" name="Shape 70"/>
        <p:cNvGrpSpPr/>
        <p:nvPr/>
      </p:nvGrpSpPr>
      <p:grpSpPr>
        <a:xfrm>
          <a:off x="0" y="0"/>
          <a:ext cx="0" cy="0"/>
          <a:chOff x="0" y="0"/>
          <a:chExt cx="0" cy="0"/>
        </a:xfrm>
      </p:grpSpPr>
      <p:sp>
        <p:nvSpPr>
          <p:cNvPr id="71" name="Shape 71"/>
          <p:cNvSpPr txBox="1"/>
          <p:nvPr>
            <p:ph type="title"/>
          </p:nvPr>
        </p:nvSpPr>
        <p:spPr>
          <a:xfrm>
            <a:off x="1113524" y="1600200"/>
            <a:ext cx="2662533" cy="1371599"/>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2" name="Shape 72"/>
          <p:cNvSpPr txBox="1"/>
          <p:nvPr>
            <p:ph idx="1" type="body"/>
          </p:nvPr>
        </p:nvSpPr>
        <p:spPr>
          <a:xfrm>
            <a:off x="3947553" y="685800"/>
            <a:ext cx="4681962" cy="5105401"/>
          </a:xfrm>
          <a:prstGeom prst="rect">
            <a:avLst/>
          </a:prstGeom>
          <a:noFill/>
          <a:ln>
            <a:noFill/>
          </a:ln>
        </p:spPr>
        <p:txBody>
          <a:bodyPr anchorCtr="0" anchor="ctr" bIns="91425" lIns="91425" rIns="91425" tIns="91425"/>
          <a:lstStyle>
            <a:lvl1pPr indent="-101600" lvl="0" marL="285750" marR="0" rtl="0" algn="l">
              <a:spcBef>
                <a:spcPts val="400"/>
              </a:spcBef>
              <a:spcAft>
                <a:spcPts val="600"/>
              </a:spcAft>
              <a:buClr>
                <a:srgbClr val="1186C3"/>
              </a:buClr>
              <a:buSzPct val="145000"/>
              <a:buFont typeface="Arial"/>
              <a:buChar char="•"/>
              <a:defRPr b="0" i="0" sz="2000" u="none" cap="none" strike="noStrike">
                <a:solidFill>
                  <a:schemeClr val="dk1"/>
                </a:solidFill>
                <a:latin typeface="Calibri"/>
                <a:ea typeface="Calibri"/>
                <a:cs typeface="Calibri"/>
                <a:sym typeface="Calibri"/>
              </a:defRPr>
            </a:lvl1pPr>
            <a:lvl2pPr indent="-120015" lvl="1" marL="7429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2pPr>
            <a:lvl3pPr indent="-138430" lvl="2" marL="12001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3pPr>
            <a:lvl4pPr indent="-42544" lvl="3" marL="15430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2" type="body"/>
          </p:nvPr>
        </p:nvSpPr>
        <p:spPr>
          <a:xfrm>
            <a:off x="1113524" y="2971800"/>
            <a:ext cx="2662533" cy="1828800"/>
          </a:xfrm>
          <a:prstGeom prst="rect">
            <a:avLst/>
          </a:prstGeom>
          <a:noFill/>
          <a:ln>
            <a:noFill/>
          </a:ln>
        </p:spPr>
        <p:txBody>
          <a:bodyPr anchorCtr="0" anchor="ctr" bIns="91425" lIns="91425" rIns="91425" tIns="91425"/>
          <a:lstStyle>
            <a:lvl1pPr indent="0" lvl="0" marL="0" marR="0" rtl="0" algn="ctr">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spcBef>
                <a:spcPts val="240"/>
              </a:spcBef>
              <a:spcAft>
                <a:spcPts val="600"/>
              </a:spcAft>
              <a:buClr>
                <a:srgbClr val="1186C3"/>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600"/>
              </a:spcAft>
              <a:buClr>
                <a:srgbClr val="1186C3"/>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9pPr>
          </a:lstStyle>
          <a:p/>
        </p:txBody>
      </p:sp>
      <p:sp>
        <p:nvSpPr>
          <p:cNvPr id="74" name="Shape 74"/>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7" name="Shape 77"/>
        <p:cNvGrpSpPr/>
        <p:nvPr/>
      </p:nvGrpSpPr>
      <p:grpSpPr>
        <a:xfrm>
          <a:off x="0" y="0"/>
          <a:ext cx="0" cy="0"/>
          <a:chOff x="0" y="0"/>
          <a:chExt cx="0" cy="0"/>
        </a:xfrm>
      </p:grpSpPr>
      <p:sp>
        <p:nvSpPr>
          <p:cNvPr id="78" name="Shape 78"/>
          <p:cNvSpPr txBox="1"/>
          <p:nvPr>
            <p:ph type="title"/>
          </p:nvPr>
        </p:nvSpPr>
        <p:spPr>
          <a:xfrm>
            <a:off x="1112332" y="1752599"/>
            <a:ext cx="4070678" cy="1371599"/>
          </a:xfrm>
          <a:prstGeom prst="rect">
            <a:avLst/>
          </a:prstGeom>
          <a:noFill/>
          <a:ln>
            <a:noFill/>
          </a:ln>
        </p:spPr>
        <p:txBody>
          <a:bodyPr anchorCtr="0" anchor="b" bIns="91425" lIns="91425" rIns="91425" tIns="91425"/>
          <a:lstStyle>
            <a:lvl1pPr indent="0" lvl="0" marL="0" marR="0" rtl="0" algn="ctr">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9" name="Shape 79"/>
          <p:cNvSpPr/>
          <p:nvPr>
            <p:ph idx="2" type="pic"/>
          </p:nvPr>
        </p:nvSpPr>
        <p:spPr>
          <a:xfrm>
            <a:off x="5697494" y="914400"/>
            <a:ext cx="2461370" cy="4572000"/>
          </a:xfrm>
          <a:prstGeom prst="roundRect">
            <a:avLst>
              <a:gd fmla="val 4280" name="adj"/>
            </a:avLst>
          </a:prstGeom>
          <a:noFill/>
          <a:ln cap="flat" cmpd="sng" w="38100">
            <a:solidFill>
              <a:schemeClr val="lt2"/>
            </a:solidFill>
            <a:prstDash val="solid"/>
            <a:round/>
            <a:headEnd len="med" w="med" type="none"/>
            <a:tailEnd len="med" w="med" type="none"/>
          </a:ln>
        </p:spPr>
        <p:txBody>
          <a:bodyPr anchorCtr="0" anchor="t" bIns="91425" lIns="91425" rIns="91425" tIns="91425"/>
          <a:lstStyle>
            <a:lvl1pPr indent="0" lvl="0" marL="0" marR="0" rtl="0" algn="ctr">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2pPr>
            <a:lvl3pPr indent="0" lvl="2" marL="9144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3pPr>
            <a:lvl4pPr indent="0" lvl="3" marL="13716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5pPr>
            <a:lvl6pPr indent="0" lvl="5" marL="22860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6pPr>
            <a:lvl7pPr indent="0" lvl="6" marL="27432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7pPr>
            <a:lvl8pPr indent="0" lvl="7" marL="32004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8pPr>
            <a:lvl9pPr indent="0" lvl="8" marL="3657600" marR="0" rtl="0" algn="l">
              <a:spcBef>
                <a:spcPts val="320"/>
              </a:spcBef>
              <a:spcAft>
                <a:spcPts val="600"/>
              </a:spcAft>
              <a:buClr>
                <a:srgbClr val="1186C3"/>
              </a:buClr>
              <a:buFont typeface="Arial"/>
              <a:buNone/>
              <a:defRPr b="0" i="0" sz="1600" u="none" cap="none" strike="noStrike">
                <a:solidFill>
                  <a:schemeClr val="dk1"/>
                </a:solidFill>
                <a:latin typeface="Calibri"/>
                <a:ea typeface="Calibri"/>
                <a:cs typeface="Calibri"/>
                <a:sym typeface="Calibri"/>
              </a:defRPr>
            </a:lvl9pPr>
          </a:lstStyle>
          <a:p/>
        </p:txBody>
      </p:sp>
      <p:sp>
        <p:nvSpPr>
          <p:cNvPr id="80" name="Shape 80"/>
          <p:cNvSpPr txBox="1"/>
          <p:nvPr>
            <p:ph idx="1" type="body"/>
          </p:nvPr>
        </p:nvSpPr>
        <p:spPr>
          <a:xfrm>
            <a:off x="1112332" y="3124199"/>
            <a:ext cx="4070678" cy="1828800"/>
          </a:xfrm>
          <a:prstGeom prst="rect">
            <a:avLst/>
          </a:prstGeom>
          <a:noFill/>
          <a:ln>
            <a:noFill/>
          </a:ln>
        </p:spPr>
        <p:txBody>
          <a:bodyPr anchorCtr="0" anchor="ctr" bIns="91425" lIns="91425" rIns="91425" tIns="91425"/>
          <a:lstStyle>
            <a:lvl1pPr indent="0" lvl="0" marL="0" marR="0" rtl="0" algn="ctr">
              <a:spcBef>
                <a:spcPts val="360"/>
              </a:spcBef>
              <a:spcAft>
                <a:spcPts val="600"/>
              </a:spcAft>
              <a:buClr>
                <a:srgbClr val="1186C3"/>
              </a:buClr>
              <a:buFont typeface="Arial"/>
              <a:buNone/>
              <a:defRPr b="0" i="0" sz="1800" u="none" cap="none" strike="noStrike">
                <a:solidFill>
                  <a:schemeClr val="dk1"/>
                </a:solidFill>
                <a:latin typeface="Calibri"/>
                <a:ea typeface="Calibri"/>
                <a:cs typeface="Calibri"/>
                <a:sym typeface="Calibri"/>
              </a:defRPr>
            </a:lvl1pPr>
            <a:lvl2pPr indent="0" lvl="1" marL="457200" marR="0" rtl="0" algn="l">
              <a:spcBef>
                <a:spcPts val="240"/>
              </a:spcBef>
              <a:spcAft>
                <a:spcPts val="600"/>
              </a:spcAft>
              <a:buClr>
                <a:srgbClr val="1186C3"/>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600"/>
              </a:spcAft>
              <a:buClr>
                <a:srgbClr val="1186C3"/>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spcAft>
                <a:spcPts val="600"/>
              </a:spcAft>
              <a:buClr>
                <a:srgbClr val="1186C3"/>
              </a:buClr>
              <a:buFont typeface="Arial"/>
              <a:buNone/>
              <a:defRPr b="0" i="0" sz="9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grpSp>
        <p:nvGrpSpPr>
          <p:cNvPr id="6" name="Shape 6"/>
          <p:cNvGrpSpPr/>
          <p:nvPr/>
        </p:nvGrpSpPr>
        <p:grpSpPr>
          <a:xfrm>
            <a:off x="0" y="0"/>
            <a:ext cx="2132013" cy="6858000"/>
            <a:chOff x="0" y="0"/>
            <a:chExt cx="2132013" cy="6858000"/>
          </a:xfrm>
        </p:grpSpPr>
        <p:sp>
          <p:nvSpPr>
            <p:cNvPr id="7" name="Shape 7"/>
            <p:cNvSpPr/>
            <p:nvPr/>
          </p:nvSpPr>
          <p:spPr>
            <a:xfrm>
              <a:off x="0" y="0"/>
              <a:ext cx="1073150" cy="5291137"/>
            </a:xfrm>
            <a:custGeom>
              <a:pathLst>
                <a:path extrusionOk="0" h="120000" w="120000">
                  <a:moveTo>
                    <a:pt x="0" y="112763"/>
                  </a:moveTo>
                  <a:lnTo>
                    <a:pt x="0" y="119243"/>
                  </a:lnTo>
                  <a:lnTo>
                    <a:pt x="22366" y="120000"/>
                  </a:lnTo>
                  <a:lnTo>
                    <a:pt x="120000" y="0"/>
                  </a:lnTo>
                  <a:lnTo>
                    <a:pt x="91242" y="0"/>
                  </a:lnTo>
                  <a:lnTo>
                    <a:pt x="0" y="112763"/>
                  </a:lnTo>
                  <a:close/>
                </a:path>
              </a:pathLst>
            </a:custGeom>
            <a:solidFill>
              <a:schemeClr val="accent1"/>
            </a:solidFill>
            <a:ln>
              <a:noFill/>
            </a:ln>
          </p:spPr>
        </p:sp>
        <p:sp>
          <p:nvSpPr>
            <p:cNvPr id="8" name="Shape 8"/>
            <p:cNvSpPr/>
            <p:nvPr/>
          </p:nvSpPr>
          <p:spPr>
            <a:xfrm>
              <a:off x="0" y="0"/>
              <a:ext cx="758825" cy="4624387"/>
            </a:xfrm>
            <a:custGeom>
              <a:pathLst>
                <a:path extrusionOk="0" h="120000" w="120000">
                  <a:moveTo>
                    <a:pt x="120000" y="0"/>
                  </a:moveTo>
                  <a:lnTo>
                    <a:pt x="79832" y="0"/>
                  </a:lnTo>
                  <a:lnTo>
                    <a:pt x="0" y="79835"/>
                  </a:lnTo>
                  <a:lnTo>
                    <a:pt x="0" y="119999"/>
                  </a:lnTo>
                  <a:lnTo>
                    <a:pt x="120000" y="0"/>
                  </a:lnTo>
                  <a:close/>
                </a:path>
              </a:pathLst>
            </a:custGeom>
            <a:solidFill>
              <a:srgbClr val="595959"/>
            </a:solidFill>
            <a:ln>
              <a:noFill/>
            </a:ln>
          </p:spPr>
        </p:sp>
        <p:sp>
          <p:nvSpPr>
            <p:cNvPr id="9" name="Shape 9"/>
            <p:cNvSpPr/>
            <p:nvPr/>
          </p:nvSpPr>
          <p:spPr>
            <a:xfrm>
              <a:off x="0" y="5662612"/>
              <a:ext cx="906462" cy="1195387"/>
            </a:xfrm>
            <a:custGeom>
              <a:pathLst>
                <a:path extrusionOk="0" h="120000" w="120000">
                  <a:moveTo>
                    <a:pt x="0" y="0"/>
                  </a:moveTo>
                  <a:lnTo>
                    <a:pt x="0" y="1912"/>
                  </a:lnTo>
                  <a:lnTo>
                    <a:pt x="113064" y="120000"/>
                  </a:lnTo>
                  <a:lnTo>
                    <a:pt x="120000" y="120000"/>
                  </a:lnTo>
                  <a:lnTo>
                    <a:pt x="0" y="0"/>
                  </a:lnTo>
                  <a:close/>
                </a:path>
              </a:pathLst>
            </a:custGeom>
            <a:solidFill>
              <a:srgbClr val="262626"/>
            </a:solidFill>
            <a:ln>
              <a:noFill/>
            </a:ln>
          </p:spPr>
        </p:sp>
        <p:sp>
          <p:nvSpPr>
            <p:cNvPr id="10" name="Shape 10"/>
            <p:cNvSpPr/>
            <p:nvPr/>
          </p:nvSpPr>
          <p:spPr>
            <a:xfrm>
              <a:off x="0" y="5295900"/>
              <a:ext cx="1487488" cy="1562099"/>
            </a:xfrm>
            <a:custGeom>
              <a:pathLst>
                <a:path extrusionOk="0" h="120000" w="120000">
                  <a:moveTo>
                    <a:pt x="0" y="0"/>
                  </a:moveTo>
                  <a:lnTo>
                    <a:pt x="0" y="365"/>
                  </a:lnTo>
                  <a:lnTo>
                    <a:pt x="115389" y="120000"/>
                  </a:lnTo>
                  <a:lnTo>
                    <a:pt x="120000" y="120000"/>
                  </a:lnTo>
                  <a:lnTo>
                    <a:pt x="0" y="0"/>
                  </a:lnTo>
                  <a:close/>
                </a:path>
              </a:pathLst>
            </a:custGeom>
            <a:solidFill>
              <a:srgbClr val="0B5982"/>
            </a:solidFill>
            <a:ln>
              <a:noFill/>
            </a:ln>
          </p:spPr>
        </p:sp>
        <p:sp>
          <p:nvSpPr>
            <p:cNvPr id="11" name="Shape 11"/>
            <p:cNvSpPr/>
            <p:nvPr/>
          </p:nvSpPr>
          <p:spPr>
            <a:xfrm>
              <a:off x="0" y="5257800"/>
              <a:ext cx="2132013" cy="1600199"/>
            </a:xfrm>
            <a:custGeom>
              <a:pathLst>
                <a:path extrusionOk="0" h="120000" w="120000">
                  <a:moveTo>
                    <a:pt x="0" y="2857"/>
                  </a:moveTo>
                  <a:lnTo>
                    <a:pt x="83723" y="120000"/>
                  </a:lnTo>
                  <a:lnTo>
                    <a:pt x="120000" y="120000"/>
                  </a:lnTo>
                  <a:lnTo>
                    <a:pt x="11258" y="2500"/>
                  </a:lnTo>
                  <a:lnTo>
                    <a:pt x="0" y="0"/>
                  </a:lnTo>
                  <a:lnTo>
                    <a:pt x="0" y="2857"/>
                  </a:lnTo>
                  <a:close/>
                </a:path>
              </a:pathLst>
            </a:custGeom>
            <a:solidFill>
              <a:srgbClr val="1186C3"/>
            </a:solidFill>
            <a:ln>
              <a:noFill/>
            </a:ln>
          </p:spPr>
        </p:sp>
        <p:sp>
          <p:nvSpPr>
            <p:cNvPr id="12" name="Shape 12"/>
            <p:cNvSpPr/>
            <p:nvPr/>
          </p:nvSpPr>
          <p:spPr>
            <a:xfrm>
              <a:off x="0" y="5357812"/>
              <a:ext cx="1377950" cy="1500187"/>
            </a:xfrm>
            <a:custGeom>
              <a:pathLst>
                <a:path extrusionOk="0" h="120000" w="120000">
                  <a:moveTo>
                    <a:pt x="0" y="24380"/>
                  </a:moveTo>
                  <a:lnTo>
                    <a:pt x="78940" y="120000"/>
                  </a:lnTo>
                  <a:lnTo>
                    <a:pt x="120000" y="120000"/>
                  </a:lnTo>
                  <a:lnTo>
                    <a:pt x="0" y="0"/>
                  </a:lnTo>
                  <a:lnTo>
                    <a:pt x="0" y="24380"/>
                  </a:lnTo>
                  <a:close/>
                </a:path>
              </a:pathLst>
            </a:custGeom>
            <a:solidFill>
              <a:srgbClr val="3F3F3F"/>
            </a:solidFill>
            <a:ln>
              <a:noFill/>
            </a:ln>
          </p:spPr>
        </p:sp>
      </p:grpSp>
      <p:sp>
        <p:nvSpPr>
          <p:cNvPr id="13" name="Shape 13"/>
          <p:cNvSpPr txBox="1"/>
          <p:nvPr>
            <p:ph type="title"/>
          </p:nvPr>
        </p:nvSpPr>
        <p:spPr>
          <a:xfrm>
            <a:off x="982133" y="457200"/>
            <a:ext cx="7704666" cy="198119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0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4" name="Shape 14"/>
          <p:cNvSpPr txBox="1"/>
          <p:nvPr>
            <p:ph idx="1" type="body"/>
          </p:nvPr>
        </p:nvSpPr>
        <p:spPr>
          <a:xfrm>
            <a:off x="982133" y="2667000"/>
            <a:ext cx="7704666" cy="3356994"/>
          </a:xfrm>
          <a:prstGeom prst="rect">
            <a:avLst/>
          </a:prstGeom>
          <a:noFill/>
          <a:ln>
            <a:noFill/>
          </a:ln>
        </p:spPr>
        <p:txBody>
          <a:bodyPr anchorCtr="0" anchor="ctr" bIns="91425" lIns="91425" rIns="91425" tIns="91425"/>
          <a:lstStyle>
            <a:lvl1pPr indent="-64770" lvl="0" marL="285750" marR="0" rtl="0" algn="l">
              <a:spcBef>
                <a:spcPts val="480"/>
              </a:spcBef>
              <a:spcAft>
                <a:spcPts val="600"/>
              </a:spcAft>
              <a:buClr>
                <a:srgbClr val="1186C3"/>
              </a:buClr>
              <a:buSzPct val="145000"/>
              <a:buFont typeface="Arial"/>
              <a:buChar char="•"/>
              <a:defRPr b="0" i="0" sz="2400" u="none" cap="none" strike="noStrike">
                <a:solidFill>
                  <a:schemeClr val="dk1"/>
                </a:solidFill>
                <a:latin typeface="Calibri"/>
                <a:ea typeface="Calibri"/>
                <a:cs typeface="Calibri"/>
                <a:sym typeface="Calibri"/>
              </a:defRPr>
            </a:lvl1pPr>
            <a:lvl2pPr indent="-101600" lvl="1" marL="742950" marR="0" rtl="0" algn="l">
              <a:spcBef>
                <a:spcPts val="400"/>
              </a:spcBef>
              <a:spcAft>
                <a:spcPts val="600"/>
              </a:spcAft>
              <a:buClr>
                <a:srgbClr val="1186C3"/>
              </a:buClr>
              <a:buSzPct val="145000"/>
              <a:buFont typeface="Arial"/>
              <a:buChar char="•"/>
              <a:defRPr b="0" i="0" sz="2000" u="none" cap="none" strike="noStrike">
                <a:solidFill>
                  <a:schemeClr val="dk1"/>
                </a:solidFill>
                <a:latin typeface="Calibri"/>
                <a:ea typeface="Calibri"/>
                <a:cs typeface="Calibri"/>
                <a:sym typeface="Calibri"/>
              </a:defRPr>
            </a:lvl2pPr>
            <a:lvl3pPr indent="-120014" lvl="2" marL="1200150" marR="0" rtl="0" algn="l">
              <a:spcBef>
                <a:spcPts val="360"/>
              </a:spcBef>
              <a:spcAft>
                <a:spcPts val="600"/>
              </a:spcAft>
              <a:buClr>
                <a:srgbClr val="1186C3"/>
              </a:buClr>
              <a:buSzPct val="145000"/>
              <a:buFont typeface="Arial"/>
              <a:buChar char="•"/>
              <a:defRPr b="0" i="0" sz="1800" u="none" cap="none" strike="noStrike">
                <a:solidFill>
                  <a:schemeClr val="dk1"/>
                </a:solidFill>
                <a:latin typeface="Calibri"/>
                <a:ea typeface="Calibri"/>
                <a:cs typeface="Calibri"/>
                <a:sym typeface="Calibri"/>
              </a:defRPr>
            </a:lvl3pPr>
            <a:lvl4pPr indent="-24130" lvl="3" marL="1543050" marR="0" rtl="0" algn="l">
              <a:spcBef>
                <a:spcPts val="320"/>
              </a:spcBef>
              <a:spcAft>
                <a:spcPts val="600"/>
              </a:spcAft>
              <a:buClr>
                <a:srgbClr val="1186C3"/>
              </a:buClr>
              <a:buSzPct val="145000"/>
              <a:buFont typeface="Arial"/>
              <a:buChar char="•"/>
              <a:defRPr b="0" i="0" sz="1600" u="none" cap="none" strike="noStrike">
                <a:solidFill>
                  <a:schemeClr val="dk1"/>
                </a:solidFill>
                <a:latin typeface="Calibri"/>
                <a:ea typeface="Calibri"/>
                <a:cs typeface="Calibri"/>
                <a:sym typeface="Calibri"/>
              </a:defRPr>
            </a:lvl4pPr>
            <a:lvl5pPr indent="-42545" lvl="4" marL="200025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5pPr>
            <a:lvl6pPr indent="-99695" lvl="5" marL="25146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6pPr>
            <a:lvl7pPr indent="-99695" lvl="6" marL="29718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7pPr>
            <a:lvl8pPr indent="-99695" lvl="7" marL="34290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8pPr>
            <a:lvl9pPr indent="-99695" lvl="8" marL="3886200" marR="0" rtl="0" algn="l">
              <a:spcBef>
                <a:spcPts val="280"/>
              </a:spcBef>
              <a:spcAft>
                <a:spcPts val="600"/>
              </a:spcAft>
              <a:buClr>
                <a:srgbClr val="1186C3"/>
              </a:buClr>
              <a:buSzPct val="145000"/>
              <a:buFont typeface="Arial"/>
              <a:buChar char="•"/>
              <a:defRPr b="0" i="0" sz="1400" u="none" cap="none" strike="noStrike">
                <a:solidFill>
                  <a:schemeClr val="dk1"/>
                </a:solidFill>
                <a:latin typeface="Calibri"/>
                <a:ea typeface="Calibri"/>
                <a:cs typeface="Calibri"/>
                <a:sym typeface="Calibri"/>
              </a:defRPr>
            </a:lvl9pPr>
          </a:lstStyle>
          <a:p/>
        </p:txBody>
      </p:sp>
      <p:sp>
        <p:nvSpPr>
          <p:cNvPr id="15" name="Shape 15"/>
          <p:cNvSpPr txBox="1"/>
          <p:nvPr>
            <p:ph idx="10" type="dt"/>
          </p:nvPr>
        </p:nvSpPr>
        <p:spPr>
          <a:xfrm>
            <a:off x="7358678" y="6116069"/>
            <a:ext cx="857472" cy="365125"/>
          </a:xfrm>
          <a:prstGeom prst="rect">
            <a:avLst/>
          </a:prstGeom>
          <a:noFill/>
          <a:ln>
            <a:noFill/>
          </a:ln>
        </p:spPr>
        <p:txBody>
          <a:bodyPr anchorCtr="0" anchor="ctr" bIns="91425" lIns="91425" rIns="91425" tIns="91425"/>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1" type="ftr"/>
          </p:nvPr>
        </p:nvSpPr>
        <p:spPr>
          <a:xfrm>
            <a:off x="1986997" y="6116069"/>
            <a:ext cx="5314517" cy="365125"/>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2" type="sldNum"/>
          </p:nvPr>
        </p:nvSpPr>
        <p:spPr>
          <a:xfrm>
            <a:off x="8273317" y="6116069"/>
            <a:ext cx="413482"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jpg"/><Relationship Id="rId4"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ctrTitle"/>
          </p:nvPr>
        </p:nvSpPr>
        <p:spPr>
          <a:xfrm>
            <a:off x="1739673" y="914400"/>
            <a:ext cx="6947127" cy="3488266"/>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r>
              <a:rPr lang="en-US"/>
              <a:t>Towards Better Intervention: </a:t>
            </a:r>
          </a:p>
          <a:p>
            <a:pPr indent="0" lvl="0" marL="0" marR="0" rtl="0" algn="r">
              <a:spcBef>
                <a:spcPts val="0"/>
              </a:spcBef>
              <a:buClr>
                <a:schemeClr val="dk1"/>
              </a:buClr>
              <a:buSzPct val="25000"/>
              <a:buFont typeface="Calibri"/>
              <a:buNone/>
            </a:pPr>
            <a:r>
              <a:rPr lang="en-US"/>
              <a:t>Predicting At-risk Regions</a:t>
            </a:r>
            <a:r>
              <a:rPr b="0" i="0" lang="en-US" sz="5400" u="none" cap="none" strike="noStrike">
                <a:solidFill>
                  <a:schemeClr val="dk1"/>
                </a:solidFill>
                <a:latin typeface="Calibri"/>
                <a:ea typeface="Calibri"/>
                <a:cs typeface="Calibri"/>
                <a:sym typeface="Calibri"/>
              </a:rPr>
              <a:t> </a:t>
            </a:r>
          </a:p>
        </p:txBody>
      </p:sp>
      <p:sp>
        <p:nvSpPr>
          <p:cNvPr id="145" name="Shape 145"/>
          <p:cNvSpPr txBox="1"/>
          <p:nvPr>
            <p:ph idx="1" type="subTitle"/>
          </p:nvPr>
        </p:nvSpPr>
        <p:spPr>
          <a:xfrm>
            <a:off x="2452374" y="4402675"/>
            <a:ext cx="6234300" cy="13644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Clr>
                <a:srgbClr val="1186C3"/>
              </a:buClr>
              <a:buSzPct val="25000"/>
              <a:buFont typeface="Arial"/>
              <a:buNone/>
            </a:pPr>
            <a:r>
              <a:rPr lang="en-US"/>
              <a:t> Team X: </a:t>
            </a:r>
            <a:r>
              <a:rPr b="0" i="0" lang="en-US" sz="1800" u="none" cap="none" strike="noStrike">
                <a:solidFill>
                  <a:schemeClr val="dk1"/>
                </a:solidFill>
                <a:latin typeface="Calibri"/>
                <a:ea typeface="Calibri"/>
                <a:cs typeface="Calibri"/>
                <a:sym typeface="Calibri"/>
              </a:rPr>
              <a:t>Sarah May, Clara Sorensen, Hui Zhu</a:t>
            </a:r>
          </a:p>
          <a:p>
            <a:pPr indent="0" lvl="0" marL="0" marR="0" rtl="0" algn="r">
              <a:spcBef>
                <a:spcPts val="960"/>
              </a:spcBef>
              <a:spcAft>
                <a:spcPts val="0"/>
              </a:spcAft>
              <a:buClr>
                <a:srgbClr val="1186C3"/>
              </a:buClr>
              <a:buSzPct val="25000"/>
              <a:buFont typeface="Arial"/>
              <a:buNone/>
            </a:pPr>
            <a:r>
              <a:rPr b="0" i="0" lang="en-US" sz="1800" u="none" cap="none" strike="noStrike">
                <a:solidFill>
                  <a:schemeClr val="dk1"/>
                </a:solidFill>
                <a:latin typeface="Calibri"/>
                <a:ea typeface="Calibri"/>
                <a:cs typeface="Calibri"/>
                <a:sym typeface="Calibri"/>
              </a:rPr>
              <a:t>April 30, 2016</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982133" y="1752600"/>
            <a:ext cx="7704600" cy="3332700"/>
          </a:xfrm>
          <a:prstGeom prst="rect">
            <a:avLst/>
          </a:prstGeom>
        </p:spPr>
        <p:txBody>
          <a:bodyPr anchorCtr="0" anchor="ctr" bIns="91425" lIns="91425" rIns="91425" tIns="91425">
            <a:noAutofit/>
          </a:bodyPr>
          <a:lstStyle/>
          <a:p>
            <a:pPr lvl="0">
              <a:spcBef>
                <a:spcPts val="0"/>
              </a:spcBef>
              <a:buNone/>
            </a:pPr>
            <a:r>
              <a:rPr b="1" lang="en-US"/>
              <a:t>Current Challenge:</a:t>
            </a:r>
            <a:r>
              <a:rPr lang="en-US"/>
              <a:t> Channel limited resources to drive maximum impact in diabetes prevention with limited data</a:t>
            </a:r>
          </a:p>
          <a:p>
            <a:pPr lvl="0">
              <a:spcBef>
                <a:spcPts val="0"/>
              </a:spcBef>
              <a:buNone/>
            </a:pPr>
            <a:r>
              <a:t/>
            </a:r>
            <a:endParaRPr/>
          </a:p>
          <a:p>
            <a:pPr lvl="0">
              <a:spcBef>
                <a:spcPts val="0"/>
              </a:spcBef>
              <a:buNone/>
            </a:pPr>
            <a:r>
              <a:rPr b="1" lang="en-US"/>
              <a:t>Our Goal:</a:t>
            </a:r>
            <a:r>
              <a:rPr lang="en-US"/>
              <a:t> Predict diabetic rates by county as a basis for effective resource allocation</a:t>
            </a:r>
          </a:p>
        </p:txBody>
      </p:sp>
      <p:sp>
        <p:nvSpPr>
          <p:cNvPr id="151" name="Shape 151"/>
          <p:cNvSpPr txBox="1"/>
          <p:nvPr>
            <p:ph type="title"/>
          </p:nvPr>
        </p:nvSpPr>
        <p:spPr>
          <a:xfrm>
            <a:off x="982133" y="457200"/>
            <a:ext cx="7704600" cy="1981200"/>
          </a:xfrm>
          <a:prstGeom prst="rect">
            <a:avLst/>
          </a:prstGeom>
        </p:spPr>
        <p:txBody>
          <a:bodyPr anchorCtr="0" anchor="ctr" bIns="91425" lIns="91425" rIns="91425" tIns="91425">
            <a:noAutofit/>
          </a:bodyPr>
          <a:lstStyle/>
          <a:p>
            <a:pPr lvl="0">
              <a:spcBef>
                <a:spcPts val="0"/>
              </a:spcBef>
              <a:buNone/>
            </a:pPr>
            <a:r>
              <a:rPr lang="en-US"/>
              <a:t>Current Challenge And Our Goal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982125" y="228600"/>
            <a:ext cx="7704600" cy="10080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000" u="none" cap="none" strike="noStrike">
                <a:solidFill>
                  <a:schemeClr val="dk1"/>
                </a:solidFill>
                <a:latin typeface="Calibri"/>
                <a:ea typeface="Calibri"/>
                <a:cs typeface="Calibri"/>
                <a:sym typeface="Calibri"/>
              </a:rPr>
              <a:t>Our Approach</a:t>
            </a:r>
          </a:p>
        </p:txBody>
      </p:sp>
      <p:sp>
        <p:nvSpPr>
          <p:cNvPr id="157" name="Shape 157"/>
          <p:cNvSpPr txBox="1"/>
          <p:nvPr>
            <p:ph idx="1" type="body"/>
          </p:nvPr>
        </p:nvSpPr>
        <p:spPr>
          <a:xfrm>
            <a:off x="982175" y="1377600"/>
            <a:ext cx="7704600" cy="4070100"/>
          </a:xfrm>
          <a:prstGeom prst="rect">
            <a:avLst/>
          </a:prstGeom>
          <a:noFill/>
          <a:ln>
            <a:noFill/>
          </a:ln>
        </p:spPr>
        <p:txBody>
          <a:bodyPr anchorCtr="0" anchor="ctr" bIns="45700" lIns="91425" rIns="91425" tIns="45700">
            <a:noAutofit/>
          </a:bodyPr>
          <a:lstStyle/>
          <a:p>
            <a:pPr indent="-285750" lvl="0" marL="285750" marR="0" rtl="0" algn="l">
              <a:spcBef>
                <a:spcPts val="0"/>
              </a:spcBef>
              <a:spcAft>
                <a:spcPts val="0"/>
              </a:spcAft>
              <a:buClr>
                <a:srgbClr val="1186C3"/>
              </a:buClr>
              <a:buSzPct val="145000"/>
              <a:buFont typeface="Arial"/>
              <a:buChar char="•"/>
            </a:pPr>
            <a:r>
              <a:rPr lang="en-US"/>
              <a:t>Time Series Analysis: Can historical diabetic rates predict future rates?</a:t>
            </a:r>
          </a:p>
          <a:p>
            <a:pPr indent="-285750" lvl="0" marL="285750" marR="0" rtl="0" algn="l">
              <a:spcBef>
                <a:spcPts val="0"/>
              </a:spcBef>
              <a:spcAft>
                <a:spcPts val="0"/>
              </a:spcAft>
              <a:buClr>
                <a:srgbClr val="1186C3"/>
              </a:buClr>
              <a:buSzPct val="145000"/>
              <a:buFont typeface="Arial"/>
              <a:buChar char="•"/>
            </a:pPr>
            <a:r>
              <a:rPr lang="en-US"/>
              <a:t>Correlation Analysis: Can livability index predict diabetic rates?</a:t>
            </a:r>
          </a:p>
          <a:p>
            <a:pPr lvl="1" rtl="0">
              <a:spcBef>
                <a:spcPts val="0"/>
              </a:spcBef>
              <a:spcAft>
                <a:spcPts val="0"/>
              </a:spcAft>
              <a:buSzPct val="174000"/>
            </a:pPr>
            <a:r>
              <a:rPr lang="en-US"/>
              <a:t>Focused on Alabama, the state with the highest variance in diabetes rates</a:t>
            </a:r>
          </a:p>
          <a:p>
            <a:pPr lvl="1" rtl="0">
              <a:spcBef>
                <a:spcPts val="0"/>
              </a:spcBef>
              <a:spcAft>
                <a:spcPts val="0"/>
              </a:spcAft>
              <a:buSzPct val="174000"/>
            </a:pPr>
            <a:r>
              <a:rPr lang="en-US"/>
              <a:t>Using data from 521 sub-regions in Alabama, determined correlation coefficients between each livability factor and 2012 diabetes rates</a:t>
            </a:r>
          </a:p>
          <a:p>
            <a:pPr lvl="1" marR="0" rtl="0" algn="l">
              <a:spcBef>
                <a:spcPts val="1080"/>
              </a:spcBef>
              <a:spcAft>
                <a:spcPts val="0"/>
              </a:spcAft>
              <a:buClr>
                <a:srgbClr val="1186C3"/>
              </a:buClr>
              <a:buSzPct val="174000"/>
              <a:buFont typeface="Arial"/>
            </a:pPr>
            <a:r>
              <a:rPr lang="en-US"/>
              <a:t>Clustered cities based on heavily correlated livability factors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982124" y="0"/>
            <a:ext cx="7704600" cy="1195500"/>
          </a:xfrm>
          <a:prstGeom prst="rect">
            <a:avLst/>
          </a:prstGeom>
        </p:spPr>
        <p:txBody>
          <a:bodyPr anchorCtr="0" anchor="ctr" bIns="91425" lIns="91425" rIns="91425" tIns="91425">
            <a:noAutofit/>
          </a:bodyPr>
          <a:lstStyle/>
          <a:p>
            <a:pPr lvl="0">
              <a:spcBef>
                <a:spcPts val="0"/>
              </a:spcBef>
              <a:buNone/>
            </a:pPr>
            <a:r>
              <a:rPr lang="en-US"/>
              <a:t>The Data</a:t>
            </a:r>
          </a:p>
        </p:txBody>
      </p:sp>
      <p:sp>
        <p:nvSpPr>
          <p:cNvPr id="163" name="Shape 163"/>
          <p:cNvSpPr txBox="1"/>
          <p:nvPr>
            <p:ph idx="1" type="body"/>
          </p:nvPr>
        </p:nvSpPr>
        <p:spPr>
          <a:xfrm>
            <a:off x="982125" y="962087"/>
            <a:ext cx="5678100" cy="5346000"/>
          </a:xfrm>
          <a:prstGeom prst="rect">
            <a:avLst/>
          </a:prstGeom>
        </p:spPr>
        <p:txBody>
          <a:bodyPr anchorCtr="0" anchor="ctr" bIns="91425" lIns="91425" rIns="91425" tIns="91425">
            <a:noAutofit/>
          </a:bodyPr>
          <a:lstStyle/>
          <a:p>
            <a:pPr indent="-69850" lvl="0" marL="0" rtl="0">
              <a:spcBef>
                <a:spcPts val="0"/>
              </a:spcBef>
              <a:buClr>
                <a:schemeClr val="dk1"/>
              </a:buClr>
              <a:buSzPct val="45833"/>
              <a:buFont typeface="Arial"/>
              <a:buNone/>
            </a:pPr>
            <a:r>
              <a:rPr lang="en-US"/>
              <a:t>CDC County-Level Data:</a:t>
            </a:r>
          </a:p>
          <a:p>
            <a:pPr indent="-228600" lvl="0" marL="457200" rtl="0">
              <a:spcBef>
                <a:spcPts val="0"/>
              </a:spcBef>
            </a:pPr>
            <a:r>
              <a:rPr lang="en-US"/>
              <a:t>total percent of population with diabetes from 2004-2012</a:t>
            </a:r>
          </a:p>
          <a:p>
            <a:pPr indent="0" lvl="0" marL="0">
              <a:spcBef>
                <a:spcPts val="0"/>
              </a:spcBef>
              <a:buNone/>
            </a:pPr>
            <a:r>
              <a:rPr lang="en-US"/>
              <a:t>AARP’s Livability Index:</a:t>
            </a:r>
          </a:p>
          <a:p>
            <a:pPr indent="-228600" lvl="0" marL="457200" rtl="0">
              <a:spcBef>
                <a:spcPts val="0"/>
              </a:spcBef>
            </a:pPr>
            <a:r>
              <a:rPr lang="en-US"/>
              <a:t>scores calculated from over 40 metrics and 20 policies</a:t>
            </a:r>
          </a:p>
          <a:p>
            <a:pPr indent="-228600" lvl="0" marL="457200" rtl="0">
              <a:spcBef>
                <a:spcPts val="0"/>
              </a:spcBef>
            </a:pPr>
            <a:r>
              <a:rPr lang="en-US"/>
              <a:t>communities are compared to one another (weighted values)</a:t>
            </a:r>
          </a:p>
          <a:p>
            <a:pPr indent="-228600" lvl="0" marL="457200" rtl="0">
              <a:spcBef>
                <a:spcPts val="0"/>
              </a:spcBef>
            </a:pPr>
            <a:r>
              <a:rPr lang="en-US"/>
              <a:t>the lower the value, the less “livable”</a:t>
            </a:r>
          </a:p>
          <a:p>
            <a:pPr lvl="0">
              <a:spcBef>
                <a:spcPts val="0"/>
              </a:spcBef>
              <a:buNone/>
            </a:pPr>
            <a:r>
              <a:t/>
            </a:r>
            <a:endParaRPr/>
          </a:p>
        </p:txBody>
      </p:sp>
      <p:pic>
        <p:nvPicPr>
          <p:cNvPr id="164" name="Shape 164"/>
          <p:cNvPicPr preferRelativeResize="0"/>
          <p:nvPr/>
        </p:nvPicPr>
        <p:blipFill>
          <a:blip r:embed="rId3">
            <a:alphaModFix/>
          </a:blip>
          <a:stretch>
            <a:fillRect/>
          </a:stretch>
        </p:blipFill>
        <p:spPr>
          <a:xfrm>
            <a:off x="6514097" y="962125"/>
            <a:ext cx="2401299" cy="53459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753525" y="228600"/>
            <a:ext cx="7704600" cy="14067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000" u="none" cap="none" strike="noStrike">
                <a:solidFill>
                  <a:schemeClr val="dk1"/>
                </a:solidFill>
                <a:latin typeface="Calibri"/>
                <a:ea typeface="Calibri"/>
                <a:cs typeface="Calibri"/>
                <a:sym typeface="Calibri"/>
              </a:rPr>
              <a:t>Time Series Analysis: </a:t>
            </a:r>
            <a:r>
              <a:rPr lang="en-US"/>
              <a:t>Historical rates are good proxy for future rates</a:t>
            </a:r>
            <a:r>
              <a:rPr b="0" i="0" lang="en-US" sz="4000" u="none" cap="none" strike="noStrike">
                <a:solidFill>
                  <a:schemeClr val="dk1"/>
                </a:solidFill>
                <a:latin typeface="Calibri"/>
                <a:ea typeface="Calibri"/>
                <a:cs typeface="Calibri"/>
                <a:sym typeface="Calibri"/>
              </a:rPr>
              <a:t> </a:t>
            </a:r>
          </a:p>
        </p:txBody>
      </p:sp>
      <p:pic>
        <p:nvPicPr>
          <p:cNvPr id="170" name="Shape 170"/>
          <p:cNvPicPr preferRelativeResize="0"/>
          <p:nvPr/>
        </p:nvPicPr>
        <p:blipFill>
          <a:blip r:embed="rId3">
            <a:alphaModFix/>
          </a:blip>
          <a:stretch>
            <a:fillRect/>
          </a:stretch>
        </p:blipFill>
        <p:spPr>
          <a:xfrm>
            <a:off x="154875" y="2561299"/>
            <a:ext cx="4361725" cy="3102424"/>
          </a:xfrm>
          <a:prstGeom prst="rect">
            <a:avLst/>
          </a:prstGeom>
          <a:noFill/>
          <a:ln>
            <a:noFill/>
          </a:ln>
        </p:spPr>
      </p:pic>
      <p:sp>
        <p:nvSpPr>
          <p:cNvPr id="171" name="Shape 171"/>
          <p:cNvSpPr txBox="1"/>
          <p:nvPr/>
        </p:nvSpPr>
        <p:spPr>
          <a:xfrm>
            <a:off x="361737" y="2122450"/>
            <a:ext cx="3948000" cy="297600"/>
          </a:xfrm>
          <a:prstGeom prst="rect">
            <a:avLst/>
          </a:prstGeom>
          <a:noFill/>
          <a:ln>
            <a:noFill/>
          </a:ln>
        </p:spPr>
        <p:txBody>
          <a:bodyPr anchorCtr="0" anchor="t" bIns="91425" lIns="91425" rIns="91425" tIns="91425">
            <a:noAutofit/>
          </a:bodyPr>
          <a:lstStyle/>
          <a:p>
            <a:pPr lvl="0" algn="ctr">
              <a:spcBef>
                <a:spcPts val="0"/>
              </a:spcBef>
              <a:buNone/>
            </a:pPr>
            <a:r>
              <a:rPr lang="en-US"/>
              <a:t>Selected United States Counties and Territories</a:t>
            </a:r>
          </a:p>
        </p:txBody>
      </p:sp>
      <p:pic>
        <p:nvPicPr>
          <p:cNvPr id="172" name="Shape 172"/>
          <p:cNvPicPr preferRelativeResize="0"/>
          <p:nvPr/>
        </p:nvPicPr>
        <p:blipFill>
          <a:blip r:embed="rId4">
            <a:alphaModFix/>
          </a:blip>
          <a:stretch>
            <a:fillRect/>
          </a:stretch>
        </p:blipFill>
        <p:spPr>
          <a:xfrm>
            <a:off x="4673125" y="2604849"/>
            <a:ext cx="4361724" cy="3094296"/>
          </a:xfrm>
          <a:prstGeom prst="rect">
            <a:avLst/>
          </a:prstGeom>
          <a:noFill/>
          <a:ln>
            <a:noFill/>
          </a:ln>
        </p:spPr>
      </p:pic>
      <p:sp>
        <p:nvSpPr>
          <p:cNvPr id="173" name="Shape 173"/>
          <p:cNvSpPr txBox="1"/>
          <p:nvPr/>
        </p:nvSpPr>
        <p:spPr>
          <a:xfrm>
            <a:off x="4982850" y="2122450"/>
            <a:ext cx="3948000" cy="297600"/>
          </a:xfrm>
          <a:prstGeom prst="rect">
            <a:avLst/>
          </a:prstGeom>
          <a:noFill/>
          <a:ln>
            <a:noFill/>
          </a:ln>
        </p:spPr>
        <p:txBody>
          <a:bodyPr anchorCtr="0" anchor="t" bIns="91425" lIns="91425" rIns="91425" tIns="91425">
            <a:noAutofit/>
          </a:bodyPr>
          <a:lstStyle/>
          <a:p>
            <a:pPr lvl="0" rtl="0" algn="ctr">
              <a:spcBef>
                <a:spcPts val="0"/>
              </a:spcBef>
              <a:buNone/>
            </a:pPr>
            <a:r>
              <a:rPr lang="en-US"/>
              <a:t>Selected Alabama Counties</a:t>
            </a:r>
          </a:p>
          <a:p>
            <a:pPr lvl="0" rtl="0" algn="l">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1025358" y="82600"/>
            <a:ext cx="7704600" cy="19812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lang="en-US"/>
              <a:t>Correlation Analysis: Rates</a:t>
            </a:r>
            <a:r>
              <a:rPr b="0" i="0" lang="en-US" sz="4000" u="none" cap="none" strike="noStrike">
                <a:solidFill>
                  <a:schemeClr val="dk1"/>
                </a:solidFill>
                <a:latin typeface="Calibri"/>
                <a:ea typeface="Calibri"/>
                <a:cs typeface="Calibri"/>
                <a:sym typeface="Calibri"/>
              </a:rPr>
              <a:t> are strongly correlated with housing &amp; opportunity metrics</a:t>
            </a:r>
          </a:p>
        </p:txBody>
      </p:sp>
      <p:pic>
        <p:nvPicPr>
          <p:cNvPr id="179" name="Shape 179"/>
          <p:cNvPicPr preferRelativeResize="0"/>
          <p:nvPr/>
        </p:nvPicPr>
        <p:blipFill>
          <a:blip r:embed="rId3">
            <a:alphaModFix/>
          </a:blip>
          <a:stretch>
            <a:fillRect/>
          </a:stretch>
        </p:blipFill>
        <p:spPr>
          <a:xfrm>
            <a:off x="1398225" y="2236750"/>
            <a:ext cx="6958850" cy="43926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982133" y="-90274"/>
            <a:ext cx="7704600" cy="19812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000" u="none" cap="none" strike="noStrike">
                <a:solidFill>
                  <a:schemeClr val="dk1"/>
                </a:solidFill>
                <a:latin typeface="Calibri"/>
                <a:ea typeface="Calibri"/>
                <a:cs typeface="Calibri"/>
                <a:sym typeface="Calibri"/>
              </a:rPr>
              <a:t>Clustering </a:t>
            </a:r>
            <a:r>
              <a:rPr lang="en-US"/>
              <a:t>A</a:t>
            </a:r>
            <a:r>
              <a:rPr b="0" i="0" lang="en-US" sz="4000" u="none" cap="none" strike="noStrike">
                <a:solidFill>
                  <a:schemeClr val="dk1"/>
                </a:solidFill>
                <a:latin typeface="Calibri"/>
                <a:ea typeface="Calibri"/>
                <a:cs typeface="Calibri"/>
                <a:sym typeface="Calibri"/>
              </a:rPr>
              <a:t>nalys</a:t>
            </a:r>
            <a:r>
              <a:rPr lang="en-US"/>
              <a:t>is</a:t>
            </a:r>
          </a:p>
        </p:txBody>
      </p:sp>
      <p:pic>
        <p:nvPicPr>
          <p:cNvPr id="185" name="Shape 185"/>
          <p:cNvPicPr preferRelativeResize="0"/>
          <p:nvPr/>
        </p:nvPicPr>
        <p:blipFill>
          <a:blip r:embed="rId3">
            <a:alphaModFix/>
          </a:blip>
          <a:stretch>
            <a:fillRect/>
          </a:stretch>
        </p:blipFill>
        <p:spPr>
          <a:xfrm>
            <a:off x="1757400" y="3438500"/>
            <a:ext cx="6189324" cy="2862975"/>
          </a:xfrm>
          <a:prstGeom prst="rect">
            <a:avLst/>
          </a:prstGeom>
          <a:noFill/>
          <a:ln>
            <a:noFill/>
          </a:ln>
        </p:spPr>
      </p:pic>
      <p:sp>
        <p:nvSpPr>
          <p:cNvPr id="186" name="Shape 186"/>
          <p:cNvSpPr txBox="1"/>
          <p:nvPr/>
        </p:nvSpPr>
        <p:spPr>
          <a:xfrm>
            <a:off x="1224650" y="1483975"/>
            <a:ext cx="7704600" cy="1858500"/>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US" sz="1800"/>
              <a:t>Clusters not very informative</a:t>
            </a:r>
          </a:p>
          <a:p>
            <a:pPr indent="-342900" lvl="1" marL="914400" rtl="0">
              <a:spcBef>
                <a:spcPts val="0"/>
              </a:spcBef>
              <a:buSzPct val="100000"/>
              <a:buChar char="○"/>
            </a:pPr>
            <a:r>
              <a:rPr lang="en-US" sz="1800"/>
              <a:t>Size of data set</a:t>
            </a:r>
          </a:p>
          <a:p>
            <a:pPr indent="-342900" lvl="1" marL="914400" rtl="0">
              <a:spcBef>
                <a:spcPts val="0"/>
              </a:spcBef>
              <a:buSzPct val="100000"/>
              <a:buChar char="○"/>
            </a:pPr>
            <a:r>
              <a:rPr lang="en-US" sz="1800"/>
              <a:t>Breakdown correlated factors</a:t>
            </a:r>
          </a:p>
          <a:p>
            <a:pPr lvl="0" rtl="0">
              <a:spcBef>
                <a:spcPts val="0"/>
              </a:spcBef>
              <a:buNone/>
            </a:pPr>
            <a:r>
              <a:t/>
            </a:r>
            <a:endParaRPr sz="1800"/>
          </a:p>
          <a:p>
            <a:pPr indent="-342900" lvl="0" marL="457200">
              <a:spcBef>
                <a:spcPts val="0"/>
              </a:spcBef>
              <a:buSzPct val="100000"/>
              <a:buChar char="●"/>
            </a:pPr>
            <a:r>
              <a:rPr lang="en-US" sz="1800"/>
              <a:t>Future work can be done to develop metrics that can predict diabetes rates in cities based on livability metrics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1082950" y="437975"/>
            <a:ext cx="7704600" cy="872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Calibri"/>
              <a:buNone/>
            </a:pPr>
            <a:r>
              <a:rPr b="0" i="0" lang="en-US" sz="4000" u="none" cap="none" strike="noStrike">
                <a:solidFill>
                  <a:schemeClr val="dk1"/>
                </a:solidFill>
                <a:latin typeface="Calibri"/>
                <a:ea typeface="Calibri"/>
                <a:cs typeface="Calibri"/>
                <a:sym typeface="Calibri"/>
              </a:rPr>
              <a:t>Next Steps</a:t>
            </a:r>
          </a:p>
        </p:txBody>
      </p:sp>
      <p:sp>
        <p:nvSpPr>
          <p:cNvPr id="192" name="Shape 192"/>
          <p:cNvSpPr txBox="1"/>
          <p:nvPr>
            <p:ph idx="1" type="body"/>
          </p:nvPr>
        </p:nvSpPr>
        <p:spPr>
          <a:xfrm>
            <a:off x="982125" y="852875"/>
            <a:ext cx="7704600" cy="4918200"/>
          </a:xfrm>
          <a:prstGeom prst="rect">
            <a:avLst/>
          </a:prstGeom>
          <a:noFill/>
          <a:ln>
            <a:noFill/>
          </a:ln>
        </p:spPr>
        <p:txBody>
          <a:bodyPr anchorCtr="0" anchor="ctr" bIns="45700" lIns="91425" rIns="91425" tIns="45700">
            <a:noAutofit/>
          </a:bodyPr>
          <a:lstStyle/>
          <a:p>
            <a:pPr indent="-228600" lvl="0" marL="457200" marR="0" rtl="0" algn="l">
              <a:spcBef>
                <a:spcPts val="0"/>
              </a:spcBef>
              <a:spcAft>
                <a:spcPts val="0"/>
              </a:spcAft>
            </a:pPr>
            <a:r>
              <a:rPr lang="en-US"/>
              <a:t>Zoom in on particular livability factors (e.g. the data that contributes to a housing score)</a:t>
            </a:r>
          </a:p>
          <a:p>
            <a:pPr indent="-228600" lvl="0" marL="457200" marR="0" rtl="0" algn="l">
              <a:spcBef>
                <a:spcPts val="0"/>
              </a:spcBef>
              <a:spcAft>
                <a:spcPts val="0"/>
              </a:spcAft>
            </a:pPr>
            <a:r>
              <a:rPr lang="en-US"/>
              <a:t>Extract livability data for more regions</a:t>
            </a:r>
          </a:p>
          <a:p>
            <a:pPr indent="-228600" lvl="0" marL="457200" marR="0" rtl="0" algn="l">
              <a:spcBef>
                <a:spcPts val="0"/>
              </a:spcBef>
              <a:spcAft>
                <a:spcPts val="0"/>
              </a:spcAft>
            </a:pPr>
            <a:r>
              <a:rPr lang="en-US"/>
              <a:t>Develop better livability metrics to cluster regions</a:t>
            </a:r>
          </a:p>
          <a:p>
            <a:pPr indent="-228600" lvl="0" marL="457200" marR="0" rtl="0" algn="l">
              <a:spcBef>
                <a:spcPts val="0"/>
              </a:spcBef>
              <a:spcAft>
                <a:spcPts val="0"/>
              </a:spcAft>
            </a:pPr>
            <a:r>
              <a:rPr lang="en-US"/>
              <a:t>Evaluate whether it is possible (using K-Nearest-Neighbors) to predict the level of diabetes risk (low, medium, high) in a particular region </a:t>
            </a:r>
          </a:p>
          <a:p>
            <a:pPr indent="-220980" lvl="0" marL="0" marR="0" rtl="0" algn="l">
              <a:spcBef>
                <a:spcPts val="0"/>
              </a:spcBef>
              <a:spcAft>
                <a:spcPts val="0"/>
              </a:spcAft>
              <a:buClr>
                <a:srgbClr val="1186C3"/>
              </a:buClr>
              <a:buSzPct val="145000"/>
              <a:buFont typeface="Arial"/>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982125" y="0"/>
            <a:ext cx="7704600" cy="1325100"/>
          </a:xfrm>
          <a:prstGeom prst="rect">
            <a:avLst/>
          </a:prstGeom>
        </p:spPr>
        <p:txBody>
          <a:bodyPr anchorCtr="0" anchor="ctr" bIns="91425" lIns="91425" rIns="91425" tIns="91425">
            <a:noAutofit/>
          </a:bodyPr>
          <a:lstStyle/>
          <a:p>
            <a:pPr lvl="0">
              <a:spcBef>
                <a:spcPts val="0"/>
              </a:spcBef>
              <a:buNone/>
            </a:pPr>
            <a:r>
              <a:rPr lang="en-US"/>
              <a:t>Model Potential</a:t>
            </a:r>
          </a:p>
        </p:txBody>
      </p:sp>
      <p:sp>
        <p:nvSpPr>
          <p:cNvPr id="198" name="Shape 198"/>
          <p:cNvSpPr txBox="1"/>
          <p:nvPr>
            <p:ph idx="1" type="body"/>
          </p:nvPr>
        </p:nvSpPr>
        <p:spPr>
          <a:xfrm>
            <a:off x="982133" y="2065050"/>
            <a:ext cx="7704600" cy="3332700"/>
          </a:xfrm>
          <a:prstGeom prst="rect">
            <a:avLst/>
          </a:prstGeom>
        </p:spPr>
        <p:txBody>
          <a:bodyPr anchorCtr="0" anchor="ctr" bIns="91425" lIns="91425" rIns="91425" tIns="91425">
            <a:noAutofit/>
          </a:bodyPr>
          <a:lstStyle/>
          <a:p>
            <a:pPr indent="-228600" lvl="0" marL="457200" rtl="0">
              <a:spcBef>
                <a:spcPts val="0"/>
              </a:spcBef>
            </a:pPr>
            <a:r>
              <a:rPr lang="en-US"/>
              <a:t>Better Intervention: Evidence-based policy making and budgeting</a:t>
            </a:r>
          </a:p>
          <a:p>
            <a:pPr indent="-228600" lvl="1" marL="914400" rtl="0">
              <a:spcBef>
                <a:spcPts val="0"/>
              </a:spcBef>
            </a:pPr>
            <a:r>
              <a:rPr lang="en-US"/>
              <a:t>Establish strong correlation between health outcome of county citizens and the social economic stability of the county</a:t>
            </a:r>
          </a:p>
          <a:p>
            <a:pPr indent="-228600" lvl="1" marL="914400">
              <a:spcBef>
                <a:spcPts val="0"/>
              </a:spcBef>
            </a:pPr>
            <a:r>
              <a:rPr lang="en-US"/>
              <a:t>More investment on job opportunities and education will lead to disease prevention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