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C9C6B-66E0-4988-852C-2F99B276F26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F23D89-DACD-4870-8147-C0F2B0C46A75}">
      <dgm:prSet/>
      <dgm:spPr/>
      <dgm:t>
        <a:bodyPr/>
        <a:lstStyle/>
        <a:p>
          <a:r>
            <a:rPr lang="ca-ES"/>
            <a:t>100% desenvolupada</a:t>
          </a:r>
          <a:endParaRPr lang="en-US"/>
        </a:p>
      </dgm:t>
    </dgm:pt>
    <dgm:pt modelId="{A5D87661-6C9F-4922-8A21-8C6389D56670}" type="parTrans" cxnId="{B821BCAF-6831-4CA3-AEA1-5D34F392BBAE}">
      <dgm:prSet/>
      <dgm:spPr/>
      <dgm:t>
        <a:bodyPr/>
        <a:lstStyle/>
        <a:p>
          <a:endParaRPr lang="en-US"/>
        </a:p>
      </dgm:t>
    </dgm:pt>
    <dgm:pt modelId="{F7A3B36D-69BE-4463-A446-3696D98C1567}" type="sibTrans" cxnId="{B821BCAF-6831-4CA3-AEA1-5D34F392BBAE}">
      <dgm:prSet/>
      <dgm:spPr/>
      <dgm:t>
        <a:bodyPr/>
        <a:lstStyle/>
        <a:p>
          <a:endParaRPr lang="en-US"/>
        </a:p>
      </dgm:t>
    </dgm:pt>
    <dgm:pt modelId="{2A28B26A-E6A7-4B03-8DA7-E5CC45047F6F}">
      <dgm:prSet/>
      <dgm:spPr/>
      <dgm:t>
        <a:bodyPr/>
        <a:lstStyle/>
        <a:p>
          <a:r>
            <a:rPr lang="ca-ES"/>
            <a:t>15 finals diferents</a:t>
          </a:r>
          <a:endParaRPr lang="en-US"/>
        </a:p>
      </dgm:t>
    </dgm:pt>
    <dgm:pt modelId="{0CBB3A5A-23B3-4558-AE07-3B63ACA2F6E0}" type="parTrans" cxnId="{9B1C6465-2CCB-4C8E-9879-375CA2FEB9D9}">
      <dgm:prSet/>
      <dgm:spPr/>
      <dgm:t>
        <a:bodyPr/>
        <a:lstStyle/>
        <a:p>
          <a:endParaRPr lang="en-US"/>
        </a:p>
      </dgm:t>
    </dgm:pt>
    <dgm:pt modelId="{1ECA9F52-98D1-4B61-ABE2-CBB50E54548F}" type="sibTrans" cxnId="{9B1C6465-2CCB-4C8E-9879-375CA2FEB9D9}">
      <dgm:prSet/>
      <dgm:spPr/>
      <dgm:t>
        <a:bodyPr/>
        <a:lstStyle/>
        <a:p>
          <a:endParaRPr lang="en-US"/>
        </a:p>
      </dgm:t>
    </dgm:pt>
    <dgm:pt modelId="{74693FCB-883B-4B61-BB09-8AF347AB1A13}">
      <dgm:prSet/>
      <dgm:spPr/>
      <dgm:t>
        <a:bodyPr/>
        <a:lstStyle/>
        <a:p>
          <a:r>
            <a:rPr lang="ca-ES"/>
            <a:t>Selva, costa o buscar recursos</a:t>
          </a:r>
          <a:endParaRPr lang="en-US"/>
        </a:p>
      </dgm:t>
    </dgm:pt>
    <dgm:pt modelId="{D7B7BC41-64CE-4C1B-B228-45BBEBC55B52}" type="parTrans" cxnId="{56025541-2986-43AC-AE9A-DD0203E3CA86}">
      <dgm:prSet/>
      <dgm:spPr/>
      <dgm:t>
        <a:bodyPr/>
        <a:lstStyle/>
        <a:p>
          <a:endParaRPr lang="en-US"/>
        </a:p>
      </dgm:t>
    </dgm:pt>
    <dgm:pt modelId="{CCC926AF-A8EE-457B-A406-1CED5161D26B}" type="sibTrans" cxnId="{56025541-2986-43AC-AE9A-DD0203E3CA86}">
      <dgm:prSet/>
      <dgm:spPr/>
      <dgm:t>
        <a:bodyPr/>
        <a:lstStyle/>
        <a:p>
          <a:endParaRPr lang="en-US"/>
        </a:p>
      </dgm:t>
    </dgm:pt>
    <dgm:pt modelId="{D43DA69D-6D67-4EEB-9C6D-ED42135D530C}" type="pres">
      <dgm:prSet presAssocID="{394C9C6B-66E0-4988-852C-2F99B276F2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A3E777-A8CF-4C01-B110-5195442BBD4D}" type="pres">
      <dgm:prSet presAssocID="{D3F23D89-DACD-4870-8147-C0F2B0C46A75}" presName="hierRoot1" presStyleCnt="0"/>
      <dgm:spPr/>
    </dgm:pt>
    <dgm:pt modelId="{8EDA5B6D-F065-49D7-98F0-AC414AF9374C}" type="pres">
      <dgm:prSet presAssocID="{D3F23D89-DACD-4870-8147-C0F2B0C46A75}" presName="composite" presStyleCnt="0"/>
      <dgm:spPr/>
    </dgm:pt>
    <dgm:pt modelId="{CFDEAC84-4570-4B9D-ACA4-FF4E5FBEDDBA}" type="pres">
      <dgm:prSet presAssocID="{D3F23D89-DACD-4870-8147-C0F2B0C46A75}" presName="background" presStyleLbl="node0" presStyleIdx="0" presStyleCnt="3"/>
      <dgm:spPr/>
    </dgm:pt>
    <dgm:pt modelId="{FBE543FC-34DF-4AD0-8D60-BE73F31A5A5C}" type="pres">
      <dgm:prSet presAssocID="{D3F23D89-DACD-4870-8147-C0F2B0C46A75}" presName="text" presStyleLbl="fgAcc0" presStyleIdx="0" presStyleCnt="3">
        <dgm:presLayoutVars>
          <dgm:chPref val="3"/>
        </dgm:presLayoutVars>
      </dgm:prSet>
      <dgm:spPr/>
    </dgm:pt>
    <dgm:pt modelId="{CDDBA102-7399-4A7A-8D95-F041DABCF864}" type="pres">
      <dgm:prSet presAssocID="{D3F23D89-DACD-4870-8147-C0F2B0C46A75}" presName="hierChild2" presStyleCnt="0"/>
      <dgm:spPr/>
    </dgm:pt>
    <dgm:pt modelId="{84643A40-10DC-49AA-AE70-65A0583287C2}" type="pres">
      <dgm:prSet presAssocID="{2A28B26A-E6A7-4B03-8DA7-E5CC45047F6F}" presName="hierRoot1" presStyleCnt="0"/>
      <dgm:spPr/>
    </dgm:pt>
    <dgm:pt modelId="{85D9AC75-44D0-4C4F-832F-FA42837C174F}" type="pres">
      <dgm:prSet presAssocID="{2A28B26A-E6A7-4B03-8DA7-E5CC45047F6F}" presName="composite" presStyleCnt="0"/>
      <dgm:spPr/>
    </dgm:pt>
    <dgm:pt modelId="{30DEAE1A-B607-477C-AC56-141E6FD706BB}" type="pres">
      <dgm:prSet presAssocID="{2A28B26A-E6A7-4B03-8DA7-E5CC45047F6F}" presName="background" presStyleLbl="node0" presStyleIdx="1" presStyleCnt="3"/>
      <dgm:spPr/>
    </dgm:pt>
    <dgm:pt modelId="{280EE5F9-510A-4FC0-917C-CD82FD88F447}" type="pres">
      <dgm:prSet presAssocID="{2A28B26A-E6A7-4B03-8DA7-E5CC45047F6F}" presName="text" presStyleLbl="fgAcc0" presStyleIdx="1" presStyleCnt="3">
        <dgm:presLayoutVars>
          <dgm:chPref val="3"/>
        </dgm:presLayoutVars>
      </dgm:prSet>
      <dgm:spPr/>
    </dgm:pt>
    <dgm:pt modelId="{2D965F8F-1806-45B4-BDD0-FEF767092FAD}" type="pres">
      <dgm:prSet presAssocID="{2A28B26A-E6A7-4B03-8DA7-E5CC45047F6F}" presName="hierChild2" presStyleCnt="0"/>
      <dgm:spPr/>
    </dgm:pt>
    <dgm:pt modelId="{779BFCA5-524F-4E8B-A195-E4BDAE065D29}" type="pres">
      <dgm:prSet presAssocID="{74693FCB-883B-4B61-BB09-8AF347AB1A13}" presName="hierRoot1" presStyleCnt="0"/>
      <dgm:spPr/>
    </dgm:pt>
    <dgm:pt modelId="{0FE043EB-1503-4604-93AD-B1DDB86A5733}" type="pres">
      <dgm:prSet presAssocID="{74693FCB-883B-4B61-BB09-8AF347AB1A13}" presName="composite" presStyleCnt="0"/>
      <dgm:spPr/>
    </dgm:pt>
    <dgm:pt modelId="{D3807FA6-31F5-41E0-BE55-567198BDB36B}" type="pres">
      <dgm:prSet presAssocID="{74693FCB-883B-4B61-BB09-8AF347AB1A13}" presName="background" presStyleLbl="node0" presStyleIdx="2" presStyleCnt="3"/>
      <dgm:spPr/>
    </dgm:pt>
    <dgm:pt modelId="{4C053B14-284F-4DE2-AC0C-9E91A2C2DC29}" type="pres">
      <dgm:prSet presAssocID="{74693FCB-883B-4B61-BB09-8AF347AB1A13}" presName="text" presStyleLbl="fgAcc0" presStyleIdx="2" presStyleCnt="3">
        <dgm:presLayoutVars>
          <dgm:chPref val="3"/>
        </dgm:presLayoutVars>
      </dgm:prSet>
      <dgm:spPr/>
    </dgm:pt>
    <dgm:pt modelId="{F732C0C1-5BEF-469D-86D4-7B2F89D20C47}" type="pres">
      <dgm:prSet presAssocID="{74693FCB-883B-4B61-BB09-8AF347AB1A13}" presName="hierChild2" presStyleCnt="0"/>
      <dgm:spPr/>
    </dgm:pt>
  </dgm:ptLst>
  <dgm:cxnLst>
    <dgm:cxn modelId="{56025541-2986-43AC-AE9A-DD0203E3CA86}" srcId="{394C9C6B-66E0-4988-852C-2F99B276F263}" destId="{74693FCB-883B-4B61-BB09-8AF347AB1A13}" srcOrd="2" destOrd="0" parTransId="{D7B7BC41-64CE-4C1B-B228-45BBEBC55B52}" sibTransId="{CCC926AF-A8EE-457B-A406-1CED5161D26B}"/>
    <dgm:cxn modelId="{9B1C6465-2CCB-4C8E-9879-375CA2FEB9D9}" srcId="{394C9C6B-66E0-4988-852C-2F99B276F263}" destId="{2A28B26A-E6A7-4B03-8DA7-E5CC45047F6F}" srcOrd="1" destOrd="0" parTransId="{0CBB3A5A-23B3-4558-AE07-3B63ACA2F6E0}" sibTransId="{1ECA9F52-98D1-4B61-ABE2-CBB50E54548F}"/>
    <dgm:cxn modelId="{548C1D48-F653-42DB-A5CC-F859E1D0ED7F}" type="presOf" srcId="{74693FCB-883B-4B61-BB09-8AF347AB1A13}" destId="{4C053B14-284F-4DE2-AC0C-9E91A2C2DC29}" srcOrd="0" destOrd="0" presId="urn:microsoft.com/office/officeart/2005/8/layout/hierarchy1"/>
    <dgm:cxn modelId="{E6E00051-7818-4E1F-8E1A-0B2A7F7571BE}" type="presOf" srcId="{2A28B26A-E6A7-4B03-8DA7-E5CC45047F6F}" destId="{280EE5F9-510A-4FC0-917C-CD82FD88F447}" srcOrd="0" destOrd="0" presId="urn:microsoft.com/office/officeart/2005/8/layout/hierarchy1"/>
    <dgm:cxn modelId="{EF031655-7DCD-4DC7-9FA7-518C025C086B}" type="presOf" srcId="{D3F23D89-DACD-4870-8147-C0F2B0C46A75}" destId="{FBE543FC-34DF-4AD0-8D60-BE73F31A5A5C}" srcOrd="0" destOrd="0" presId="urn:microsoft.com/office/officeart/2005/8/layout/hierarchy1"/>
    <dgm:cxn modelId="{5DCF4E7F-C2BE-497C-A23E-A7AA5AD498B2}" type="presOf" srcId="{394C9C6B-66E0-4988-852C-2F99B276F263}" destId="{D43DA69D-6D67-4EEB-9C6D-ED42135D530C}" srcOrd="0" destOrd="0" presId="urn:microsoft.com/office/officeart/2005/8/layout/hierarchy1"/>
    <dgm:cxn modelId="{B821BCAF-6831-4CA3-AEA1-5D34F392BBAE}" srcId="{394C9C6B-66E0-4988-852C-2F99B276F263}" destId="{D3F23D89-DACD-4870-8147-C0F2B0C46A75}" srcOrd="0" destOrd="0" parTransId="{A5D87661-6C9F-4922-8A21-8C6389D56670}" sibTransId="{F7A3B36D-69BE-4463-A446-3696D98C1567}"/>
    <dgm:cxn modelId="{9821ACD8-A79E-4AD8-89E4-3DE9166D46F6}" type="presParOf" srcId="{D43DA69D-6D67-4EEB-9C6D-ED42135D530C}" destId="{32A3E777-A8CF-4C01-B110-5195442BBD4D}" srcOrd="0" destOrd="0" presId="urn:microsoft.com/office/officeart/2005/8/layout/hierarchy1"/>
    <dgm:cxn modelId="{9EDBE741-7C4E-4BE5-AD8F-BF6561315D8C}" type="presParOf" srcId="{32A3E777-A8CF-4C01-B110-5195442BBD4D}" destId="{8EDA5B6D-F065-49D7-98F0-AC414AF9374C}" srcOrd="0" destOrd="0" presId="urn:microsoft.com/office/officeart/2005/8/layout/hierarchy1"/>
    <dgm:cxn modelId="{9360FC8E-F00B-44DF-B208-4AF5C1BC27F7}" type="presParOf" srcId="{8EDA5B6D-F065-49D7-98F0-AC414AF9374C}" destId="{CFDEAC84-4570-4B9D-ACA4-FF4E5FBEDDBA}" srcOrd="0" destOrd="0" presId="urn:microsoft.com/office/officeart/2005/8/layout/hierarchy1"/>
    <dgm:cxn modelId="{2816FC89-56A2-42D5-9AE2-E6E5AF9F708C}" type="presParOf" srcId="{8EDA5B6D-F065-49D7-98F0-AC414AF9374C}" destId="{FBE543FC-34DF-4AD0-8D60-BE73F31A5A5C}" srcOrd="1" destOrd="0" presId="urn:microsoft.com/office/officeart/2005/8/layout/hierarchy1"/>
    <dgm:cxn modelId="{0E715504-0771-43CC-B6BE-E0DA1134490D}" type="presParOf" srcId="{32A3E777-A8CF-4C01-B110-5195442BBD4D}" destId="{CDDBA102-7399-4A7A-8D95-F041DABCF864}" srcOrd="1" destOrd="0" presId="urn:microsoft.com/office/officeart/2005/8/layout/hierarchy1"/>
    <dgm:cxn modelId="{2BA96B38-E966-4279-A565-A2F3AEA9BE2A}" type="presParOf" srcId="{D43DA69D-6D67-4EEB-9C6D-ED42135D530C}" destId="{84643A40-10DC-49AA-AE70-65A0583287C2}" srcOrd="1" destOrd="0" presId="urn:microsoft.com/office/officeart/2005/8/layout/hierarchy1"/>
    <dgm:cxn modelId="{0FB5C7C5-D4CB-4140-8689-A3689B6BC926}" type="presParOf" srcId="{84643A40-10DC-49AA-AE70-65A0583287C2}" destId="{85D9AC75-44D0-4C4F-832F-FA42837C174F}" srcOrd="0" destOrd="0" presId="urn:microsoft.com/office/officeart/2005/8/layout/hierarchy1"/>
    <dgm:cxn modelId="{96CBB0BE-30BB-4AF2-AFAE-0F51CF1D1848}" type="presParOf" srcId="{85D9AC75-44D0-4C4F-832F-FA42837C174F}" destId="{30DEAE1A-B607-477C-AC56-141E6FD706BB}" srcOrd="0" destOrd="0" presId="urn:microsoft.com/office/officeart/2005/8/layout/hierarchy1"/>
    <dgm:cxn modelId="{6BADBAAF-3121-4A5B-8E98-758476D2A4F8}" type="presParOf" srcId="{85D9AC75-44D0-4C4F-832F-FA42837C174F}" destId="{280EE5F9-510A-4FC0-917C-CD82FD88F447}" srcOrd="1" destOrd="0" presId="urn:microsoft.com/office/officeart/2005/8/layout/hierarchy1"/>
    <dgm:cxn modelId="{0C1EDBFA-C224-4672-B7F9-04CC70B5303C}" type="presParOf" srcId="{84643A40-10DC-49AA-AE70-65A0583287C2}" destId="{2D965F8F-1806-45B4-BDD0-FEF767092FAD}" srcOrd="1" destOrd="0" presId="urn:microsoft.com/office/officeart/2005/8/layout/hierarchy1"/>
    <dgm:cxn modelId="{F7E2C61A-DCEC-407A-8AF9-2D154A991A05}" type="presParOf" srcId="{D43DA69D-6D67-4EEB-9C6D-ED42135D530C}" destId="{779BFCA5-524F-4E8B-A195-E4BDAE065D29}" srcOrd="2" destOrd="0" presId="urn:microsoft.com/office/officeart/2005/8/layout/hierarchy1"/>
    <dgm:cxn modelId="{183B9A59-ABE7-49B1-849A-BC1DF34509EA}" type="presParOf" srcId="{779BFCA5-524F-4E8B-A195-E4BDAE065D29}" destId="{0FE043EB-1503-4604-93AD-B1DDB86A5733}" srcOrd="0" destOrd="0" presId="urn:microsoft.com/office/officeart/2005/8/layout/hierarchy1"/>
    <dgm:cxn modelId="{F48FF761-ABAC-470B-B4F8-E06DC31B1CB0}" type="presParOf" srcId="{0FE043EB-1503-4604-93AD-B1DDB86A5733}" destId="{D3807FA6-31F5-41E0-BE55-567198BDB36B}" srcOrd="0" destOrd="0" presId="urn:microsoft.com/office/officeart/2005/8/layout/hierarchy1"/>
    <dgm:cxn modelId="{1F6EBCF8-2AF2-481A-B994-ED398BB1A1D6}" type="presParOf" srcId="{0FE043EB-1503-4604-93AD-B1DDB86A5733}" destId="{4C053B14-284F-4DE2-AC0C-9E91A2C2DC29}" srcOrd="1" destOrd="0" presId="urn:microsoft.com/office/officeart/2005/8/layout/hierarchy1"/>
    <dgm:cxn modelId="{1129691E-EEA4-467E-B84D-F6D3D84C4DD0}" type="presParOf" srcId="{779BFCA5-524F-4E8B-A195-E4BDAE065D29}" destId="{F732C0C1-5BEF-469D-86D4-7B2F89D20C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EAC84-4570-4B9D-ACA4-FF4E5FBEDDBA}">
      <dsp:nvSpPr>
        <dsp:cNvPr id="0" name=""/>
        <dsp:cNvSpPr/>
      </dsp:nvSpPr>
      <dsp:spPr>
        <a:xfrm>
          <a:off x="0" y="1045493"/>
          <a:ext cx="2417712" cy="1535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543FC-34DF-4AD0-8D60-BE73F31A5A5C}">
      <dsp:nvSpPr>
        <dsp:cNvPr id="0" name=""/>
        <dsp:cNvSpPr/>
      </dsp:nvSpPr>
      <dsp:spPr>
        <a:xfrm>
          <a:off x="268634" y="1300696"/>
          <a:ext cx="2417712" cy="1535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500" kern="1200"/>
            <a:t>100% desenvolupada</a:t>
          </a:r>
          <a:endParaRPr lang="en-US" sz="2500" kern="1200"/>
        </a:p>
      </dsp:txBody>
      <dsp:txXfrm>
        <a:off x="313600" y="1345662"/>
        <a:ext cx="2327780" cy="1445315"/>
      </dsp:txXfrm>
    </dsp:sp>
    <dsp:sp modelId="{30DEAE1A-B607-477C-AC56-141E6FD706BB}">
      <dsp:nvSpPr>
        <dsp:cNvPr id="0" name=""/>
        <dsp:cNvSpPr/>
      </dsp:nvSpPr>
      <dsp:spPr>
        <a:xfrm>
          <a:off x="2954982" y="1045493"/>
          <a:ext cx="2417712" cy="1535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EE5F9-510A-4FC0-917C-CD82FD88F447}">
      <dsp:nvSpPr>
        <dsp:cNvPr id="0" name=""/>
        <dsp:cNvSpPr/>
      </dsp:nvSpPr>
      <dsp:spPr>
        <a:xfrm>
          <a:off x="3223616" y="1300696"/>
          <a:ext cx="2417712" cy="1535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500" kern="1200"/>
            <a:t>15 finals diferents</a:t>
          </a:r>
          <a:endParaRPr lang="en-US" sz="2500" kern="1200"/>
        </a:p>
      </dsp:txBody>
      <dsp:txXfrm>
        <a:off x="3268582" y="1345662"/>
        <a:ext cx="2327780" cy="1445315"/>
      </dsp:txXfrm>
    </dsp:sp>
    <dsp:sp modelId="{D3807FA6-31F5-41E0-BE55-567198BDB36B}">
      <dsp:nvSpPr>
        <dsp:cNvPr id="0" name=""/>
        <dsp:cNvSpPr/>
      </dsp:nvSpPr>
      <dsp:spPr>
        <a:xfrm>
          <a:off x="5909964" y="1045493"/>
          <a:ext cx="2417712" cy="1535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53B14-284F-4DE2-AC0C-9E91A2C2DC29}">
      <dsp:nvSpPr>
        <dsp:cNvPr id="0" name=""/>
        <dsp:cNvSpPr/>
      </dsp:nvSpPr>
      <dsp:spPr>
        <a:xfrm>
          <a:off x="6178599" y="1300696"/>
          <a:ext cx="2417712" cy="1535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500" kern="1200"/>
            <a:t>Selva, costa o buscar recursos</a:t>
          </a:r>
          <a:endParaRPr lang="en-US" sz="2500" kern="1200"/>
        </a:p>
      </dsp:txBody>
      <dsp:txXfrm>
        <a:off x="6223565" y="1345662"/>
        <a:ext cx="2327780" cy="1445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7067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046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442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0462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717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64951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41020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791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2721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7892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6695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3997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5539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7745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329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7887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C2B45-730B-4110-B981-D201D2F91610}" type="datetimeFigureOut">
              <a:rPr lang="ca-ES" smtClean="0"/>
              <a:t>31/5/2020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539BA0-1F1D-464E-AFEE-5F1189CB350A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4998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92A6-8417-4815-8492-1B13ABC1F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ca-ES" sz="8000" dirty="0"/>
              <a:t>Kibo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9A439-1ECC-41AA-9474-03AE64DE0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3498045" cy="1325857"/>
          </a:xfrm>
        </p:spPr>
        <p:txBody>
          <a:bodyPr>
            <a:normAutofit/>
          </a:bodyPr>
          <a:lstStyle/>
          <a:p>
            <a:pPr algn="l"/>
            <a:r>
              <a:rPr lang="ca-ES" dirty="0"/>
              <a:t>Un lloro diferent</a:t>
            </a:r>
          </a:p>
          <a:p>
            <a:pPr algn="l"/>
            <a:endParaRPr lang="ca-ES" dirty="0"/>
          </a:p>
          <a:p>
            <a:pPr algn="l"/>
            <a:endParaRPr lang="ca-E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23801852-2F9F-4596-AEE4-62767A702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71" t="28020" r="7798" b="14586"/>
          <a:stretch/>
        </p:blipFill>
        <p:spPr>
          <a:xfrm>
            <a:off x="1596513" y="1261330"/>
            <a:ext cx="4179445" cy="4335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7B92FC-FD59-4B55-B95D-096497041448}"/>
              </a:ext>
            </a:extLst>
          </p:cNvPr>
          <p:cNvSpPr txBox="1"/>
          <p:nvPr/>
        </p:nvSpPr>
        <p:spPr>
          <a:xfrm>
            <a:off x="424472" y="6134725"/>
            <a:ext cx="706503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Ariel Andreas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Daniele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 – Daniel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Mezo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 Ginebreda - Clara Valls Llovera</a:t>
            </a:r>
          </a:p>
          <a:p>
            <a:pPr>
              <a:spcAft>
                <a:spcPts val="600"/>
              </a:spcAft>
            </a:pPr>
            <a:endParaRPr lang="ca-E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7AA2-C7AE-458E-A5FC-B731E2B6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a-ES"/>
              <a:t>Millores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3C46-68E4-4874-846E-E8465577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ca-ES"/>
              <a:t>API de Telegram</a:t>
            </a:r>
          </a:p>
          <a:p>
            <a:pPr lvl="1"/>
            <a:r>
              <a:rPr lang="ca-ES"/>
              <a:t>Podeu trobar el nostre xatbot a Telegram amb el nom de </a:t>
            </a:r>
            <a:r>
              <a:rPr lang="ca-ES" b="1"/>
              <a:t>Kibobotbot</a:t>
            </a:r>
          </a:p>
          <a:p>
            <a:r>
              <a:rPr lang="ca-ES"/>
              <a:t>Tractament del llenguatge</a:t>
            </a:r>
          </a:p>
          <a:p>
            <a:r>
              <a:rPr lang="ca-ES"/>
              <a:t>Envia imatges</a:t>
            </a:r>
          </a:p>
          <a:p>
            <a:endParaRPr lang="ca-ES" b="1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CC9623-5650-4FF2-82B2-979F6C2F5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9" b="80741"/>
          <a:stretch/>
        </p:blipFill>
        <p:spPr>
          <a:xfrm>
            <a:off x="4987137" y="2159330"/>
            <a:ext cx="4580933" cy="14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0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9536-24FE-4F8D-98C3-EF5915B2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a-ES" dirty="0"/>
              <a:t>Història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3278E-E9D6-496E-BF55-51A5E45D5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26049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31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C16D7-A403-499E-91CB-CF8B3DC4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Demostració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3A2A0-8F93-49F5-9B99-8532B458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8104" y="3962088"/>
            <a:ext cx="6112077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Us convidem a provar-la amb nosaltres!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1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225AE-67A1-4846-B7D3-44EB4CBE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a-ES" dirty="0"/>
              <a:t>Línies de futur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668C-58E1-4942-8FAA-5BF484CC8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ca-ES" dirty="0"/>
              <a:t>Opcions amb botons </a:t>
            </a:r>
          </a:p>
          <a:p>
            <a:r>
              <a:rPr lang="ca-ES" dirty="0"/>
              <a:t>Sons</a:t>
            </a:r>
          </a:p>
          <a:p>
            <a:r>
              <a:rPr lang="ca-ES" dirty="0"/>
              <a:t>Més d’una història a escollir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36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BC3689-0640-473E-943F-50043C93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6760797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ca-ES" sz="5400" dirty="0"/>
              <a:t>Moltes gràcies</a:t>
            </a:r>
          </a:p>
        </p:txBody>
      </p:sp>
    </p:spTree>
    <p:extLst>
      <p:ext uri="{BB962C8B-B14F-4D97-AF65-F5344CB8AC3E}">
        <p14:creationId xmlns:p14="http://schemas.microsoft.com/office/powerpoint/2010/main" val="673399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Kibo</vt:lpstr>
      <vt:lpstr>Millores</vt:lpstr>
      <vt:lpstr>Història</vt:lpstr>
      <vt:lpstr>Demostració</vt:lpstr>
      <vt:lpstr>Línies de futur</vt:lpstr>
      <vt:lpstr>Moltes gràcies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Kibo</dc:title>
  <dc:creator>Clara Valls Llovera</dc:creator>
  <cp:lastModifiedBy>Clara Valls Llovera</cp:lastModifiedBy>
  <cp:revision>2</cp:revision>
  <dcterms:created xsi:type="dcterms:W3CDTF">2020-05-31T20:00:54Z</dcterms:created>
  <dcterms:modified xsi:type="dcterms:W3CDTF">2020-05-31T20:04:14Z</dcterms:modified>
</cp:coreProperties>
</file>