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E9885-803C-4B66-979C-28949A4AFC19}" v="2" dt="2025-07-22T08:27:50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2424" y="114"/>
      </p:cViewPr>
      <p:guideLst>
        <p:guide orient="horz" pos="2160"/>
        <p:guide pos="57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os Koutsouleris" userId="95758ffc-8b52-4fa2-9ab6-1183617eeb02" providerId="ADAL" clId="{F2EE9885-803C-4B66-979C-28949A4AFC19}"/>
    <pc:docChg chg="custSel modSld">
      <pc:chgData name="Nikolaos Koutsouleris" userId="95758ffc-8b52-4fa2-9ab6-1183617eeb02" providerId="ADAL" clId="{F2EE9885-803C-4B66-979C-28949A4AFC19}" dt="2025-07-22T08:27:57.367" v="23" actId="1076"/>
      <pc:docMkLst>
        <pc:docMk/>
      </pc:docMkLst>
      <pc:sldChg chg="addSp delSp modSp mod">
        <pc:chgData name="Nikolaos Koutsouleris" userId="95758ffc-8b52-4fa2-9ab6-1183617eeb02" providerId="ADAL" clId="{F2EE9885-803C-4B66-979C-28949A4AFC19}" dt="2025-07-22T08:27:57.367" v="23" actId="1076"/>
        <pc:sldMkLst>
          <pc:docMk/>
          <pc:sldMk cId="4160472890" sldId="259"/>
        </pc:sldMkLst>
        <pc:spChg chg="del">
          <ac:chgData name="Nikolaos Koutsouleris" userId="95758ffc-8b52-4fa2-9ab6-1183617eeb02" providerId="ADAL" clId="{F2EE9885-803C-4B66-979C-28949A4AFC19}" dt="2025-07-22T08:27:50.508" v="20" actId="478"/>
          <ac:spMkLst>
            <pc:docMk/>
            <pc:sldMk cId="4160472890" sldId="259"/>
            <ac:spMk id="19" creationId="{FCD95CCA-F7F1-57C7-1805-E7C71DEDED9C}"/>
          </ac:spMkLst>
        </pc:spChg>
        <pc:spChg chg="add mod">
          <ac:chgData name="Nikolaos Koutsouleris" userId="95758ffc-8b52-4fa2-9ab6-1183617eeb02" providerId="ADAL" clId="{F2EE9885-803C-4B66-979C-28949A4AFC19}" dt="2025-07-22T08:27:57.367" v="23" actId="1076"/>
          <ac:spMkLst>
            <pc:docMk/>
            <pc:sldMk cId="4160472890" sldId="259"/>
            <ac:spMk id="34" creationId="{E623C192-AE94-FD0E-6541-39C34E7E50BB}"/>
          </ac:spMkLst>
        </pc:spChg>
      </pc:sldChg>
      <pc:sldChg chg="modSp mod">
        <pc:chgData name="Nikolaos Koutsouleris" userId="95758ffc-8b52-4fa2-9ab6-1183617eeb02" providerId="ADAL" clId="{F2EE9885-803C-4B66-979C-28949A4AFC19}" dt="2025-07-22T08:27:40.231" v="17" actId="14100"/>
        <pc:sldMkLst>
          <pc:docMk/>
          <pc:sldMk cId="2145361734" sldId="260"/>
        </pc:sldMkLst>
        <pc:spChg chg="mod">
          <ac:chgData name="Nikolaos Koutsouleris" userId="95758ffc-8b52-4fa2-9ab6-1183617eeb02" providerId="ADAL" clId="{F2EE9885-803C-4B66-979C-28949A4AFC19}" dt="2025-07-22T08:27:40.231" v="17" actId="14100"/>
          <ac:spMkLst>
            <pc:docMk/>
            <pc:sldMk cId="2145361734" sldId="260"/>
            <ac:spMk id="10" creationId="{8D4ED693-FF8C-5835-8E0D-7CC1D0135164}"/>
          </ac:spMkLst>
        </pc:spChg>
      </pc:sldChg>
      <pc:sldChg chg="addSp delSp modSp mod">
        <pc:chgData name="Nikolaos Koutsouleris" userId="95758ffc-8b52-4fa2-9ab6-1183617eeb02" providerId="ADAL" clId="{F2EE9885-803C-4B66-979C-28949A4AFC19}" dt="2025-07-22T08:27:46.110" v="19"/>
        <pc:sldMkLst>
          <pc:docMk/>
          <pc:sldMk cId="4278430371" sldId="261"/>
        </pc:sldMkLst>
        <pc:spChg chg="del">
          <ac:chgData name="Nikolaos Koutsouleris" userId="95758ffc-8b52-4fa2-9ab6-1183617eeb02" providerId="ADAL" clId="{F2EE9885-803C-4B66-979C-28949A4AFC19}" dt="2025-07-22T08:27:45.798" v="18" actId="478"/>
          <ac:spMkLst>
            <pc:docMk/>
            <pc:sldMk cId="4278430371" sldId="261"/>
            <ac:spMk id="10" creationId="{0C727EDF-6981-D1CF-F894-CA9E740299F7}"/>
          </ac:spMkLst>
        </pc:spChg>
        <pc:spChg chg="add mod">
          <ac:chgData name="Nikolaos Koutsouleris" userId="95758ffc-8b52-4fa2-9ab6-1183617eeb02" providerId="ADAL" clId="{F2EE9885-803C-4B66-979C-28949A4AFC19}" dt="2025-07-22T08:27:46.110" v="19"/>
          <ac:spMkLst>
            <pc:docMk/>
            <pc:sldMk cId="4278430371" sldId="261"/>
            <ac:spMk id="53" creationId="{2142B9BB-BDB8-91F7-3714-D2131F3744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172A7-3F0B-0354-4C90-E2C5498D3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4456EB-8F09-F9B6-1302-EC3EA68A4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D4F39B-71A3-D77B-AEAB-FDFB97FE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211218-739B-689E-8C1C-C42A3B48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C18AB6-13B9-17D0-36E3-DF34825AC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04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F29D0-19BC-89B1-8364-6FDBC49C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12F210-E564-911A-516D-E89C5DB4E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3F066E-4A18-4C0C-0CB2-BF06E463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36894-0520-213A-D4DE-AD45003E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A841EF-5806-4E62-0322-9ADA56CF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08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1FC7DAE-0B28-95CE-4CF8-3EC689D0D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5E9226-2A4D-5ACD-DA8E-7ED64B2C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2E971-3135-D781-930F-663CD66E2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F3201-19C1-D23F-24F6-0C02D145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D39A41-0DF6-58E2-DC57-850D8ABC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39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7FD9F-44EB-138E-3CEB-30B9A811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F1C5CC-5921-5318-180F-4A6879FAD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EC4D25-5DAB-E8D9-990C-ACD97DC6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BED35E-8FD9-2FA2-4EEB-A9857E32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C4E9F3-DDCC-19CE-E0F9-E77B99D1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98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AFF0CB-5670-5EE4-7AFE-91A3C102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8E468F-C770-55C4-2D7B-1C92E87A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B2C792-B4F6-933C-264B-63B36DDF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7CFE11-FB4F-5CC5-ABB6-7ECF8A68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2D32FA-23B0-47D2-336B-2E2401CD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5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45F47D-03F0-FA34-E4D8-5A2B4FB0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6CF9D-A369-42FF-CB65-23C6C857A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6AD663-8404-2D12-8BCB-3CF472E0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50E211-0ADA-7C61-2729-ED0CA4CC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F0263D-11DD-DA9C-1656-DB8BABA1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1D24ED-FC96-8A12-DA17-C14AA35A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76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C2A20-97BB-F4EC-9169-B813174F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BDC4AF-CC2E-52B5-DDBD-245081844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3387BA-76E2-4BA3-0F83-10392C831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D65D6A-91A6-91E7-0CF1-34FE160D2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68B9BA-DBD0-9216-4D30-0CC5930F8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50CA6F0-FE1A-9AF2-5C17-0B05967A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A986B03-26A6-1FF3-CB55-E1A681D2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0E7277-16F0-0ACC-CB73-6344E86B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05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BB76B-0073-66A4-C5E4-56D06E27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367B3F-337C-65EA-15A2-40FC35C3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463B7B2-0F4F-0921-D467-2104175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D6337D-03E0-793C-6F33-6228C647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18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FF8947-BD5F-EB3D-2798-FD4AEF6F6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4F217B-947B-AEE5-3F55-81170352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63D177-2AC7-DD4F-293C-E7DCAA9E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625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BA3D1-1D93-6E24-E5D7-357C5B03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20E78-E35C-36B8-58CD-DDF68D0BE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844A9B-9725-F3E0-F77B-7DBEE6F18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1F6DE1-74C2-F816-CECC-047DB4B3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9D9E1-4FAF-4535-6712-E183D366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6A77E1-F643-5193-6100-6D93323C9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17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B3BC7-D29A-64D8-32CD-D265B9EF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CC6A03-2C3A-E9F8-2F64-B33AB9D2D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D1A41F-596B-A0DD-A11C-D080A1EA2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FA5FC0-19A5-981E-FBE8-920F57B0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4F98AA-29D4-8526-20CF-AE84C6DC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2A26A3E-0268-9DE5-2A3A-19548DB6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0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F50693-FBD1-C4D1-872F-93E071B3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3E3826-C32D-5300-B480-27AD414CB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0B3295-94FF-3EFB-394B-26B3B0F26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84BF8-E1DC-4C9B-B9F8-A53C4EE0D2F3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EB14C5-440B-354D-4D94-9AB973687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DD2D2-0C8E-D44F-2F4D-C661FFCE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E3975-CCA2-4DB2-8386-7D3B2F9645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20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282F5ACB-8155-BE08-A871-238A8D98C406}"/>
              </a:ext>
            </a:extLst>
          </p:cNvPr>
          <p:cNvSpPr/>
          <p:nvPr/>
        </p:nvSpPr>
        <p:spPr>
          <a:xfrm>
            <a:off x="1733226" y="1154349"/>
            <a:ext cx="5687178" cy="4902740"/>
          </a:xfrm>
          <a:prstGeom prst="triangle">
            <a:avLst/>
          </a:prstGeom>
          <a:gradFill>
            <a:gsLst>
              <a:gs pos="0">
                <a:schemeClr val="bg1"/>
              </a:gs>
              <a:gs pos="85000">
                <a:srgbClr val="939393">
                  <a:alpha val="88000"/>
                  <a:lumMod val="82000"/>
                </a:srgb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0089A9B-E080-31D5-A5C2-3964B47E9E6D}"/>
              </a:ext>
            </a:extLst>
          </p:cNvPr>
          <p:cNvCxnSpPr>
            <a:cxnSpLocks/>
          </p:cNvCxnSpPr>
          <p:nvPr/>
        </p:nvCxnSpPr>
        <p:spPr>
          <a:xfrm>
            <a:off x="4310926" y="1608306"/>
            <a:ext cx="3290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56C08E2-CA56-C3FA-E6D0-BE83C763686B}"/>
              </a:ext>
            </a:extLst>
          </p:cNvPr>
          <p:cNvCxnSpPr>
            <a:cxnSpLocks/>
          </p:cNvCxnSpPr>
          <p:nvPr/>
        </p:nvCxnSpPr>
        <p:spPr>
          <a:xfrm>
            <a:off x="4051521" y="2053184"/>
            <a:ext cx="3549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F28F4C5-AFDB-7BC6-E338-612D5111F4E7}"/>
              </a:ext>
            </a:extLst>
          </p:cNvPr>
          <p:cNvCxnSpPr>
            <a:cxnSpLocks/>
          </p:cNvCxnSpPr>
          <p:nvPr/>
        </p:nvCxnSpPr>
        <p:spPr>
          <a:xfrm>
            <a:off x="3811572" y="2498062"/>
            <a:ext cx="3789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8F41F77-A838-E072-6B4D-3A1AC37B4B59}"/>
              </a:ext>
            </a:extLst>
          </p:cNvPr>
          <p:cNvCxnSpPr>
            <a:cxnSpLocks/>
          </p:cNvCxnSpPr>
          <p:nvPr/>
        </p:nvCxnSpPr>
        <p:spPr>
          <a:xfrm>
            <a:off x="3552168" y="2942940"/>
            <a:ext cx="40488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6540352-A0FA-2DF4-05B0-F919759CAE12}"/>
              </a:ext>
            </a:extLst>
          </p:cNvPr>
          <p:cNvCxnSpPr>
            <a:cxnSpLocks/>
          </p:cNvCxnSpPr>
          <p:nvPr/>
        </p:nvCxnSpPr>
        <p:spPr>
          <a:xfrm>
            <a:off x="3286279" y="3387818"/>
            <a:ext cx="4314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FEF7DF7-24B5-807D-E429-9A9254605580}"/>
              </a:ext>
            </a:extLst>
          </p:cNvPr>
          <p:cNvCxnSpPr>
            <a:cxnSpLocks/>
          </p:cNvCxnSpPr>
          <p:nvPr/>
        </p:nvCxnSpPr>
        <p:spPr>
          <a:xfrm>
            <a:off x="3013904" y="3832696"/>
            <a:ext cx="4587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4A3D3F0-8687-B441-F8AA-CE1D36965E95}"/>
              </a:ext>
            </a:extLst>
          </p:cNvPr>
          <p:cNvCxnSpPr>
            <a:cxnSpLocks/>
          </p:cNvCxnSpPr>
          <p:nvPr/>
        </p:nvCxnSpPr>
        <p:spPr>
          <a:xfrm>
            <a:off x="2773955" y="4277574"/>
            <a:ext cx="4827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74476AEB-4318-4614-C5B6-45BA12AF24F3}"/>
              </a:ext>
            </a:extLst>
          </p:cNvPr>
          <p:cNvCxnSpPr>
            <a:cxnSpLocks/>
          </p:cNvCxnSpPr>
          <p:nvPr/>
        </p:nvCxnSpPr>
        <p:spPr>
          <a:xfrm>
            <a:off x="2527521" y="4722452"/>
            <a:ext cx="5073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A467C161-5D98-532E-E6EE-6C26791E6422}"/>
              </a:ext>
            </a:extLst>
          </p:cNvPr>
          <p:cNvCxnSpPr>
            <a:cxnSpLocks/>
          </p:cNvCxnSpPr>
          <p:nvPr/>
        </p:nvCxnSpPr>
        <p:spPr>
          <a:xfrm>
            <a:off x="2248662" y="5167330"/>
            <a:ext cx="5352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B11282D-D985-307F-7D9C-7BDA40EA32EC}"/>
              </a:ext>
            </a:extLst>
          </p:cNvPr>
          <p:cNvCxnSpPr>
            <a:cxnSpLocks/>
          </p:cNvCxnSpPr>
          <p:nvPr/>
        </p:nvCxnSpPr>
        <p:spPr>
          <a:xfrm>
            <a:off x="2002228" y="5612208"/>
            <a:ext cx="55987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9153DFB-26D7-31EA-C82B-5B686EBBDD29}"/>
              </a:ext>
            </a:extLst>
          </p:cNvPr>
          <p:cNvCxnSpPr>
            <a:cxnSpLocks/>
          </p:cNvCxnSpPr>
          <p:nvPr/>
        </p:nvCxnSpPr>
        <p:spPr>
          <a:xfrm>
            <a:off x="1733226" y="6057090"/>
            <a:ext cx="5867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13FB6118-1C37-1FAF-6859-23FA0BAB14C6}"/>
              </a:ext>
            </a:extLst>
          </p:cNvPr>
          <p:cNvSpPr txBox="1"/>
          <p:nvPr/>
        </p:nvSpPr>
        <p:spPr>
          <a:xfrm>
            <a:off x="7657240" y="142364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DF03B79-CB91-9879-152C-719A6D5653E0}"/>
              </a:ext>
            </a:extLst>
          </p:cNvPr>
          <p:cNvSpPr txBox="1"/>
          <p:nvPr/>
        </p:nvSpPr>
        <p:spPr>
          <a:xfrm>
            <a:off x="7657240" y="18685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7C82EEC-9195-0514-2027-C9A6800AABA6}"/>
              </a:ext>
            </a:extLst>
          </p:cNvPr>
          <p:cNvSpPr txBox="1"/>
          <p:nvPr/>
        </p:nvSpPr>
        <p:spPr>
          <a:xfrm>
            <a:off x="7689226" y="231339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8A49AA1-8304-CBCB-39FF-8FE352E430DC}"/>
              </a:ext>
            </a:extLst>
          </p:cNvPr>
          <p:cNvSpPr txBox="1"/>
          <p:nvPr/>
        </p:nvSpPr>
        <p:spPr>
          <a:xfrm>
            <a:off x="7689226" y="5872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001E1DCC-5367-E3E5-0D1F-C446F0729EA0}"/>
              </a:ext>
            </a:extLst>
          </p:cNvPr>
          <p:cNvSpPr txBox="1"/>
          <p:nvPr/>
        </p:nvSpPr>
        <p:spPr>
          <a:xfrm>
            <a:off x="7756626" y="2686849"/>
            <a:ext cx="250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</p:txBody>
      </p:sp>
      <p:sp>
        <p:nvSpPr>
          <p:cNvPr id="48" name="Geschweifte Klammer rechts 47">
            <a:extLst>
              <a:ext uri="{FF2B5EF4-FFF2-40B4-BE49-F238E27FC236}">
                <a16:creationId xmlns:a16="http://schemas.microsoft.com/office/drawing/2014/main" id="{93760BA7-045E-2B17-F1A5-A4FC11F60E66}"/>
              </a:ext>
            </a:extLst>
          </p:cNvPr>
          <p:cNvSpPr/>
          <p:nvPr/>
        </p:nvSpPr>
        <p:spPr>
          <a:xfrm>
            <a:off x="8189019" y="1374842"/>
            <a:ext cx="596630" cy="4902731"/>
          </a:xfrm>
          <a:prstGeom prst="rightBrace">
            <a:avLst>
              <a:gd name="adj1" fmla="val 344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12DBBCA-BF10-280B-B91D-94FDC2B97059}"/>
              </a:ext>
            </a:extLst>
          </p:cNvPr>
          <p:cNvCxnSpPr>
            <a:cxnSpLocks/>
          </p:cNvCxnSpPr>
          <p:nvPr/>
        </p:nvCxnSpPr>
        <p:spPr>
          <a:xfrm flipV="1">
            <a:off x="1550070" y="1219200"/>
            <a:ext cx="0" cy="48378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A86925A4-CD9C-CDEF-9C8A-8A291DB12C1D}"/>
              </a:ext>
            </a:extLst>
          </p:cNvPr>
          <p:cNvSpPr txBox="1"/>
          <p:nvPr/>
        </p:nvSpPr>
        <p:spPr>
          <a:xfrm>
            <a:off x="325828" y="263445"/>
            <a:ext cx="23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Feature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Filter </a:t>
            </a:r>
            <a:r>
              <a:rPr lang="de-DE" dirty="0" err="1"/>
              <a:t>criterion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47E07D3B-6516-3CC4-1698-1FD21A989FEF}"/>
              </a:ext>
            </a:extLst>
          </p:cNvPr>
          <p:cNvSpPr txBox="1"/>
          <p:nvPr/>
        </p:nvSpPr>
        <p:spPr>
          <a:xfrm>
            <a:off x="8785649" y="3638144"/>
            <a:ext cx="330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Ensemble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0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813B-56A8-FA8B-78A7-A8BF4D0B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17819BC9-A6E2-63B8-CBB2-014F66FCBC8D}"/>
              </a:ext>
            </a:extLst>
          </p:cNvPr>
          <p:cNvSpPr/>
          <p:nvPr/>
        </p:nvSpPr>
        <p:spPr>
          <a:xfrm>
            <a:off x="1733226" y="1154349"/>
            <a:ext cx="5687178" cy="4902740"/>
          </a:xfrm>
          <a:prstGeom prst="triangle">
            <a:avLst/>
          </a:prstGeom>
          <a:gradFill>
            <a:gsLst>
              <a:gs pos="0">
                <a:schemeClr val="bg1"/>
              </a:gs>
              <a:gs pos="85000">
                <a:srgbClr val="939393">
                  <a:alpha val="88000"/>
                  <a:lumMod val="82000"/>
                </a:srgb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0A5AEC5E-2EB4-726D-4B15-E424D1D11441}"/>
              </a:ext>
            </a:extLst>
          </p:cNvPr>
          <p:cNvSpPr/>
          <p:nvPr/>
        </p:nvSpPr>
        <p:spPr>
          <a:xfrm>
            <a:off x="2773955" y="1154349"/>
            <a:ext cx="3595747" cy="3124254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13EB23DD-AAC5-E7E6-414D-E69AE6E79373}"/>
              </a:ext>
            </a:extLst>
          </p:cNvPr>
          <p:cNvCxnSpPr>
            <a:cxnSpLocks/>
          </p:cNvCxnSpPr>
          <p:nvPr/>
        </p:nvCxnSpPr>
        <p:spPr>
          <a:xfrm>
            <a:off x="7893432" y="1085850"/>
            <a:ext cx="0" cy="54737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50A178F3-59CF-577F-C996-A9CCF15E632B}"/>
              </a:ext>
            </a:extLst>
          </p:cNvPr>
          <p:cNvSpPr/>
          <p:nvPr/>
        </p:nvSpPr>
        <p:spPr>
          <a:xfrm>
            <a:off x="7689553" y="5872264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2D9DB9-4983-9A1A-952B-380202143489}"/>
              </a:ext>
            </a:extLst>
          </p:cNvPr>
          <p:cNvCxnSpPr>
            <a:cxnSpLocks/>
          </p:cNvCxnSpPr>
          <p:nvPr/>
        </p:nvCxnSpPr>
        <p:spPr>
          <a:xfrm>
            <a:off x="7861007" y="1090849"/>
            <a:ext cx="33337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9E3F9E8F-5527-8A04-B747-83FF6061B757}"/>
              </a:ext>
            </a:extLst>
          </p:cNvPr>
          <p:cNvSpPr/>
          <p:nvPr/>
        </p:nvSpPr>
        <p:spPr>
          <a:xfrm>
            <a:off x="7689553" y="1407490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11CC07D-6D0B-78EA-254A-5F295731C605}"/>
              </a:ext>
            </a:extLst>
          </p:cNvPr>
          <p:cNvSpPr/>
          <p:nvPr/>
        </p:nvSpPr>
        <p:spPr>
          <a:xfrm>
            <a:off x="7689553" y="1845825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08554ECC-F297-6D97-CE5D-E7123597AAED}"/>
              </a:ext>
            </a:extLst>
          </p:cNvPr>
          <p:cNvSpPr/>
          <p:nvPr/>
        </p:nvSpPr>
        <p:spPr>
          <a:xfrm>
            <a:off x="7689553" y="2296893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71A98D9-1889-51F2-6FD2-012438C9B03A}"/>
              </a:ext>
            </a:extLst>
          </p:cNvPr>
          <p:cNvCxnSpPr>
            <a:cxnSpLocks/>
          </p:cNvCxnSpPr>
          <p:nvPr/>
        </p:nvCxnSpPr>
        <p:spPr>
          <a:xfrm>
            <a:off x="4310926" y="1608306"/>
            <a:ext cx="3290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4D0E9B1-0D04-5E01-80AC-DA2D524637CF}"/>
              </a:ext>
            </a:extLst>
          </p:cNvPr>
          <p:cNvCxnSpPr>
            <a:cxnSpLocks/>
          </p:cNvCxnSpPr>
          <p:nvPr/>
        </p:nvCxnSpPr>
        <p:spPr>
          <a:xfrm>
            <a:off x="4051521" y="2053184"/>
            <a:ext cx="3549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5D06D6A-121B-30BB-04F1-B7AA3EC6946C}"/>
              </a:ext>
            </a:extLst>
          </p:cNvPr>
          <p:cNvCxnSpPr>
            <a:cxnSpLocks/>
          </p:cNvCxnSpPr>
          <p:nvPr/>
        </p:nvCxnSpPr>
        <p:spPr>
          <a:xfrm>
            <a:off x="3811572" y="2498062"/>
            <a:ext cx="3789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EACA655-C528-28DB-A8FC-85E0B1B1D7C0}"/>
              </a:ext>
            </a:extLst>
          </p:cNvPr>
          <p:cNvCxnSpPr>
            <a:cxnSpLocks/>
          </p:cNvCxnSpPr>
          <p:nvPr/>
        </p:nvCxnSpPr>
        <p:spPr>
          <a:xfrm>
            <a:off x="3552168" y="2942940"/>
            <a:ext cx="40488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899B3A8-9663-C7F1-5301-DB30A55ABFFC}"/>
              </a:ext>
            </a:extLst>
          </p:cNvPr>
          <p:cNvCxnSpPr>
            <a:cxnSpLocks/>
          </p:cNvCxnSpPr>
          <p:nvPr/>
        </p:nvCxnSpPr>
        <p:spPr>
          <a:xfrm>
            <a:off x="3286279" y="3387818"/>
            <a:ext cx="4314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AE757CEE-FC9F-2A66-5025-F284F02FEC91}"/>
              </a:ext>
            </a:extLst>
          </p:cNvPr>
          <p:cNvCxnSpPr>
            <a:cxnSpLocks/>
          </p:cNvCxnSpPr>
          <p:nvPr/>
        </p:nvCxnSpPr>
        <p:spPr>
          <a:xfrm>
            <a:off x="3013904" y="3832696"/>
            <a:ext cx="4587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112CDAE8-677E-099E-CDB3-30636BA54C26}"/>
              </a:ext>
            </a:extLst>
          </p:cNvPr>
          <p:cNvCxnSpPr>
            <a:cxnSpLocks/>
          </p:cNvCxnSpPr>
          <p:nvPr/>
        </p:nvCxnSpPr>
        <p:spPr>
          <a:xfrm>
            <a:off x="2773955" y="4277574"/>
            <a:ext cx="4827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9E7116FD-48C9-BC36-4C58-4B58FD383826}"/>
              </a:ext>
            </a:extLst>
          </p:cNvPr>
          <p:cNvCxnSpPr>
            <a:cxnSpLocks/>
          </p:cNvCxnSpPr>
          <p:nvPr/>
        </p:nvCxnSpPr>
        <p:spPr>
          <a:xfrm>
            <a:off x="2527521" y="4722452"/>
            <a:ext cx="5073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E79637B3-5FB6-F04D-E973-8E1EC27CFF42}"/>
              </a:ext>
            </a:extLst>
          </p:cNvPr>
          <p:cNvCxnSpPr>
            <a:cxnSpLocks/>
          </p:cNvCxnSpPr>
          <p:nvPr/>
        </p:nvCxnSpPr>
        <p:spPr>
          <a:xfrm>
            <a:off x="2248662" y="5167330"/>
            <a:ext cx="5352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9407D1D-ADE2-3EB6-5AAD-E5FF30FEDF89}"/>
              </a:ext>
            </a:extLst>
          </p:cNvPr>
          <p:cNvCxnSpPr>
            <a:cxnSpLocks/>
          </p:cNvCxnSpPr>
          <p:nvPr/>
        </p:nvCxnSpPr>
        <p:spPr>
          <a:xfrm>
            <a:off x="2002228" y="5612208"/>
            <a:ext cx="55987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7EBD9220-B970-C53D-1A68-9273EC9F43C7}"/>
              </a:ext>
            </a:extLst>
          </p:cNvPr>
          <p:cNvCxnSpPr>
            <a:cxnSpLocks/>
          </p:cNvCxnSpPr>
          <p:nvPr/>
        </p:nvCxnSpPr>
        <p:spPr>
          <a:xfrm>
            <a:off x="1733226" y="6057090"/>
            <a:ext cx="5867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45F2A2B-60E8-C951-7C47-D24344966519}"/>
              </a:ext>
            </a:extLst>
          </p:cNvPr>
          <p:cNvSpPr txBox="1"/>
          <p:nvPr/>
        </p:nvSpPr>
        <p:spPr>
          <a:xfrm>
            <a:off x="7657240" y="142364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A86E237-6F50-E9B0-60BA-FFCD34BE1989}"/>
              </a:ext>
            </a:extLst>
          </p:cNvPr>
          <p:cNvSpPr txBox="1"/>
          <p:nvPr/>
        </p:nvSpPr>
        <p:spPr>
          <a:xfrm>
            <a:off x="7657240" y="18685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C4E9291-042C-49B2-E231-D509211DF21F}"/>
              </a:ext>
            </a:extLst>
          </p:cNvPr>
          <p:cNvSpPr txBox="1"/>
          <p:nvPr/>
        </p:nvSpPr>
        <p:spPr>
          <a:xfrm>
            <a:off x="7689226" y="231339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D44D0A0B-CECC-C15C-5D9C-5987B6EA4D9B}"/>
              </a:ext>
            </a:extLst>
          </p:cNvPr>
          <p:cNvSpPr txBox="1"/>
          <p:nvPr/>
        </p:nvSpPr>
        <p:spPr>
          <a:xfrm>
            <a:off x="7689226" y="5872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282E66C5-ADE1-52E2-46EE-B7CB9469D2C0}"/>
              </a:ext>
            </a:extLst>
          </p:cNvPr>
          <p:cNvSpPr txBox="1"/>
          <p:nvPr/>
        </p:nvSpPr>
        <p:spPr>
          <a:xfrm>
            <a:off x="7854793" y="2686849"/>
            <a:ext cx="250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A28911C-24AD-49A0-4F37-46CE3063000B}"/>
              </a:ext>
            </a:extLst>
          </p:cNvPr>
          <p:cNvCxnSpPr>
            <a:cxnSpLocks/>
          </p:cNvCxnSpPr>
          <p:nvPr/>
        </p:nvCxnSpPr>
        <p:spPr>
          <a:xfrm flipV="1">
            <a:off x="1550070" y="1219200"/>
            <a:ext cx="0" cy="48378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C0E3B23F-EEF2-47E2-53FC-680CD2C5A3B1}"/>
              </a:ext>
            </a:extLst>
          </p:cNvPr>
          <p:cNvSpPr txBox="1"/>
          <p:nvPr/>
        </p:nvSpPr>
        <p:spPr>
          <a:xfrm>
            <a:off x="325828" y="263445"/>
            <a:ext cx="23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Feature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Filter </a:t>
            </a:r>
            <a:r>
              <a:rPr lang="de-DE" dirty="0" err="1"/>
              <a:t>criterion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4ED693-FF8C-5835-8E0D-7CC1D0135164}"/>
              </a:ext>
            </a:extLst>
          </p:cNvPr>
          <p:cNvSpPr txBox="1"/>
          <p:nvPr/>
        </p:nvSpPr>
        <p:spPr>
          <a:xfrm>
            <a:off x="7551185" y="716518"/>
            <a:ext cx="39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 / R</a:t>
            </a:r>
            <a:r>
              <a:rPr lang="de-DE" baseline="30000" dirty="0"/>
              <a:t>2 </a:t>
            </a:r>
            <a:r>
              <a:rPr lang="de-DE" dirty="0"/>
              <a:t>in CV</a:t>
            </a:r>
            <a:r>
              <a:rPr lang="de-DE" baseline="-25000" dirty="0"/>
              <a:t>1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/</a:t>
            </a:r>
            <a:r>
              <a:rPr lang="de-DE" dirty="0" err="1"/>
              <a:t>train</a:t>
            </a:r>
            <a:r>
              <a:rPr lang="de-DE" dirty="0"/>
              <a:t>/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79FED71D-E270-83F8-36E2-5A266B6498C5}"/>
              </a:ext>
            </a:extLst>
          </p:cNvPr>
          <p:cNvSpPr/>
          <p:nvPr/>
        </p:nvSpPr>
        <p:spPr>
          <a:xfrm>
            <a:off x="9299284" y="1532106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62229D0-9598-7AC2-5909-2C4E2E9D4E3A}"/>
              </a:ext>
            </a:extLst>
          </p:cNvPr>
          <p:cNvSpPr/>
          <p:nvPr/>
        </p:nvSpPr>
        <p:spPr>
          <a:xfrm>
            <a:off x="9927934" y="1976984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D9912B-B9FC-E672-A7BE-E9100B2E7687}"/>
              </a:ext>
            </a:extLst>
          </p:cNvPr>
          <p:cNvSpPr/>
          <p:nvPr/>
        </p:nvSpPr>
        <p:spPr>
          <a:xfrm>
            <a:off x="10229559" y="2345663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D8F96F3-0BF5-3030-064E-306926C3B93F}"/>
              </a:ext>
            </a:extLst>
          </p:cNvPr>
          <p:cNvSpPr/>
          <p:nvPr/>
        </p:nvSpPr>
        <p:spPr>
          <a:xfrm>
            <a:off x="10042234" y="2790541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0EFD735C-662C-C823-E8D9-C62A8DC9D1A6}"/>
              </a:ext>
            </a:extLst>
          </p:cNvPr>
          <p:cNvSpPr/>
          <p:nvPr/>
        </p:nvSpPr>
        <p:spPr>
          <a:xfrm>
            <a:off x="9600909" y="3276601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518290A-106D-FD12-1B2D-C0779EE9BE0D}"/>
              </a:ext>
            </a:extLst>
          </p:cNvPr>
          <p:cNvSpPr/>
          <p:nvPr/>
        </p:nvSpPr>
        <p:spPr>
          <a:xfrm>
            <a:off x="9927933" y="3676675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879475-1D60-83C8-2590-EE06A5EE1CC5}"/>
              </a:ext>
            </a:extLst>
          </p:cNvPr>
          <p:cNvSpPr/>
          <p:nvPr/>
        </p:nvSpPr>
        <p:spPr>
          <a:xfrm>
            <a:off x="10949361" y="4201374"/>
            <a:ext cx="152399" cy="15239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9290160-3850-5CB8-80FD-8130B24F1D66}"/>
              </a:ext>
            </a:extLst>
          </p:cNvPr>
          <p:cNvSpPr/>
          <p:nvPr/>
        </p:nvSpPr>
        <p:spPr>
          <a:xfrm>
            <a:off x="10457143" y="4570053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71480AB-99F2-28A4-674E-D8F2EB8E1203}"/>
              </a:ext>
            </a:extLst>
          </p:cNvPr>
          <p:cNvSpPr/>
          <p:nvPr/>
        </p:nvSpPr>
        <p:spPr>
          <a:xfrm>
            <a:off x="9753308" y="5091130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A64FF690-2C33-3BEC-526A-59CB1CA4FEB1}"/>
              </a:ext>
            </a:extLst>
          </p:cNvPr>
          <p:cNvSpPr/>
          <p:nvPr/>
        </p:nvSpPr>
        <p:spPr>
          <a:xfrm>
            <a:off x="9654790" y="5536008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A824C577-F171-163E-0AC1-773535D0143A}"/>
              </a:ext>
            </a:extLst>
          </p:cNvPr>
          <p:cNvSpPr/>
          <p:nvPr/>
        </p:nvSpPr>
        <p:spPr>
          <a:xfrm>
            <a:off x="9082876" y="5980730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ABA2F267-3669-F963-2511-8984379C3BFE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9429365" y="1662187"/>
            <a:ext cx="520887" cy="337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99299750-68AE-C0DC-CE54-970E26A132E8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10058015" y="2107065"/>
            <a:ext cx="193862" cy="2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EB4AA72-F977-97EF-64A5-FECF1E13E673}"/>
              </a:ext>
            </a:extLst>
          </p:cNvPr>
          <p:cNvCxnSpPr>
            <a:cxnSpLocks/>
            <a:stCxn id="17" idx="4"/>
            <a:endCxn id="19" idx="7"/>
          </p:cNvCxnSpPr>
          <p:nvPr/>
        </p:nvCxnSpPr>
        <p:spPr>
          <a:xfrm flipH="1">
            <a:off x="10172315" y="2498062"/>
            <a:ext cx="133444" cy="314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E5784E0-291F-07D0-3A42-A951A5CDFD47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flipH="1">
            <a:off x="9730990" y="2920622"/>
            <a:ext cx="333562" cy="378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7DF820EA-A652-47E9-3194-AA75B877E3A7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9730990" y="3406682"/>
            <a:ext cx="219261" cy="29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C465527C-DC4C-7BD7-456B-A37749366085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10058014" y="3806756"/>
            <a:ext cx="913665" cy="41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2FBAF06F-151A-863C-0550-54A0DEF1A562}"/>
              </a:ext>
            </a:extLst>
          </p:cNvPr>
          <p:cNvCxnSpPr>
            <a:cxnSpLocks/>
            <a:stCxn id="27" idx="7"/>
            <a:endCxn id="25" idx="3"/>
          </p:cNvCxnSpPr>
          <p:nvPr/>
        </p:nvCxnSpPr>
        <p:spPr>
          <a:xfrm flipV="1">
            <a:off x="10587224" y="4331455"/>
            <a:ext cx="384455" cy="2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1E0BFAB-19FC-78F6-E409-732972DD02BF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9883389" y="4700134"/>
            <a:ext cx="596072" cy="413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6B5F276-7E33-41B5-42EB-BE612460BF60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9730990" y="5243529"/>
            <a:ext cx="98518" cy="29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5CBDA32E-34DA-5928-FAD9-0A5E1375B814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>
          <a:xfrm flipV="1">
            <a:off x="9212957" y="5666089"/>
            <a:ext cx="464151" cy="336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623E6E17-A69C-960F-2CC6-C2000909EDB0}"/>
              </a:ext>
            </a:extLst>
          </p:cNvPr>
          <p:cNvSpPr txBox="1"/>
          <p:nvPr/>
        </p:nvSpPr>
        <p:spPr>
          <a:xfrm>
            <a:off x="3150348" y="709468"/>
            <a:ext cx="28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„Winner </a:t>
            </a:r>
            <a:r>
              <a:rPr lang="de-DE" b="1" dirty="0" err="1"/>
              <a:t>takes</a:t>
            </a:r>
            <a:r>
              <a:rPr lang="de-DE" b="1" dirty="0"/>
              <a:t> </a:t>
            </a:r>
            <a:r>
              <a:rPr lang="de-DE" b="1" dirty="0" err="1"/>
              <a:t>it</a:t>
            </a:r>
            <a:r>
              <a:rPr lang="de-DE" b="1" dirty="0"/>
              <a:t> all“</a:t>
            </a:r>
          </a:p>
        </p:txBody>
      </p:sp>
    </p:spTree>
    <p:extLst>
      <p:ext uri="{BB962C8B-B14F-4D97-AF65-F5344CB8AC3E}">
        <p14:creationId xmlns:p14="http://schemas.microsoft.com/office/powerpoint/2010/main" val="214536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D7142-7D05-02F9-C86D-19FCD5C6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51405068-A5A6-7BB4-2989-9A2F17ECFE74}"/>
              </a:ext>
            </a:extLst>
          </p:cNvPr>
          <p:cNvSpPr/>
          <p:nvPr/>
        </p:nvSpPr>
        <p:spPr>
          <a:xfrm>
            <a:off x="1733226" y="1154349"/>
            <a:ext cx="5687178" cy="4902740"/>
          </a:xfrm>
          <a:prstGeom prst="triangle">
            <a:avLst/>
          </a:prstGeom>
          <a:gradFill>
            <a:gsLst>
              <a:gs pos="0">
                <a:schemeClr val="bg1"/>
              </a:gs>
              <a:gs pos="85000">
                <a:srgbClr val="939393">
                  <a:alpha val="88000"/>
                  <a:lumMod val="82000"/>
                </a:srgb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Gleichschenkliges Dreieck 32">
            <a:extLst>
              <a:ext uri="{FF2B5EF4-FFF2-40B4-BE49-F238E27FC236}">
                <a16:creationId xmlns:a16="http://schemas.microsoft.com/office/drawing/2014/main" id="{DC5FDB55-B1CC-9734-6651-7D061D1F78B4}"/>
              </a:ext>
            </a:extLst>
          </p:cNvPr>
          <p:cNvSpPr/>
          <p:nvPr/>
        </p:nvSpPr>
        <p:spPr>
          <a:xfrm>
            <a:off x="2516362" y="1154348"/>
            <a:ext cx="4119388" cy="356809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Gleichschenkliges Dreieck 35">
            <a:extLst>
              <a:ext uri="{FF2B5EF4-FFF2-40B4-BE49-F238E27FC236}">
                <a16:creationId xmlns:a16="http://schemas.microsoft.com/office/drawing/2014/main" id="{54BE8091-89C9-5EB4-87EA-18D06DDDA764}"/>
              </a:ext>
            </a:extLst>
          </p:cNvPr>
          <p:cNvSpPr/>
          <p:nvPr/>
        </p:nvSpPr>
        <p:spPr>
          <a:xfrm>
            <a:off x="2773955" y="1154349"/>
            <a:ext cx="3595747" cy="3124254"/>
          </a:xfrm>
          <a:prstGeom prst="triangle">
            <a:avLst/>
          </a:prstGeom>
          <a:solidFill>
            <a:srgbClr val="FF66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leichschenkliges Dreieck 36">
            <a:extLst>
              <a:ext uri="{FF2B5EF4-FFF2-40B4-BE49-F238E27FC236}">
                <a16:creationId xmlns:a16="http://schemas.microsoft.com/office/drawing/2014/main" id="{4918D444-61A9-40BA-2E1C-DF8D529CCB23}"/>
              </a:ext>
            </a:extLst>
          </p:cNvPr>
          <p:cNvSpPr/>
          <p:nvPr/>
        </p:nvSpPr>
        <p:spPr>
          <a:xfrm>
            <a:off x="3796708" y="1154342"/>
            <a:ext cx="1562079" cy="1344753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0518B0D2-E199-3A7E-6010-8871A570E08D}"/>
              </a:ext>
            </a:extLst>
          </p:cNvPr>
          <p:cNvCxnSpPr>
            <a:cxnSpLocks/>
          </p:cNvCxnSpPr>
          <p:nvPr/>
        </p:nvCxnSpPr>
        <p:spPr>
          <a:xfrm>
            <a:off x="7893432" y="1085850"/>
            <a:ext cx="0" cy="54737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3A87775-9C41-4C04-8D2F-4C91E7238934}"/>
              </a:ext>
            </a:extLst>
          </p:cNvPr>
          <p:cNvSpPr/>
          <p:nvPr/>
        </p:nvSpPr>
        <p:spPr>
          <a:xfrm>
            <a:off x="7689553" y="5872264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EA9133AB-648A-CA64-44FF-254A64E173D8}"/>
              </a:ext>
            </a:extLst>
          </p:cNvPr>
          <p:cNvCxnSpPr>
            <a:cxnSpLocks/>
          </p:cNvCxnSpPr>
          <p:nvPr/>
        </p:nvCxnSpPr>
        <p:spPr>
          <a:xfrm>
            <a:off x="7861007" y="1090849"/>
            <a:ext cx="33337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7119C335-BD6E-26C2-00A7-8ED1A67308EB}"/>
              </a:ext>
            </a:extLst>
          </p:cNvPr>
          <p:cNvSpPr/>
          <p:nvPr/>
        </p:nvSpPr>
        <p:spPr>
          <a:xfrm>
            <a:off x="7689553" y="1407490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1BFE9D8D-FFB2-B184-88E7-7F99BD138249}"/>
              </a:ext>
            </a:extLst>
          </p:cNvPr>
          <p:cNvSpPr/>
          <p:nvPr/>
        </p:nvSpPr>
        <p:spPr>
          <a:xfrm>
            <a:off x="7689553" y="1845825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7171A53D-57B6-C13C-3F68-A48AF5A89BBD}"/>
              </a:ext>
            </a:extLst>
          </p:cNvPr>
          <p:cNvSpPr/>
          <p:nvPr/>
        </p:nvSpPr>
        <p:spPr>
          <a:xfrm>
            <a:off x="7689553" y="2296893"/>
            <a:ext cx="401985" cy="4019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9CFE3A3-9341-5AA7-3F47-41B426617749}"/>
              </a:ext>
            </a:extLst>
          </p:cNvPr>
          <p:cNvCxnSpPr>
            <a:cxnSpLocks/>
          </p:cNvCxnSpPr>
          <p:nvPr/>
        </p:nvCxnSpPr>
        <p:spPr>
          <a:xfrm>
            <a:off x="4310926" y="1608306"/>
            <a:ext cx="3290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71B15EC-2516-2FBD-9C9F-831D049971B1}"/>
              </a:ext>
            </a:extLst>
          </p:cNvPr>
          <p:cNvCxnSpPr>
            <a:cxnSpLocks/>
          </p:cNvCxnSpPr>
          <p:nvPr/>
        </p:nvCxnSpPr>
        <p:spPr>
          <a:xfrm>
            <a:off x="4051521" y="2053184"/>
            <a:ext cx="3549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03D8F71-AB33-FF05-3F9A-A8387D076D22}"/>
              </a:ext>
            </a:extLst>
          </p:cNvPr>
          <p:cNvCxnSpPr>
            <a:cxnSpLocks/>
          </p:cNvCxnSpPr>
          <p:nvPr/>
        </p:nvCxnSpPr>
        <p:spPr>
          <a:xfrm>
            <a:off x="3811572" y="2498062"/>
            <a:ext cx="3789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EC2979D-B63F-B143-85AF-7228BDFD8882}"/>
              </a:ext>
            </a:extLst>
          </p:cNvPr>
          <p:cNvCxnSpPr>
            <a:cxnSpLocks/>
          </p:cNvCxnSpPr>
          <p:nvPr/>
        </p:nvCxnSpPr>
        <p:spPr>
          <a:xfrm>
            <a:off x="3552168" y="2942940"/>
            <a:ext cx="40488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7B1E824-3309-3975-B5A5-EC098D929C1B}"/>
              </a:ext>
            </a:extLst>
          </p:cNvPr>
          <p:cNvCxnSpPr>
            <a:cxnSpLocks/>
          </p:cNvCxnSpPr>
          <p:nvPr/>
        </p:nvCxnSpPr>
        <p:spPr>
          <a:xfrm>
            <a:off x="3286279" y="3387818"/>
            <a:ext cx="4314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277D49D0-F73D-7E5B-E08D-8874B563FCC8}"/>
              </a:ext>
            </a:extLst>
          </p:cNvPr>
          <p:cNvCxnSpPr>
            <a:cxnSpLocks/>
          </p:cNvCxnSpPr>
          <p:nvPr/>
        </p:nvCxnSpPr>
        <p:spPr>
          <a:xfrm>
            <a:off x="3013904" y="3832696"/>
            <a:ext cx="4587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EE2B0832-3F60-3EE7-2B03-7F6096755850}"/>
              </a:ext>
            </a:extLst>
          </p:cNvPr>
          <p:cNvCxnSpPr>
            <a:cxnSpLocks/>
          </p:cNvCxnSpPr>
          <p:nvPr/>
        </p:nvCxnSpPr>
        <p:spPr>
          <a:xfrm>
            <a:off x="2773955" y="4277574"/>
            <a:ext cx="4827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B7D1311-5CF5-D0AB-C66F-20FF320DADEB}"/>
              </a:ext>
            </a:extLst>
          </p:cNvPr>
          <p:cNvCxnSpPr>
            <a:cxnSpLocks/>
          </p:cNvCxnSpPr>
          <p:nvPr/>
        </p:nvCxnSpPr>
        <p:spPr>
          <a:xfrm>
            <a:off x="2527521" y="4722452"/>
            <a:ext cx="5073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76692C5-9D7F-FA3F-944B-0668F81FDEA8}"/>
              </a:ext>
            </a:extLst>
          </p:cNvPr>
          <p:cNvCxnSpPr>
            <a:cxnSpLocks/>
          </p:cNvCxnSpPr>
          <p:nvPr/>
        </p:nvCxnSpPr>
        <p:spPr>
          <a:xfrm>
            <a:off x="2248662" y="5167330"/>
            <a:ext cx="5352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9286531-E4AD-A599-7A92-12DC8DD0326C}"/>
              </a:ext>
            </a:extLst>
          </p:cNvPr>
          <p:cNvCxnSpPr>
            <a:cxnSpLocks/>
          </p:cNvCxnSpPr>
          <p:nvPr/>
        </p:nvCxnSpPr>
        <p:spPr>
          <a:xfrm>
            <a:off x="2002228" y="5612208"/>
            <a:ext cx="55987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955F857-DF64-9953-9235-D16C218957C0}"/>
              </a:ext>
            </a:extLst>
          </p:cNvPr>
          <p:cNvCxnSpPr>
            <a:cxnSpLocks/>
          </p:cNvCxnSpPr>
          <p:nvPr/>
        </p:nvCxnSpPr>
        <p:spPr>
          <a:xfrm>
            <a:off x="1733226" y="6057090"/>
            <a:ext cx="5867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B87987B2-4B63-99E4-0C9B-5258580B3311}"/>
              </a:ext>
            </a:extLst>
          </p:cNvPr>
          <p:cNvSpPr txBox="1"/>
          <p:nvPr/>
        </p:nvSpPr>
        <p:spPr>
          <a:xfrm>
            <a:off x="7657240" y="142364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3D434FE-8030-A8A6-2425-3967E8052EC4}"/>
              </a:ext>
            </a:extLst>
          </p:cNvPr>
          <p:cNvSpPr txBox="1"/>
          <p:nvPr/>
        </p:nvSpPr>
        <p:spPr>
          <a:xfrm>
            <a:off x="7657240" y="18685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E19627-7AC8-4D1E-CF34-7812C96F09D0}"/>
              </a:ext>
            </a:extLst>
          </p:cNvPr>
          <p:cNvSpPr txBox="1"/>
          <p:nvPr/>
        </p:nvSpPr>
        <p:spPr>
          <a:xfrm>
            <a:off x="7689226" y="231339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64A3B26E-FF73-2C7B-8C59-6D1D0EE815E6}"/>
              </a:ext>
            </a:extLst>
          </p:cNvPr>
          <p:cNvSpPr txBox="1"/>
          <p:nvPr/>
        </p:nvSpPr>
        <p:spPr>
          <a:xfrm>
            <a:off x="7689226" y="5872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</a:t>
            </a:r>
            <a:r>
              <a:rPr lang="de-DE" baseline="-250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AE83C5E-41E0-9C99-2890-8F14D080A1E1}"/>
              </a:ext>
            </a:extLst>
          </p:cNvPr>
          <p:cNvSpPr txBox="1"/>
          <p:nvPr/>
        </p:nvSpPr>
        <p:spPr>
          <a:xfrm>
            <a:off x="7854793" y="2686849"/>
            <a:ext cx="250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01DEF18-D8AA-C3E7-E00F-412A4C242FA7}"/>
              </a:ext>
            </a:extLst>
          </p:cNvPr>
          <p:cNvCxnSpPr>
            <a:cxnSpLocks/>
          </p:cNvCxnSpPr>
          <p:nvPr/>
        </p:nvCxnSpPr>
        <p:spPr>
          <a:xfrm flipV="1">
            <a:off x="1550070" y="1219200"/>
            <a:ext cx="0" cy="48378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B51C1FB3-E47F-ACC6-9A44-BD14D7BF0E02}"/>
              </a:ext>
            </a:extLst>
          </p:cNvPr>
          <p:cNvSpPr txBox="1"/>
          <p:nvPr/>
        </p:nvSpPr>
        <p:spPr>
          <a:xfrm>
            <a:off x="325828" y="263445"/>
            <a:ext cx="23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Feature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Filter </a:t>
            </a:r>
            <a:r>
              <a:rPr lang="de-DE" dirty="0" err="1"/>
              <a:t>criterion</a:t>
            </a:r>
            <a:endParaRPr lang="de-DE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BCCDE6E-0052-8FFB-A235-CBF4ED20221B}"/>
              </a:ext>
            </a:extLst>
          </p:cNvPr>
          <p:cNvSpPr/>
          <p:nvPr/>
        </p:nvSpPr>
        <p:spPr>
          <a:xfrm>
            <a:off x="9299284" y="1532106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4FBCB90-FEFD-D922-DEE6-D56AAA6B15A4}"/>
              </a:ext>
            </a:extLst>
          </p:cNvPr>
          <p:cNvSpPr/>
          <p:nvPr/>
        </p:nvSpPr>
        <p:spPr>
          <a:xfrm>
            <a:off x="9927934" y="1976984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C507D61-B2A6-17DD-4B9A-ADDD9B9FAE1B}"/>
              </a:ext>
            </a:extLst>
          </p:cNvPr>
          <p:cNvSpPr/>
          <p:nvPr/>
        </p:nvSpPr>
        <p:spPr>
          <a:xfrm>
            <a:off x="10229559" y="2345663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6BD3174-5131-22A7-0221-E9CFA2C826F4}"/>
              </a:ext>
            </a:extLst>
          </p:cNvPr>
          <p:cNvSpPr/>
          <p:nvPr/>
        </p:nvSpPr>
        <p:spPr>
          <a:xfrm>
            <a:off x="10042234" y="2790541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482F2489-3BAE-959D-3115-17BC316E144F}"/>
              </a:ext>
            </a:extLst>
          </p:cNvPr>
          <p:cNvSpPr/>
          <p:nvPr/>
        </p:nvSpPr>
        <p:spPr>
          <a:xfrm>
            <a:off x="9600909" y="3276601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C20BCDA-5BDD-BF84-FB66-4857C6A8E4CF}"/>
              </a:ext>
            </a:extLst>
          </p:cNvPr>
          <p:cNvSpPr/>
          <p:nvPr/>
        </p:nvSpPr>
        <p:spPr>
          <a:xfrm>
            <a:off x="9927933" y="3676675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F0851A0-253B-ABC8-38F4-08D0DCBB8A4C}"/>
              </a:ext>
            </a:extLst>
          </p:cNvPr>
          <p:cNvSpPr/>
          <p:nvPr/>
        </p:nvSpPr>
        <p:spPr>
          <a:xfrm>
            <a:off x="10949361" y="4201374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6AB3C0C-7B4C-3B00-9381-249F70EBA1E1}"/>
              </a:ext>
            </a:extLst>
          </p:cNvPr>
          <p:cNvSpPr/>
          <p:nvPr/>
        </p:nvSpPr>
        <p:spPr>
          <a:xfrm>
            <a:off x="10457143" y="4570053"/>
            <a:ext cx="152399" cy="15239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4A5C158-ADCC-3211-E9CB-8C3492AA8CF9}"/>
              </a:ext>
            </a:extLst>
          </p:cNvPr>
          <p:cNvSpPr/>
          <p:nvPr/>
        </p:nvSpPr>
        <p:spPr>
          <a:xfrm>
            <a:off x="9753308" y="5091130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0110095-D344-F280-AF1A-76D4EE0EAE9D}"/>
              </a:ext>
            </a:extLst>
          </p:cNvPr>
          <p:cNvSpPr/>
          <p:nvPr/>
        </p:nvSpPr>
        <p:spPr>
          <a:xfrm>
            <a:off x="9654790" y="5536008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86B4045-F8FC-E1D0-AF91-A7BB0A7258B8}"/>
              </a:ext>
            </a:extLst>
          </p:cNvPr>
          <p:cNvSpPr/>
          <p:nvPr/>
        </p:nvSpPr>
        <p:spPr>
          <a:xfrm>
            <a:off x="9082876" y="5980730"/>
            <a:ext cx="152399" cy="1523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CB5383A-5F4D-6F9B-4561-F932372FB469}"/>
              </a:ext>
            </a:extLst>
          </p:cNvPr>
          <p:cNvCxnSpPr>
            <a:stCxn id="14" idx="5"/>
            <a:endCxn id="15" idx="1"/>
          </p:cNvCxnSpPr>
          <p:nvPr/>
        </p:nvCxnSpPr>
        <p:spPr>
          <a:xfrm>
            <a:off x="9429365" y="1662187"/>
            <a:ext cx="520887" cy="337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99BFA26-73E4-DB37-AF99-BAEDE52CCC6E}"/>
              </a:ext>
            </a:extLst>
          </p:cNvPr>
          <p:cNvCxnSpPr>
            <a:cxnSpLocks/>
            <a:stCxn id="15" idx="5"/>
            <a:endCxn id="17" idx="1"/>
          </p:cNvCxnSpPr>
          <p:nvPr/>
        </p:nvCxnSpPr>
        <p:spPr>
          <a:xfrm>
            <a:off x="10058015" y="2107065"/>
            <a:ext cx="193862" cy="2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D337093-E8AE-61ED-F916-0379D8092680}"/>
              </a:ext>
            </a:extLst>
          </p:cNvPr>
          <p:cNvCxnSpPr>
            <a:cxnSpLocks/>
            <a:stCxn id="17" idx="4"/>
            <a:endCxn id="19" idx="7"/>
          </p:cNvCxnSpPr>
          <p:nvPr/>
        </p:nvCxnSpPr>
        <p:spPr>
          <a:xfrm flipH="1">
            <a:off x="10172315" y="2498062"/>
            <a:ext cx="133444" cy="3147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84AF9B9C-3C47-DDE0-B21F-72954FC24474}"/>
              </a:ext>
            </a:extLst>
          </p:cNvPr>
          <p:cNvCxnSpPr>
            <a:cxnSpLocks/>
            <a:stCxn id="19" idx="3"/>
            <a:endCxn id="21" idx="7"/>
          </p:cNvCxnSpPr>
          <p:nvPr/>
        </p:nvCxnSpPr>
        <p:spPr>
          <a:xfrm flipH="1">
            <a:off x="9730990" y="2920622"/>
            <a:ext cx="333562" cy="378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FD3F288D-D68A-8975-F610-CE7D40D5E557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9730990" y="3406682"/>
            <a:ext cx="219261" cy="2923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3B5D580-0247-CD60-AC00-883D2909C09B}"/>
              </a:ext>
            </a:extLst>
          </p:cNvPr>
          <p:cNvCxnSpPr>
            <a:cxnSpLocks/>
            <a:stCxn id="23" idx="5"/>
            <a:endCxn id="25" idx="1"/>
          </p:cNvCxnSpPr>
          <p:nvPr/>
        </p:nvCxnSpPr>
        <p:spPr>
          <a:xfrm>
            <a:off x="10058014" y="3806756"/>
            <a:ext cx="913665" cy="4169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02E753EE-F209-C284-751E-42E402AB6E24}"/>
              </a:ext>
            </a:extLst>
          </p:cNvPr>
          <p:cNvCxnSpPr>
            <a:cxnSpLocks/>
            <a:stCxn id="27" idx="7"/>
            <a:endCxn id="25" idx="3"/>
          </p:cNvCxnSpPr>
          <p:nvPr/>
        </p:nvCxnSpPr>
        <p:spPr>
          <a:xfrm flipV="1">
            <a:off x="10587224" y="4331455"/>
            <a:ext cx="384455" cy="260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1219224B-C485-F1C5-5A27-F44A657A88FF}"/>
              </a:ext>
            </a:extLst>
          </p:cNvPr>
          <p:cNvCxnSpPr>
            <a:cxnSpLocks/>
            <a:stCxn id="29" idx="7"/>
            <a:endCxn id="27" idx="3"/>
          </p:cNvCxnSpPr>
          <p:nvPr/>
        </p:nvCxnSpPr>
        <p:spPr>
          <a:xfrm flipV="1">
            <a:off x="9883389" y="4700134"/>
            <a:ext cx="596072" cy="413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CE95E6F-5DE4-42B9-4AC1-FE6E90550841}"/>
              </a:ext>
            </a:extLst>
          </p:cNvPr>
          <p:cNvCxnSpPr>
            <a:cxnSpLocks/>
            <a:stCxn id="31" idx="0"/>
            <a:endCxn id="29" idx="4"/>
          </p:cNvCxnSpPr>
          <p:nvPr/>
        </p:nvCxnSpPr>
        <p:spPr>
          <a:xfrm flipV="1">
            <a:off x="9730990" y="5243529"/>
            <a:ext cx="98518" cy="292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55B969C-C033-892A-5926-27119F0296B4}"/>
              </a:ext>
            </a:extLst>
          </p:cNvPr>
          <p:cNvCxnSpPr>
            <a:cxnSpLocks/>
            <a:stCxn id="32" idx="7"/>
            <a:endCxn id="31" idx="3"/>
          </p:cNvCxnSpPr>
          <p:nvPr/>
        </p:nvCxnSpPr>
        <p:spPr>
          <a:xfrm flipV="1">
            <a:off x="9212957" y="5666089"/>
            <a:ext cx="464151" cy="336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A691994F-4AF1-5907-4D46-C1DE2D7575FE}"/>
              </a:ext>
            </a:extLst>
          </p:cNvPr>
          <p:cNvCxnSpPr>
            <a:cxnSpLocks/>
          </p:cNvCxnSpPr>
          <p:nvPr/>
        </p:nvCxnSpPr>
        <p:spPr>
          <a:xfrm>
            <a:off x="10191365" y="1186775"/>
            <a:ext cx="0" cy="487031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942F431B-4F0D-7A00-410F-463298D05392}"/>
              </a:ext>
            </a:extLst>
          </p:cNvPr>
          <p:cNvSpPr txBox="1"/>
          <p:nvPr/>
        </p:nvSpPr>
        <p:spPr>
          <a:xfrm>
            <a:off x="2775592" y="709468"/>
            <a:ext cx="35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„Ensemble </a:t>
            </a:r>
            <a:r>
              <a:rPr lang="de-DE" b="1" dirty="0" err="1"/>
              <a:t>above</a:t>
            </a:r>
            <a:r>
              <a:rPr lang="de-DE" b="1" dirty="0"/>
              <a:t> % </a:t>
            </a:r>
            <a:r>
              <a:rPr lang="de-DE" b="1" dirty="0" err="1"/>
              <a:t>percentile</a:t>
            </a:r>
            <a:r>
              <a:rPr lang="de-DE" b="1" dirty="0"/>
              <a:t>“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9E8D056-1DA2-A622-9385-CF2207C0A777}"/>
              </a:ext>
            </a:extLst>
          </p:cNvPr>
          <p:cNvSpPr txBox="1"/>
          <p:nvPr/>
        </p:nvSpPr>
        <p:spPr>
          <a:xfrm>
            <a:off x="8769885" y="6175648"/>
            <a:ext cx="284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% </a:t>
            </a:r>
            <a:r>
              <a:rPr lang="de-DE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threshold</a:t>
            </a:r>
            <a:endParaRPr lang="de-DE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2142B9BB-BDB8-91F7-3714-D2131F37442F}"/>
              </a:ext>
            </a:extLst>
          </p:cNvPr>
          <p:cNvSpPr txBox="1"/>
          <p:nvPr/>
        </p:nvSpPr>
        <p:spPr>
          <a:xfrm>
            <a:off x="7551185" y="716518"/>
            <a:ext cx="39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 / R</a:t>
            </a:r>
            <a:r>
              <a:rPr lang="de-DE" baseline="30000" dirty="0"/>
              <a:t>2 </a:t>
            </a:r>
            <a:r>
              <a:rPr lang="de-DE" dirty="0"/>
              <a:t>in CV</a:t>
            </a:r>
            <a:r>
              <a:rPr lang="de-DE" baseline="-25000" dirty="0"/>
              <a:t>1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/</a:t>
            </a:r>
            <a:r>
              <a:rPr lang="de-DE" dirty="0" err="1"/>
              <a:t>train</a:t>
            </a:r>
            <a:r>
              <a:rPr lang="de-DE" dirty="0"/>
              <a:t>/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843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4D976-5697-734E-3A19-396580A8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95C9EC1D-66C6-6C85-683C-C5E5F1EB4E3A}"/>
              </a:ext>
            </a:extLst>
          </p:cNvPr>
          <p:cNvSpPr/>
          <p:nvPr/>
        </p:nvSpPr>
        <p:spPr>
          <a:xfrm>
            <a:off x="1733226" y="1154349"/>
            <a:ext cx="5687178" cy="4902740"/>
          </a:xfrm>
          <a:prstGeom prst="triangle">
            <a:avLst/>
          </a:prstGeom>
          <a:gradFill>
            <a:gsLst>
              <a:gs pos="0">
                <a:schemeClr val="bg1"/>
              </a:gs>
              <a:gs pos="85000">
                <a:srgbClr val="939393">
                  <a:alpha val="88000"/>
                  <a:lumMod val="82000"/>
                </a:srgbClr>
              </a:gs>
            </a:gsLst>
            <a:lin ang="16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F0C16B9-FFDE-CC91-2FE3-FEFBF3361E19}"/>
              </a:ext>
            </a:extLst>
          </p:cNvPr>
          <p:cNvCxnSpPr>
            <a:cxnSpLocks/>
          </p:cNvCxnSpPr>
          <p:nvPr/>
        </p:nvCxnSpPr>
        <p:spPr>
          <a:xfrm>
            <a:off x="3552168" y="2942940"/>
            <a:ext cx="40488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4316122-FA55-D61B-A79C-4F88C6D66623}"/>
              </a:ext>
            </a:extLst>
          </p:cNvPr>
          <p:cNvCxnSpPr>
            <a:cxnSpLocks/>
          </p:cNvCxnSpPr>
          <p:nvPr/>
        </p:nvCxnSpPr>
        <p:spPr>
          <a:xfrm>
            <a:off x="3286279" y="3387818"/>
            <a:ext cx="43147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DAD8215B-AE5B-F623-E766-1D17887D43B5}"/>
              </a:ext>
            </a:extLst>
          </p:cNvPr>
          <p:cNvCxnSpPr>
            <a:cxnSpLocks/>
          </p:cNvCxnSpPr>
          <p:nvPr/>
        </p:nvCxnSpPr>
        <p:spPr>
          <a:xfrm>
            <a:off x="3013904" y="3832696"/>
            <a:ext cx="4587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CE6744E3-3F01-E66F-6D12-DEC19D54E921}"/>
              </a:ext>
            </a:extLst>
          </p:cNvPr>
          <p:cNvCxnSpPr>
            <a:cxnSpLocks/>
          </p:cNvCxnSpPr>
          <p:nvPr/>
        </p:nvCxnSpPr>
        <p:spPr>
          <a:xfrm>
            <a:off x="2773955" y="4277574"/>
            <a:ext cx="48270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3D9A707-7FC6-AB8E-9220-2FCA8260A14D}"/>
              </a:ext>
            </a:extLst>
          </p:cNvPr>
          <p:cNvCxnSpPr>
            <a:cxnSpLocks/>
          </p:cNvCxnSpPr>
          <p:nvPr/>
        </p:nvCxnSpPr>
        <p:spPr>
          <a:xfrm>
            <a:off x="2527521" y="4722452"/>
            <a:ext cx="5073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615BC8C-AEA0-1A1F-4225-A8C1F9726760}"/>
              </a:ext>
            </a:extLst>
          </p:cNvPr>
          <p:cNvCxnSpPr>
            <a:cxnSpLocks/>
          </p:cNvCxnSpPr>
          <p:nvPr/>
        </p:nvCxnSpPr>
        <p:spPr>
          <a:xfrm>
            <a:off x="2248662" y="5167330"/>
            <a:ext cx="53523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C5BBF56A-2F99-67F0-2775-560975188B9B}"/>
              </a:ext>
            </a:extLst>
          </p:cNvPr>
          <p:cNvCxnSpPr>
            <a:cxnSpLocks/>
          </p:cNvCxnSpPr>
          <p:nvPr/>
        </p:nvCxnSpPr>
        <p:spPr>
          <a:xfrm>
            <a:off x="2002228" y="5612208"/>
            <a:ext cx="55987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A9AE0E32-0B58-B85C-2D4A-AEDAC656647E}"/>
              </a:ext>
            </a:extLst>
          </p:cNvPr>
          <p:cNvCxnSpPr>
            <a:cxnSpLocks/>
          </p:cNvCxnSpPr>
          <p:nvPr/>
        </p:nvCxnSpPr>
        <p:spPr>
          <a:xfrm>
            <a:off x="1733226" y="6057090"/>
            <a:ext cx="58677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37E98887-9E76-4786-5323-8A6F9B637ABC}"/>
              </a:ext>
            </a:extLst>
          </p:cNvPr>
          <p:cNvSpPr txBox="1"/>
          <p:nvPr/>
        </p:nvSpPr>
        <p:spPr>
          <a:xfrm>
            <a:off x="7657240" y="142364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1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4A58D2AB-906C-3E23-201F-0ACC61C3A575}"/>
              </a:ext>
            </a:extLst>
          </p:cNvPr>
          <p:cNvSpPr txBox="1"/>
          <p:nvPr/>
        </p:nvSpPr>
        <p:spPr>
          <a:xfrm>
            <a:off x="7657240" y="186851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414D60D-637A-B5BD-96C4-E321D8C29153}"/>
              </a:ext>
            </a:extLst>
          </p:cNvPr>
          <p:cNvSpPr txBox="1"/>
          <p:nvPr/>
        </p:nvSpPr>
        <p:spPr>
          <a:xfrm>
            <a:off x="7689226" y="2313396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3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71C7823-ED30-72E4-4125-5E0A1C79A292}"/>
              </a:ext>
            </a:extLst>
          </p:cNvPr>
          <p:cNvSpPr txBox="1"/>
          <p:nvPr/>
        </p:nvSpPr>
        <p:spPr>
          <a:xfrm>
            <a:off x="7689226" y="587226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</a:t>
            </a:r>
            <a:r>
              <a:rPr lang="de-DE" baseline="-25000" dirty="0"/>
              <a:t>k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2B9A3B2-F013-415E-F03C-29B0445843EB}"/>
              </a:ext>
            </a:extLst>
          </p:cNvPr>
          <p:cNvSpPr txBox="1"/>
          <p:nvPr/>
        </p:nvSpPr>
        <p:spPr>
          <a:xfrm>
            <a:off x="7756626" y="2686849"/>
            <a:ext cx="2503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  <a:p>
            <a:r>
              <a:rPr lang="de-DE" dirty="0"/>
              <a:t>.</a:t>
            </a:r>
          </a:p>
        </p:txBody>
      </p:sp>
      <p:sp>
        <p:nvSpPr>
          <p:cNvPr id="48" name="Geschweifte Klammer rechts 47">
            <a:extLst>
              <a:ext uri="{FF2B5EF4-FFF2-40B4-BE49-F238E27FC236}">
                <a16:creationId xmlns:a16="http://schemas.microsoft.com/office/drawing/2014/main" id="{1B98DB74-0B86-760B-2FA2-5FED0CBC1FFB}"/>
              </a:ext>
            </a:extLst>
          </p:cNvPr>
          <p:cNvSpPr/>
          <p:nvPr/>
        </p:nvSpPr>
        <p:spPr>
          <a:xfrm>
            <a:off x="8189019" y="1374842"/>
            <a:ext cx="596630" cy="4902731"/>
          </a:xfrm>
          <a:prstGeom prst="rightBrace">
            <a:avLst>
              <a:gd name="adj1" fmla="val 344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17EBE52-CD05-1B8F-9008-D97A2F651493}"/>
              </a:ext>
            </a:extLst>
          </p:cNvPr>
          <p:cNvCxnSpPr>
            <a:cxnSpLocks/>
          </p:cNvCxnSpPr>
          <p:nvPr/>
        </p:nvCxnSpPr>
        <p:spPr>
          <a:xfrm flipV="1">
            <a:off x="1550070" y="1219200"/>
            <a:ext cx="0" cy="483788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093704CA-7006-A20E-F526-5F9E7802D2BE}"/>
              </a:ext>
            </a:extLst>
          </p:cNvPr>
          <p:cNvSpPr txBox="1"/>
          <p:nvPr/>
        </p:nvSpPr>
        <p:spPr>
          <a:xfrm>
            <a:off x="325828" y="263445"/>
            <a:ext cx="23411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Feature </a:t>
            </a:r>
            <a:r>
              <a:rPr lang="de-DE" dirty="0" err="1"/>
              <a:t>relevance</a:t>
            </a:r>
            <a:r>
              <a:rPr lang="de-DE" dirty="0"/>
              <a:t>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Filter </a:t>
            </a:r>
            <a:r>
              <a:rPr lang="de-DE" dirty="0" err="1"/>
              <a:t>criterion</a:t>
            </a:r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9E7D0B-8428-B007-C903-A3BCC12C3F13}"/>
              </a:ext>
            </a:extLst>
          </p:cNvPr>
          <p:cNvCxnSpPr>
            <a:cxnSpLocks/>
          </p:cNvCxnSpPr>
          <p:nvPr/>
        </p:nvCxnSpPr>
        <p:spPr>
          <a:xfrm>
            <a:off x="4310926" y="1608306"/>
            <a:ext cx="32900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2C8DD53-7D7C-D8ED-0B1D-8491DD1713A2}"/>
              </a:ext>
            </a:extLst>
          </p:cNvPr>
          <p:cNvCxnSpPr>
            <a:cxnSpLocks/>
          </p:cNvCxnSpPr>
          <p:nvPr/>
        </p:nvCxnSpPr>
        <p:spPr>
          <a:xfrm>
            <a:off x="4051521" y="2053184"/>
            <a:ext cx="3549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9277C1E-05D2-8F11-7ACC-415CE12E6F4C}"/>
              </a:ext>
            </a:extLst>
          </p:cNvPr>
          <p:cNvCxnSpPr>
            <a:cxnSpLocks/>
          </p:cNvCxnSpPr>
          <p:nvPr/>
        </p:nvCxnSpPr>
        <p:spPr>
          <a:xfrm>
            <a:off x="3811572" y="2498062"/>
            <a:ext cx="37894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rapezoid 2">
            <a:extLst>
              <a:ext uri="{FF2B5EF4-FFF2-40B4-BE49-F238E27FC236}">
                <a16:creationId xmlns:a16="http://schemas.microsoft.com/office/drawing/2014/main" id="{1840BD6C-1F78-CFB8-81E4-306B0BEB6593}"/>
              </a:ext>
            </a:extLst>
          </p:cNvPr>
          <p:cNvSpPr/>
          <p:nvPr/>
        </p:nvSpPr>
        <p:spPr>
          <a:xfrm>
            <a:off x="3811572" y="2053180"/>
            <a:ext cx="1538287" cy="440343"/>
          </a:xfrm>
          <a:prstGeom prst="trapezoid">
            <a:avLst>
              <a:gd name="adj" fmla="val 5702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153B1668-768B-DB27-AE5E-775BA8A3E0E4}"/>
              </a:ext>
            </a:extLst>
          </p:cNvPr>
          <p:cNvSpPr/>
          <p:nvPr/>
        </p:nvSpPr>
        <p:spPr>
          <a:xfrm>
            <a:off x="3289940" y="2938396"/>
            <a:ext cx="2572698" cy="444799"/>
          </a:xfrm>
          <a:prstGeom prst="trapezoid">
            <a:avLst>
              <a:gd name="adj" fmla="val 5702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id="{FEC5CDDC-848C-4B0F-4F84-6F6A77D74D35}"/>
              </a:ext>
            </a:extLst>
          </p:cNvPr>
          <p:cNvSpPr/>
          <p:nvPr/>
        </p:nvSpPr>
        <p:spPr>
          <a:xfrm>
            <a:off x="3034101" y="3385700"/>
            <a:ext cx="3095236" cy="444799"/>
          </a:xfrm>
          <a:prstGeom prst="trapezoid">
            <a:avLst>
              <a:gd name="adj" fmla="val 5809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52C7C845-6E8B-059D-BCB3-9C66EC217B6C}"/>
              </a:ext>
            </a:extLst>
          </p:cNvPr>
          <p:cNvSpPr/>
          <p:nvPr/>
        </p:nvSpPr>
        <p:spPr>
          <a:xfrm>
            <a:off x="2248661" y="4721403"/>
            <a:ext cx="4656963" cy="444799"/>
          </a:xfrm>
          <a:prstGeom prst="trapezoid">
            <a:avLst>
              <a:gd name="adj" fmla="val 5809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41B142EF-0E0B-72A0-0641-F10BFFAA0E9A}"/>
              </a:ext>
            </a:extLst>
          </p:cNvPr>
          <p:cNvGrpSpPr/>
          <p:nvPr/>
        </p:nvGrpSpPr>
        <p:grpSpPr>
          <a:xfrm>
            <a:off x="8924503" y="2922246"/>
            <a:ext cx="449162" cy="401985"/>
            <a:chOff x="8924503" y="2922246"/>
            <a:chExt cx="449162" cy="401985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DF65CAE4-332F-507B-B261-B2A54674BC2B}"/>
                </a:ext>
              </a:extLst>
            </p:cNvPr>
            <p:cNvSpPr/>
            <p:nvPr/>
          </p:nvSpPr>
          <p:spPr>
            <a:xfrm>
              <a:off x="8956816" y="2922246"/>
              <a:ext cx="401985" cy="40198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B13938BE-2DB2-5D40-1631-DB8F795BB711}"/>
                </a:ext>
              </a:extLst>
            </p:cNvPr>
            <p:cNvSpPr txBox="1"/>
            <p:nvPr/>
          </p:nvSpPr>
          <p:spPr>
            <a:xfrm>
              <a:off x="8924503" y="2938396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</a:t>
              </a:r>
              <a:r>
                <a:rPr lang="de-DE" baseline="-250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DA01AC4-57E9-1A45-17C6-06E4C53215D6}"/>
              </a:ext>
            </a:extLst>
          </p:cNvPr>
          <p:cNvGrpSpPr/>
          <p:nvPr/>
        </p:nvGrpSpPr>
        <p:grpSpPr>
          <a:xfrm>
            <a:off x="8924503" y="3377087"/>
            <a:ext cx="449162" cy="401985"/>
            <a:chOff x="8924503" y="3360581"/>
            <a:chExt cx="449162" cy="40198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380013B9-771E-78BE-3C52-4876AB033FA0}"/>
                </a:ext>
              </a:extLst>
            </p:cNvPr>
            <p:cNvSpPr/>
            <p:nvPr/>
          </p:nvSpPr>
          <p:spPr>
            <a:xfrm>
              <a:off x="8956816" y="3360581"/>
              <a:ext cx="401985" cy="40198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7C66B5EA-0690-C22E-C5E9-0C47B4309C80}"/>
                </a:ext>
              </a:extLst>
            </p:cNvPr>
            <p:cNvSpPr txBox="1"/>
            <p:nvPr/>
          </p:nvSpPr>
          <p:spPr>
            <a:xfrm>
              <a:off x="8924503" y="3383274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</a:t>
              </a:r>
              <a:r>
                <a:rPr lang="de-DE" baseline="-250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59F6A59C-5CC0-A55C-0994-B5F5CC823466}"/>
              </a:ext>
            </a:extLst>
          </p:cNvPr>
          <p:cNvGrpSpPr/>
          <p:nvPr/>
        </p:nvGrpSpPr>
        <p:grpSpPr>
          <a:xfrm>
            <a:off x="8924503" y="3831928"/>
            <a:ext cx="449162" cy="401985"/>
            <a:chOff x="8924503" y="3811649"/>
            <a:chExt cx="449162" cy="401985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C75FBD19-C2EE-A86C-B433-05BEAD5770CD}"/>
                </a:ext>
              </a:extLst>
            </p:cNvPr>
            <p:cNvSpPr/>
            <p:nvPr/>
          </p:nvSpPr>
          <p:spPr>
            <a:xfrm>
              <a:off x="8956816" y="3811649"/>
              <a:ext cx="401985" cy="40198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1B52052-C0C6-ED30-642B-76718737CFDA}"/>
                </a:ext>
              </a:extLst>
            </p:cNvPr>
            <p:cNvSpPr txBox="1"/>
            <p:nvPr/>
          </p:nvSpPr>
          <p:spPr>
            <a:xfrm>
              <a:off x="8924503" y="3828152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</a:t>
              </a:r>
              <a:r>
                <a:rPr lang="de-DE" baseline="-25000" dirty="0">
                  <a:solidFill>
                    <a:schemeClr val="bg1"/>
                  </a:solidFill>
                </a:rPr>
                <a:t>6</a:t>
              </a:r>
            </a:p>
          </p:txBody>
        </p:sp>
      </p:grpSp>
      <p:sp>
        <p:nvSpPr>
          <p:cNvPr id="21" name="Geschweifte Klammer rechts 20">
            <a:extLst>
              <a:ext uri="{FF2B5EF4-FFF2-40B4-BE49-F238E27FC236}">
                <a16:creationId xmlns:a16="http://schemas.microsoft.com/office/drawing/2014/main" id="{262DCE7B-12C9-2636-936F-E1517CE46671}"/>
              </a:ext>
            </a:extLst>
          </p:cNvPr>
          <p:cNvSpPr/>
          <p:nvPr/>
        </p:nvSpPr>
        <p:spPr>
          <a:xfrm>
            <a:off x="9437964" y="2885021"/>
            <a:ext cx="449163" cy="1855623"/>
          </a:xfrm>
          <a:prstGeom prst="rightBrace">
            <a:avLst>
              <a:gd name="adj1" fmla="val 3442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D6E25F7-0C8C-435E-F962-02E900EB6308}"/>
              </a:ext>
            </a:extLst>
          </p:cNvPr>
          <p:cNvSpPr txBox="1"/>
          <p:nvPr/>
        </p:nvSpPr>
        <p:spPr>
          <a:xfrm>
            <a:off x="2775592" y="709468"/>
            <a:ext cx="359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„Wrapper-</a:t>
            </a:r>
            <a:r>
              <a:rPr lang="de-DE" b="1" dirty="0" err="1"/>
              <a:t>based</a:t>
            </a:r>
            <a:r>
              <a:rPr lang="de-DE" b="1" dirty="0"/>
              <a:t> </a:t>
            </a:r>
            <a:r>
              <a:rPr lang="de-DE" b="1" dirty="0" err="1"/>
              <a:t>optimization</a:t>
            </a:r>
            <a:r>
              <a:rPr lang="de-DE" b="1" dirty="0"/>
              <a:t>“</a:t>
            </a:r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014AAB5-669B-CE61-44E8-3D92BC3D1AE5}"/>
              </a:ext>
            </a:extLst>
          </p:cNvPr>
          <p:cNvGrpSpPr/>
          <p:nvPr/>
        </p:nvGrpSpPr>
        <p:grpSpPr>
          <a:xfrm>
            <a:off x="8924503" y="4286769"/>
            <a:ext cx="449162" cy="401985"/>
            <a:chOff x="8924503" y="4286769"/>
            <a:chExt cx="449162" cy="401985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6071E58-FBDF-EE05-D997-C38B6D93C9AA}"/>
                </a:ext>
              </a:extLst>
            </p:cNvPr>
            <p:cNvSpPr/>
            <p:nvPr/>
          </p:nvSpPr>
          <p:spPr>
            <a:xfrm>
              <a:off x="8956816" y="4286769"/>
              <a:ext cx="401985" cy="40198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/>
                </a:solidFill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90DF9F9-9870-A19D-5DF6-B6403554EE47}"/>
                </a:ext>
              </a:extLst>
            </p:cNvPr>
            <p:cNvSpPr txBox="1"/>
            <p:nvPr/>
          </p:nvSpPr>
          <p:spPr>
            <a:xfrm>
              <a:off x="8924503" y="4303272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M</a:t>
              </a:r>
              <a:r>
                <a:rPr lang="de-DE" baseline="-25000" dirty="0">
                  <a:solidFill>
                    <a:schemeClr val="bg1"/>
                  </a:solidFill>
                </a:rPr>
                <a:t>9</a:t>
              </a:r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E623C192-AE94-FD0E-6541-39C34E7E50BB}"/>
              </a:ext>
            </a:extLst>
          </p:cNvPr>
          <p:cNvSpPr txBox="1"/>
          <p:nvPr/>
        </p:nvSpPr>
        <p:spPr>
          <a:xfrm>
            <a:off x="9798994" y="3489666"/>
            <a:ext cx="2217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 / R</a:t>
            </a:r>
            <a:r>
              <a:rPr lang="de-DE" baseline="30000" dirty="0"/>
              <a:t>2 </a:t>
            </a:r>
            <a:r>
              <a:rPr lang="de-DE" dirty="0"/>
              <a:t>in CV</a:t>
            </a:r>
            <a:r>
              <a:rPr lang="de-DE" baseline="-25000" dirty="0"/>
              <a:t>1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/</a:t>
            </a:r>
            <a:r>
              <a:rPr lang="de-DE" dirty="0" err="1"/>
              <a:t>train</a:t>
            </a:r>
            <a:r>
              <a:rPr lang="de-DE" dirty="0"/>
              <a:t>/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47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Breitbild</PresentationFormat>
  <Paragraphs>44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Nikolaos Koutsouleris</dc:creator>
  <cp:lastModifiedBy>Nikolaos Koutsouleris</cp:lastModifiedBy>
  <cp:revision>1</cp:revision>
  <dcterms:created xsi:type="dcterms:W3CDTF">2025-07-22T07:32:14Z</dcterms:created>
  <dcterms:modified xsi:type="dcterms:W3CDTF">2025-07-22T08:28:06Z</dcterms:modified>
</cp:coreProperties>
</file>