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5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036"/>
    <a:srgbClr val="95C7D9"/>
    <a:srgbClr val="91BADF"/>
    <a:srgbClr val="003183"/>
    <a:srgbClr val="494B83"/>
    <a:srgbClr val="99B2B9"/>
    <a:srgbClr val="9ACEDC"/>
    <a:srgbClr val="F7F7F7"/>
    <a:srgbClr val="E0D7CB"/>
    <a:srgbClr val="3F81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2CEE1-D0F3-4A25-AA0C-5CFCE9963305}" v="2" dt="2025-05-22T05:40:58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howGuides="1">
      <p:cViewPr varScale="1">
        <p:scale>
          <a:sx n="94" d="100"/>
          <a:sy n="94" d="100"/>
        </p:scale>
        <p:origin x="1054" y="43"/>
      </p:cViewPr>
      <p:guideLst>
        <p:guide orient="horz" pos="890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os Koutsouleris" userId="95758ffc-8b52-4fa2-9ab6-1183617eeb02" providerId="ADAL" clId="{62D2CEE1-D0F3-4A25-AA0C-5CFCE9963305}"/>
    <pc:docChg chg="custSel modSld">
      <pc:chgData name="Nikolaos Koutsouleris" userId="95758ffc-8b52-4fa2-9ab6-1183617eeb02" providerId="ADAL" clId="{62D2CEE1-D0F3-4A25-AA0C-5CFCE9963305}" dt="2025-05-22T05:40:58.954" v="48"/>
      <pc:docMkLst>
        <pc:docMk/>
      </pc:docMkLst>
      <pc:sldChg chg="modSp mod">
        <pc:chgData name="Nikolaos Koutsouleris" userId="95758ffc-8b52-4fa2-9ab6-1183617eeb02" providerId="ADAL" clId="{62D2CEE1-D0F3-4A25-AA0C-5CFCE9963305}" dt="2025-05-22T05:40:58.954" v="48"/>
        <pc:sldMkLst>
          <pc:docMk/>
          <pc:sldMk cId="2292417464" sldId="256"/>
        </pc:sldMkLst>
        <pc:spChg chg="mod">
          <ac:chgData name="Nikolaos Koutsouleris" userId="95758ffc-8b52-4fa2-9ab6-1183617eeb02" providerId="ADAL" clId="{62D2CEE1-D0F3-4A25-AA0C-5CFCE9963305}" dt="2025-05-22T05:40:58.954" v="48"/>
          <ac:spMkLst>
            <pc:docMk/>
            <pc:sldMk cId="2292417464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4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6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6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6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86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06D5-074D-4760-9179-D19559CBC9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DE84-2053-4D86-80F4-A600E2E33FC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50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/>
          <p:cNvGrpSpPr/>
          <p:nvPr/>
        </p:nvGrpSpPr>
        <p:grpSpPr>
          <a:xfrm>
            <a:off x="1259632" y="2204864"/>
            <a:ext cx="6274447" cy="2739828"/>
            <a:chOff x="1643335" y="2204857"/>
            <a:chExt cx="6274447" cy="2739828"/>
          </a:xfrm>
          <a:effectLst/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r="20259"/>
            <a:stretch/>
          </p:blipFill>
          <p:spPr bwMode="auto">
            <a:xfrm>
              <a:off x="1723161" y="2204864"/>
              <a:ext cx="6192314" cy="2739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hteck 3"/>
            <p:cNvSpPr/>
            <p:nvPr/>
          </p:nvSpPr>
          <p:spPr>
            <a:xfrm>
              <a:off x="1643335" y="2204857"/>
              <a:ext cx="6272139" cy="2324107"/>
            </a:xfrm>
            <a:prstGeom prst="rect">
              <a:avLst/>
            </a:prstGeom>
            <a:gradFill flip="none" rotWithShape="1">
              <a:gsLst>
                <a:gs pos="19000">
                  <a:schemeClr val="accent2">
                    <a:lumMod val="20000"/>
                    <a:lumOff val="80000"/>
                    <a:alpha val="14000"/>
                  </a:schemeClr>
                </a:gs>
                <a:gs pos="82000">
                  <a:schemeClr val="accent2">
                    <a:lumMod val="75000"/>
                  </a:schemeClr>
                </a:gs>
              </a:gsLst>
              <a:lin ang="12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737217" y="2242732"/>
              <a:ext cx="4730654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NeuroMiner®</a:t>
              </a:r>
            </a:p>
            <a:p>
              <a:r>
                <a:rPr lang="de-DE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machine</a:t>
              </a:r>
              <a:r>
                <a:rPr lang="de-DE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learning</a:t>
              </a:r>
              <a:r>
                <a:rPr lang="de-DE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for</a:t>
              </a:r>
              <a:r>
                <a:rPr lang="de-DE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precision</a:t>
              </a:r>
              <a:r>
                <a:rPr lang="de-DE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ome Light" panose="020B0502040204020203" pitchFamily="34" charset="0"/>
                  <a:cs typeface="Biome Light" panose="020B0502040204020203" pitchFamily="34" charset="0"/>
                </a:rPr>
                <a:t>medicine</a:t>
              </a:r>
              <a:endParaRPr lang="de-DE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ome Light" panose="020B0502040204020203" pitchFamily="34" charset="0"/>
                <a:cs typeface="Biome Light" panose="020B0502040204020203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1643336" y="4528964"/>
              <a:ext cx="6274446" cy="415721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5">
                    <a:lumMod val="7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0" bIns="0" rtlCol="0" anchor="t"/>
            <a:lstStyle/>
            <a:p>
              <a:r>
                <a:rPr lang="de-DE" sz="11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© Nikolaos Koutsouleris, Clara Vetter, Ariane Wiegand, Lisa Hahn, Sergio Mena</a:t>
              </a:r>
            </a:p>
            <a:p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The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development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of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NeuroMiner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has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been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supported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by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the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EC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under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the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 7th Framework Programme / Grant Agreement </a:t>
              </a:r>
              <a:r>
                <a:rPr lang="de-DE" sz="600" dirty="0" err="1">
                  <a:latin typeface="Biome Light" panose="020B0502040204020203" pitchFamily="34" charset="0"/>
                  <a:cs typeface="Biome Light" panose="020B0502040204020203" pitchFamily="34" charset="0"/>
                </a:rPr>
                <a:t>No</a:t>
              </a:r>
              <a:r>
                <a:rPr lang="de-DE" sz="600" dirty="0">
                  <a:latin typeface="Biome Light" panose="020B0502040204020203" pitchFamily="34" charset="0"/>
                  <a:cs typeface="Biome Light" panose="020B0502040204020203" pitchFamily="34" charset="0"/>
                </a:rPr>
                <a:t>. 602152 </a:t>
              </a:r>
              <a:endParaRPr lang="en-GB" sz="600" dirty="0">
                <a:latin typeface="Biome Light" panose="020B0502040204020203" pitchFamily="34" charset="0"/>
                <a:cs typeface="Biome Light" panose="020B0502040204020203" pitchFamily="34" charset="0"/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43336" y="4528964"/>
              <a:ext cx="6274446" cy="0"/>
            </a:xfrm>
            <a:prstGeom prst="line">
              <a:avLst/>
            </a:prstGeom>
            <a:ln w="2857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2" descr="http://www.proeurope.org/content/delta2/EU_Flag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464" y="4608085"/>
              <a:ext cx="403125" cy="278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hteck 9"/>
            <p:cNvSpPr/>
            <p:nvPr/>
          </p:nvSpPr>
          <p:spPr>
            <a:xfrm>
              <a:off x="7278014" y="2272948"/>
              <a:ext cx="583494" cy="50783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de-DE" sz="1100" b="1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V1.4</a:t>
              </a:r>
            </a:p>
            <a:p>
              <a:pPr algn="r"/>
              <a:r>
                <a:rPr lang="de-DE" sz="1100" dirty="0" err="1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fingolfin</a:t>
              </a:r>
              <a:endParaRPr lang="de-DE" sz="1100" dirty="0">
                <a:solidFill>
                  <a:schemeClr val="bg1"/>
                </a:solidFill>
                <a:latin typeface="Biome Light" panose="020B0502040204020203" pitchFamily="34" charset="0"/>
                <a:cs typeface="Biome Light" panose="020B0502040204020203" pitchFamily="34" charset="0"/>
              </a:endParaRPr>
            </a:p>
            <a:p>
              <a:pPr algn="r"/>
              <a:r>
                <a:rPr lang="de-DE" sz="1100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{</a:t>
              </a:r>
              <a:r>
                <a:rPr lang="de-DE" sz="1100" dirty="0" err="1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devel</a:t>
              </a:r>
              <a:r>
                <a:rPr lang="de-DE" sz="1100" dirty="0">
                  <a:solidFill>
                    <a:schemeClr val="bg1"/>
                  </a:solidFill>
                  <a:latin typeface="Biome Light" panose="020B0502040204020203" pitchFamily="34" charset="0"/>
                  <a:cs typeface="Biome Light" panose="020B0502040204020203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4174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Biome Light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nkoutsou</dc:creator>
  <cp:lastModifiedBy>Nikolaos Koutsouleris</cp:lastModifiedBy>
  <cp:revision>31</cp:revision>
  <dcterms:created xsi:type="dcterms:W3CDTF">2015-05-30T14:25:42Z</dcterms:created>
  <dcterms:modified xsi:type="dcterms:W3CDTF">2025-05-22T05:41:05Z</dcterms:modified>
</cp:coreProperties>
</file>