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76" r:id="rId4"/>
    <p:sldId id="277" r:id="rId5"/>
    <p:sldId id="280" r:id="rId6"/>
    <p:sldId id="279" r:id="rId7"/>
    <p:sldId id="259" r:id="rId8"/>
    <p:sldId id="262" r:id="rId9"/>
    <p:sldId id="261" r:id="rId10"/>
    <p:sldId id="263" r:id="rId11"/>
    <p:sldId id="278" r:id="rId12"/>
    <p:sldId id="266" r:id="rId13"/>
    <p:sldId id="267" r:id="rId14"/>
    <p:sldId id="282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6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F16A-8E38-9F42-88C4-8A73D7037A78}" type="datetimeFigureOut">
              <a:rPr lang="en-US" smtClean="0"/>
              <a:t>01/03/2014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96D92-0A8D-9547-A5D0-282F2A2A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org/project/efq_views" TargetMode="External"/><Relationship Id="rId4" Type="http://schemas.openxmlformats.org/officeDocument/2006/relationships/hyperlink" Target="https://drupal.org/project/views_expose_tables" TargetMode="External"/><Relationship Id="rId5" Type="http://schemas.openxmlformats.org/officeDocument/2006/relationships/hyperlink" Target="https://drupal.org/project/views_cache_bully" TargetMode="External"/><Relationship Id="rId6" Type="http://schemas.openxmlformats.org/officeDocument/2006/relationships/hyperlink" Target="https://drupal.org/project/editableview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upal.org/project/services_view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smash.com/article/demystifying-views-api-developers-guide-integrating-views" TargetMode="External"/><Relationship Id="rId4" Type="http://schemas.openxmlformats.org/officeDocument/2006/relationships/hyperlink" Target="http://www.lullabot.com/blog/article/building-views-query-plugins" TargetMode="External"/><Relationship Id="rId5" Type="http://schemas.openxmlformats.org/officeDocument/2006/relationships/hyperlink" Target="http://drupalize.me/series/coding-views-drupal-7" TargetMode="External"/><Relationship Id="rId6" Type="http://schemas.openxmlformats.org/officeDocument/2006/relationships/hyperlink" Target="https://github.com/J7mbo/twitter-api-php" TargetMode="External"/><Relationship Id="rId7" Type="http://schemas.openxmlformats.org/officeDocument/2006/relationships/hyperlink" Target="http://drupal.stackexchange.com/questions/48039/difference-between-views-handler-and-views-plugin/53955%2353955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chive.org/details/DevelopingForViews3Ap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bg1"/>
                </a:solidFill>
                <a:latin typeface="Century Gothic"/>
                <a:cs typeface="Century Gothic"/>
              </a:rPr>
              <a:t>Hello!</a:t>
            </a:r>
            <a:endParaRPr lang="en-US" sz="88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pic>
        <p:nvPicPr>
          <p:cNvPr id="5" name="Picture 4" descr="Me for slid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95" y="2120346"/>
            <a:ext cx="5554870" cy="41661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2790" y="6286499"/>
            <a:ext cx="66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Me (right), </a:t>
            </a:r>
            <a:r>
              <a:rPr lang="en-US" dirty="0" smtClean="0">
                <a:solidFill>
                  <a:srgbClr val="FFFFFF"/>
                </a:solidFill>
              </a:rPr>
              <a:t>in deep concentration</a:t>
            </a:r>
            <a:r>
              <a:rPr lang="en-US" dirty="0" smtClean="0">
                <a:solidFill>
                  <a:srgbClr val="FFFFFF"/>
                </a:solidFill>
              </a:rPr>
              <a:t>, </a:t>
            </a:r>
            <a:r>
              <a:rPr lang="en-US" dirty="0" smtClean="0">
                <a:solidFill>
                  <a:srgbClr val="FFFFFF"/>
                </a:solidFill>
              </a:rPr>
              <a:t>at the London Code Dojo </a:t>
            </a:r>
            <a:r>
              <a:rPr lang="en-US" dirty="0" err="1" smtClean="0">
                <a:solidFill>
                  <a:srgbClr val="FFFFFF"/>
                </a:solidFill>
              </a:rPr>
              <a:t>meetup</a:t>
            </a:r>
            <a:r>
              <a:rPr lang="en-US" dirty="0">
                <a:solidFill>
                  <a:srgbClr val="FFFFFF"/>
                </a:solidFill>
              </a:rPr>
              <a:t>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8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View objects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042" y="2230781"/>
            <a:ext cx="8790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$view = </a:t>
            </a:r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views_get_view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(‘</a:t>
            </a:r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view_name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’);</a:t>
            </a:r>
          </a:p>
          <a:p>
            <a:endParaRPr lang="en-US" sz="28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views_get_view_result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(‘</a:t>
            </a:r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view_name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’);</a:t>
            </a:r>
            <a:endParaRPr lang="en-US" sz="2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649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drush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042" y="2230781"/>
            <a:ext cx="879060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drush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 views-</a:t>
            </a:r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 (</a:t>
            </a:r>
            <a:r>
              <a:rPr lang="en-US" sz="28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vd</a:t>
            </a:r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) sets up views to be more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Developer friendly</a:t>
            </a:r>
            <a:endParaRPr lang="en-US" sz="28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</a:p>
          <a:p>
            <a:r>
              <a:rPr lang="en-US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Have a look in here! </a:t>
            </a:r>
          </a:p>
          <a:p>
            <a:endParaRPr lang="en-US" sz="2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pl-PL" sz="2800" dirty="0" smtClean="0">
                <a:solidFill>
                  <a:srgbClr val="FFFFFF"/>
                </a:solidFill>
                <a:latin typeface="Century Gothic"/>
                <a:cs typeface="Century Gothic"/>
              </a:rPr>
              <a:t>http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://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drupalcontrib.org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api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drupal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contributions!views!drush!views.drush.inc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lang="pl-PL" sz="2800" dirty="0" err="1">
                <a:solidFill>
                  <a:srgbClr val="FFFFFF"/>
                </a:solidFill>
                <a:latin typeface="Century Gothic"/>
                <a:cs typeface="Century Gothic"/>
              </a:rPr>
              <a:t>views_drush_command</a:t>
            </a:r>
            <a:r>
              <a:rPr lang="pl-PL" sz="2800" dirty="0">
                <a:solidFill>
                  <a:srgbClr val="FFFFFF"/>
                </a:solidFill>
                <a:latin typeface="Century Gothic"/>
                <a:cs typeface="Century Gothic"/>
              </a:rPr>
              <a:t>/7</a:t>
            </a:r>
            <a:endParaRPr lang="en-US" sz="28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6084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Contrib</a:t>
            </a:r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 modules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699" y="1968010"/>
            <a:ext cx="732206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Debugging – </a:t>
            </a:r>
            <a:r>
              <a:rPr lang="en-US" dirty="0" err="1">
                <a:solidFill>
                  <a:srgbClr val="FFFFFF"/>
                </a:solidFill>
              </a:rPr>
              <a:t>devel_contrib</a:t>
            </a:r>
            <a:r>
              <a:rPr lang="en-US" dirty="0">
                <a:solidFill>
                  <a:srgbClr val="FFFFFF"/>
                </a:solidFill>
              </a:rPr>
              <a:t> – gives you a </a:t>
            </a:r>
            <a:r>
              <a:rPr lang="en-US" dirty="0" err="1">
                <a:solidFill>
                  <a:srgbClr val="FFFFFF"/>
                </a:solidFill>
              </a:rPr>
              <a:t>devel</a:t>
            </a:r>
            <a:r>
              <a:rPr lang="en-US" dirty="0">
                <a:solidFill>
                  <a:srgbClr val="FFFFFF"/>
                </a:solidFill>
              </a:rPr>
              <a:t> tab and </a:t>
            </a:r>
            <a:r>
              <a:rPr lang="en-US" dirty="0" err="1">
                <a:solidFill>
                  <a:srgbClr val="FFFFFF"/>
                </a:solidFill>
              </a:rPr>
              <a:t>krumo</a:t>
            </a:r>
            <a:r>
              <a:rPr lang="en-US" dirty="0">
                <a:solidFill>
                  <a:srgbClr val="FFFFFF"/>
                </a:solidFill>
              </a:rPr>
              <a:t> output of the view object – NICE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Alternative data sources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u="sng" dirty="0">
                <a:solidFill>
                  <a:srgbClr val="FFFFFF"/>
                </a:solidFill>
                <a:hlinkClick r:id="rId2"/>
              </a:rPr>
              <a:t>https://drupal.org/project/services_views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u="sng" dirty="0">
                <a:solidFill>
                  <a:srgbClr val="FFFFFF"/>
                </a:solidFill>
                <a:hlinkClick r:id="rId3"/>
              </a:rPr>
              <a:t>https://drupal.org/project/</a:t>
            </a:r>
            <a:r>
              <a:rPr lang="en-US" u="sng" dirty="0" smtClean="0">
                <a:solidFill>
                  <a:srgbClr val="FFFFFF"/>
                </a:solidFill>
                <a:hlinkClick r:id="rId3"/>
              </a:rPr>
              <a:t>efq_views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Views XML Backend</a:t>
            </a:r>
          </a:p>
          <a:p>
            <a:r>
              <a:rPr lang="pl-PL" dirty="0" err="1">
                <a:solidFill>
                  <a:srgbClr val="FFFFFF"/>
                </a:solidFill>
              </a:rPr>
              <a:t>https</a:t>
            </a:r>
            <a:r>
              <a:rPr lang="pl-PL" dirty="0">
                <a:solidFill>
                  <a:srgbClr val="FFFFFF"/>
                </a:solidFill>
              </a:rPr>
              <a:t>://</a:t>
            </a:r>
            <a:r>
              <a:rPr lang="pl-PL" dirty="0" err="1">
                <a:solidFill>
                  <a:srgbClr val="FFFFFF"/>
                </a:solidFill>
              </a:rPr>
              <a:t>drupal.org</a:t>
            </a:r>
            <a:r>
              <a:rPr lang="pl-PL" dirty="0">
                <a:solidFill>
                  <a:srgbClr val="FFFFFF"/>
                </a:solidFill>
              </a:rPr>
              <a:t>/</a:t>
            </a:r>
            <a:r>
              <a:rPr lang="pl-PL" dirty="0" err="1">
                <a:solidFill>
                  <a:srgbClr val="FFFFFF"/>
                </a:solidFill>
              </a:rPr>
              <a:t>project</a:t>
            </a:r>
            <a:r>
              <a:rPr lang="pl-PL" dirty="0">
                <a:solidFill>
                  <a:srgbClr val="FFFFFF"/>
                </a:solidFill>
              </a:rPr>
              <a:t>/</a:t>
            </a:r>
            <a:r>
              <a:rPr lang="pl-PL" dirty="0" err="1">
                <a:solidFill>
                  <a:srgbClr val="FFFFFF"/>
                </a:solidFill>
              </a:rPr>
              <a:t>views_xml_backend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UI to expose data (as opposed to </a:t>
            </a:r>
            <a:r>
              <a:rPr lang="en-US" dirty="0" err="1">
                <a:solidFill>
                  <a:srgbClr val="FFFFFF"/>
                </a:solidFill>
              </a:rPr>
              <a:t>hook_views_data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u="sng" dirty="0">
                <a:solidFill>
                  <a:srgbClr val="FFFFFF"/>
                </a:solidFill>
                <a:hlinkClick r:id="rId4"/>
              </a:rPr>
              <a:t>https://drupal.org/project/views_expose_tables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 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Views caching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u="sng" dirty="0">
                <a:solidFill>
                  <a:srgbClr val="FFFFFF"/>
                </a:solidFill>
                <a:hlinkClick r:id="rId5"/>
              </a:rPr>
              <a:t>https://drupal.org/project/views_cache_bully</a:t>
            </a:r>
            <a:r>
              <a:rPr lang="en-US" dirty="0">
                <a:solidFill>
                  <a:srgbClr val="FFFFFF"/>
                </a:solidFill>
              </a:rPr>
              <a:t> 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US" u="sng" dirty="0" smtClean="0">
                <a:solidFill>
                  <a:srgbClr val="FFFFFF"/>
                </a:solidFill>
                <a:hlinkClick r:id="rId6"/>
              </a:rPr>
              <a:t>https</a:t>
            </a:r>
            <a:r>
              <a:rPr lang="en-US" u="sng" dirty="0">
                <a:solidFill>
                  <a:srgbClr val="FFFFFF"/>
                </a:solidFill>
                <a:hlinkClick r:id="rId6"/>
              </a:rPr>
              <a:t>://drupal.org/project/editableviews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85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Thankyou</a:t>
            </a:r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!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477" y="2175564"/>
            <a:ext cx="7199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References</a:t>
            </a:r>
            <a:r>
              <a:rPr lang="en-US" dirty="0" smtClean="0">
                <a:solidFill>
                  <a:schemeClr val="bg1"/>
                </a:solidFill>
                <a:latin typeface="Century Gothic"/>
                <a:cs typeface="Century Gothic"/>
              </a:rPr>
              <a:t>:</a:t>
            </a:r>
            <a:endParaRPr lang="en-US" u="sng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Advanced Help Views docs – bit old now </a:t>
            </a:r>
            <a:r>
              <a:rPr lang="en-US" dirty="0" err="1">
                <a:solidFill>
                  <a:schemeClr val="bg1"/>
                </a:solidFill>
              </a:rPr>
              <a:t>tho</a:t>
            </a:r>
            <a:r>
              <a:rPr lang="en-US" dirty="0">
                <a:solidFill>
                  <a:schemeClr val="bg1"/>
                </a:solidFill>
              </a:rPr>
              <a:t>, it’s for version 2 of views and doesn’t cover handlers and plugins.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Views code itself - The </a:t>
            </a:r>
            <a:r>
              <a:rPr lang="en-US" dirty="0" err="1">
                <a:solidFill>
                  <a:schemeClr val="bg1"/>
                </a:solidFill>
              </a:rPr>
              <a:t>views.api.php</a:t>
            </a:r>
            <a:r>
              <a:rPr lang="en-US" dirty="0">
                <a:solidFill>
                  <a:schemeClr val="bg1"/>
                </a:solidFill>
              </a:rPr>
              <a:t> is a good place to learn about the hooks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2"/>
              </a:rPr>
              <a:t>https://archive.org/details/DevelopingForViews3Api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3"/>
              </a:rPr>
              <a:t>http://www.grasmash.com/article/demystifying-views-api-developers-guide-integrating-views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4"/>
              </a:rPr>
              <a:t>http://www.lullabot.com/blog/article/building-views-query-plugins</a:t>
            </a:r>
            <a:r>
              <a:rPr lang="en-US" dirty="0">
                <a:solidFill>
                  <a:schemeClr val="bg1"/>
                </a:solidFill>
              </a:rPr>
              <a:t> Yay @</a:t>
            </a:r>
            <a:r>
              <a:rPr lang="en-US" dirty="0" err="1">
                <a:solidFill>
                  <a:schemeClr val="bg1"/>
                </a:solidFill>
              </a:rPr>
              <a:t>heyrocker</a:t>
            </a:r>
            <a:r>
              <a:rPr lang="en-US" dirty="0">
                <a:solidFill>
                  <a:schemeClr val="bg1"/>
                </a:solidFill>
              </a:rPr>
              <a:t>!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5"/>
              </a:rPr>
              <a:t>http://drupalize.me/series/coding-views-drupal-7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  <a:hlinkClick r:id="rId6"/>
              </a:rPr>
              <a:t>https://github.com/J7mbo/twitter-api-php</a:t>
            </a:r>
            <a:r>
              <a:rPr lang="en-US" dirty="0">
                <a:solidFill>
                  <a:schemeClr val="bg1"/>
                </a:solidFill>
              </a:rPr>
              <a:t> - PHP Wrapper for Twitter API calls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US" u="sng" dirty="0" smtClean="0">
                <a:solidFill>
                  <a:schemeClr val="bg1"/>
                </a:solidFill>
                <a:hlinkClick r:id="rId7"/>
              </a:rPr>
              <a:t>http</a:t>
            </a:r>
            <a:r>
              <a:rPr lang="en-US" u="sng" dirty="0">
                <a:solidFill>
                  <a:schemeClr val="bg1"/>
                </a:solidFill>
                <a:hlinkClick r:id="rId7"/>
              </a:rPr>
              <a:t>://drupal.stackexchange.com/questions/48039/difference-between-views-handler-and-views-plugin/53955#</a:t>
            </a:r>
            <a:r>
              <a:rPr lang="en-US" u="sng" dirty="0" smtClean="0">
                <a:solidFill>
                  <a:schemeClr val="bg1"/>
                </a:solidFill>
                <a:hlinkClick r:id="rId7"/>
              </a:rPr>
              <a:t>53955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302827"/>
            <a:ext cx="7772400" cy="645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  <a:latin typeface="Century Gothic"/>
                <a:cs typeface="Century Gothic"/>
              </a:rPr>
              <a:t>@</a:t>
            </a:r>
            <a:r>
              <a:rPr lang="en-US" sz="2800" dirty="0" err="1" smtClean="0">
                <a:solidFill>
                  <a:schemeClr val="bg1"/>
                </a:solidFill>
                <a:latin typeface="Century Gothic"/>
                <a:cs typeface="Century Gothic"/>
              </a:rPr>
              <a:t>nano_monkey</a:t>
            </a: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1396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One more thing!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3477" y="4299222"/>
            <a:ext cx="7199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London Triathlon for CALM </a:t>
            </a:r>
            <a:r>
              <a:rPr lang="en-US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–</a:t>
            </a:r>
            <a:r>
              <a:rPr lang="en-GB" sz="4400" b="1" dirty="0" smtClean="0">
                <a:solidFill>
                  <a:schemeClr val="bg1"/>
                </a:solidFill>
                <a:latin typeface="Century Gothic"/>
                <a:cs typeface="Century Gothic"/>
              </a:rPr>
              <a:t> the Campaign Against Living Miserably!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302827"/>
            <a:ext cx="7772400" cy="645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2469" y="2054086"/>
            <a:ext cx="6950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dirty="0">
                <a:solidFill>
                  <a:srgbClr val="FFFFFF"/>
                </a:solidFill>
              </a:rPr>
              <a:t>http://</a:t>
            </a:r>
            <a:r>
              <a:rPr lang="pl-PL" sz="4800" dirty="0" err="1">
                <a:solidFill>
                  <a:srgbClr val="FFFFFF"/>
                </a:solidFill>
              </a:rPr>
              <a:t>www.justgiving.com</a:t>
            </a:r>
            <a:endParaRPr lang="pl-PL" sz="4800" dirty="0" smtClean="0">
              <a:solidFill>
                <a:srgbClr val="FFFFFF"/>
              </a:solidFill>
            </a:endParaRPr>
          </a:p>
          <a:p>
            <a:r>
              <a:rPr lang="pl-PL" sz="4800" dirty="0" smtClean="0">
                <a:solidFill>
                  <a:srgbClr val="FFFFFF"/>
                </a:solidFill>
              </a:rPr>
              <a:t>/</a:t>
            </a:r>
            <a:r>
              <a:rPr lang="pl-PL" sz="4800" dirty="0">
                <a:solidFill>
                  <a:srgbClr val="FFFFFF"/>
                </a:solidFill>
              </a:rPr>
              <a:t>joe-2014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95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You (the audience):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699" y="1968010"/>
            <a:ext cx="7322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Awesome.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Obv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Drupal module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API user not GUI user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PHP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dev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67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Summary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699" y="1968010"/>
            <a:ext cx="7322064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Exposing Data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Handlers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Plugins, Hooks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(MAYBE) Working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directly with the view object and view 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result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Useful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drush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commands and views </a:t>
            </a: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contrib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 modules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4653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Exposing your data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699" y="1968010"/>
            <a:ext cx="7322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hook_views_api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hook_views_data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  <a:endParaRPr lang="en-US" sz="3200" dirty="0" smtClean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6756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913"/>
            <a:ext cx="9144000" cy="34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9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799" y="377622"/>
            <a:ext cx="8303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/ 1. Base 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table: Product</a:t>
            </a:r>
          </a:p>
          <a:p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data['product']['table']['group']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= 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('Shop');</a:t>
            </a:r>
          </a:p>
          <a:p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data['product']['table']['base'] = array(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   'field' =&gt; '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',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   'title' =&gt; t('Product'), 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 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938" y="2583290"/>
            <a:ext cx="83035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// 2.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Order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Details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Table</a:t>
            </a:r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$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data['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order_details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']['table']['group'] =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t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('Shop');</a:t>
            </a:r>
          </a:p>
          <a:p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$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data['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order_details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']['table']['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join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product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 =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array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 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left_field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 =&gt;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', //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primary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key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on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product</a:t>
            </a:r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 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field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 =&gt;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', //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foreign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key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on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order_details</a:t>
            </a:r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)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;</a:t>
            </a:r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938" y="4636121"/>
            <a:ext cx="8303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// 3.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Orders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Table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–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note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we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need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to use the ‘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Left</a:t>
            </a:r>
            <a:r>
              <a:rPr lang="fr-FR" sz="1600" dirty="0" smtClean="0">
                <a:solidFill>
                  <a:srgbClr val="FFFFFF"/>
                </a:solidFill>
                <a:latin typeface="Courier"/>
                <a:cs typeface="Courier"/>
              </a:rPr>
              <a:t> table’ </a:t>
            </a:r>
            <a:r>
              <a:rPr lang="fr-FR" sz="1600" dirty="0" err="1" smtClean="0">
                <a:solidFill>
                  <a:srgbClr val="FFFFFF"/>
                </a:solidFill>
                <a:latin typeface="Courier"/>
                <a:cs typeface="Courier"/>
              </a:rPr>
              <a:t>here</a:t>
            </a:r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$data['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orders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']['table']['group'] =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t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('Shop');</a:t>
            </a:r>
          </a:p>
          <a:p>
            <a:endParaRPr lang="fr-FR" sz="16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$data['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orders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']['table']['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join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']['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product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'] = 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array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(</a:t>
            </a: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 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left_table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 =&gt;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order_details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',</a:t>
            </a: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 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left_field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 =&gt;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oid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',</a:t>
            </a: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 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field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 =&gt; '</a:t>
            </a:r>
            <a:r>
              <a:rPr lang="fr-FR" sz="1600" dirty="0" err="1">
                <a:solidFill>
                  <a:srgbClr val="FFFFFF"/>
                </a:solidFill>
                <a:latin typeface="Courier"/>
                <a:cs typeface="Courier"/>
              </a:rPr>
              <a:t>oid</a:t>
            </a:r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',</a:t>
            </a:r>
          </a:p>
          <a:p>
            <a:r>
              <a:rPr lang="fr-FR" sz="1600" dirty="0">
                <a:solidFill>
                  <a:srgbClr val="FFFFFF"/>
                </a:solidFill>
                <a:latin typeface="Courier"/>
                <a:cs typeface="Courier"/>
              </a:rPr>
              <a:t>  );</a:t>
            </a:r>
            <a:endParaRPr lang="en-US" sz="16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4246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Handlers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208696"/>
            <a:ext cx="68403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Argument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- contextual filters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Filter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e.g. ‘is equal to’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Field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- formatting data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Relationship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-Joins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 smtClean="0">
                <a:solidFill>
                  <a:srgbClr val="FFFFFF"/>
                </a:solidFill>
                <a:latin typeface="Century Gothic"/>
                <a:cs typeface="Century Gothic"/>
              </a:rPr>
              <a:t>Sort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 – </a:t>
            </a:r>
            <a:r>
              <a:rPr lang="en-US" sz="36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er</a:t>
            </a:r>
            <a:r>
              <a:rPr lang="en-US" sz="3600" dirty="0" smtClean="0">
                <a:solidFill>
                  <a:srgbClr val="FFFFFF"/>
                </a:solidFill>
                <a:latin typeface="Century Gothic"/>
                <a:cs typeface="Century Gothic"/>
              </a:rPr>
              <a:t>, sorting!</a:t>
            </a:r>
          </a:p>
        </p:txBody>
      </p:sp>
    </p:spTree>
    <p:extLst>
      <p:ext uri="{BB962C8B-B14F-4D97-AF65-F5344CB8AC3E}">
        <p14:creationId xmlns:p14="http://schemas.microsoft.com/office/powerpoint/2010/main" val="31924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More Hooks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6699" y="1968010"/>
            <a:ext cx="7322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hook_views_data_alter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</a:p>
          <a:p>
            <a:pPr marL="457200" indent="-457200">
              <a:buFontTx/>
              <a:buChar char="-"/>
            </a:pPr>
            <a:r>
              <a:rPr lang="en-US" sz="3200" dirty="0" err="1" smtClean="0">
                <a:solidFill>
                  <a:srgbClr val="FFFFFF"/>
                </a:solidFill>
                <a:latin typeface="Century Gothic"/>
                <a:cs typeface="Century Gothic"/>
              </a:rPr>
              <a:t>hook_views_query_alter</a:t>
            </a:r>
            <a:r>
              <a:rPr lang="en-US" sz="3200" dirty="0" smtClean="0">
                <a:solidFill>
                  <a:srgbClr val="FFFFFF"/>
                </a:solidFill>
                <a:latin typeface="Century Gothic"/>
                <a:cs typeface="Century Gothic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02026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9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entury Gothic"/>
                <a:cs typeface="Century Gothic"/>
              </a:rPr>
              <a:t>Plugins </a:t>
            </a:r>
            <a:endParaRPr lang="en-US" sz="60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9306" y="5733564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MORE INFO: https</a:t>
            </a:r>
            <a:r>
              <a:rPr lang="en-US" sz="2800" dirty="0">
                <a:solidFill>
                  <a:srgbClr val="FFFFFF"/>
                </a:solidFill>
              </a:rPr>
              <a:t>://api.drupal.org/api/views</a:t>
            </a:r>
            <a:r>
              <a:rPr lang="en-US" sz="2800" dirty="0" smtClean="0">
                <a:solidFill>
                  <a:srgbClr val="FFFFFF"/>
                </a:solidFill>
              </a:rPr>
              <a:t>/</a:t>
            </a:r>
          </a:p>
          <a:p>
            <a:r>
              <a:rPr lang="en-US" sz="2800" dirty="0" err="1" smtClean="0">
                <a:solidFill>
                  <a:srgbClr val="FFFFFF"/>
                </a:solidFill>
              </a:rPr>
              <a:t>views.api.php</a:t>
            </a:r>
            <a:r>
              <a:rPr lang="en-US" sz="2800" dirty="0" smtClean="0">
                <a:solidFill>
                  <a:srgbClr val="FFFFFF"/>
                </a:solidFill>
              </a:rPr>
              <a:t>/group</a:t>
            </a:r>
            <a:r>
              <a:rPr lang="en-US" sz="2800" dirty="0">
                <a:solidFill>
                  <a:srgbClr val="FFFFFF"/>
                </a:solidFill>
              </a:rPr>
              <a:t>/</a:t>
            </a:r>
            <a:r>
              <a:rPr lang="en-US" sz="2800" dirty="0" err="1">
                <a:solidFill>
                  <a:srgbClr val="FFFFFF"/>
                </a:solidFill>
              </a:rPr>
              <a:t>views_plugins</a:t>
            </a:r>
            <a:r>
              <a:rPr lang="en-US" sz="2800" dirty="0">
                <a:solidFill>
                  <a:srgbClr val="FFFFFF"/>
                </a:solidFill>
              </a:rPr>
              <a:t>/</a:t>
            </a:r>
            <a:r>
              <a:rPr lang="en-US" sz="2800" dirty="0" smtClean="0">
                <a:solidFill>
                  <a:srgbClr val="FFFFFF"/>
                </a:solidFill>
              </a:rPr>
              <a:t>7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3826" y="2043043"/>
            <a:ext cx="37989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Display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Style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Row Style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Argument Default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Argument Validator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Access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Query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05130" y="2043043"/>
            <a:ext cx="357075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Cache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Pager plugins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Exposed form plugins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Localization plugins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</a:rPr>
              <a:t>Display extenders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6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2963</TotalTime>
  <Words>694</Words>
  <Application>Microsoft Macintosh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Hello!</vt:lpstr>
      <vt:lpstr>You (the audience):</vt:lpstr>
      <vt:lpstr>Summary</vt:lpstr>
      <vt:lpstr>Exposing your data</vt:lpstr>
      <vt:lpstr>PowerPoint Presentation</vt:lpstr>
      <vt:lpstr>PowerPoint Presentation</vt:lpstr>
      <vt:lpstr>Handlers</vt:lpstr>
      <vt:lpstr>More Hooks</vt:lpstr>
      <vt:lpstr>Plugins </vt:lpstr>
      <vt:lpstr>View objects</vt:lpstr>
      <vt:lpstr>drush</vt:lpstr>
      <vt:lpstr>Contrib modules</vt:lpstr>
      <vt:lpstr>Thankyou!</vt:lpstr>
      <vt:lpstr>One more thing!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User</dc:creator>
  <cp:lastModifiedBy>User</cp:lastModifiedBy>
  <cp:revision>70</cp:revision>
  <dcterms:created xsi:type="dcterms:W3CDTF">2014-01-14T22:31:51Z</dcterms:created>
  <dcterms:modified xsi:type="dcterms:W3CDTF">2014-03-01T11:28:43Z</dcterms:modified>
</cp:coreProperties>
</file>