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098B-D7DC-4CF2-BB39-EF6D8181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FCB1B-7836-4DE5-A352-4AAEB65B0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CD58-7806-4ACF-BAA3-AC507DA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F3E6-3DE1-4B68-B294-DDD38ABF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F020-22F7-435F-A700-5CCA3FA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859D-5275-4932-9DAE-3E75CF5A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7FCF-99B3-49C9-92DD-036C86D4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5B33-5DD9-46E7-970B-850C2AAC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066A-73AA-4BE8-AFF5-E759C282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976A-EC3A-4527-BAE0-240EE5E1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4ABDF-BCC8-413E-971E-989F246B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596C-183B-4C89-851A-66BC7E42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5F47-1975-4910-B80A-2208182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22BD-BB8D-4C87-8B0A-9EE4E576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6C14-BE45-4E91-869C-96883155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60F-A3C6-4C38-9F0B-0B9C38D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B96E-6A58-4705-921D-D9DA83A9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B8E5-1C1F-4F6E-993F-EE913EC1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6338-46EF-42BF-BDFA-B56133F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7554-673C-4260-8E5C-1542040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E5DE-6C93-4A02-B944-79447B5B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8A38-3748-4E62-AF17-1B9EF023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8A14-2CD1-43E8-9356-798E7E9F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2F31-A67C-46BD-9875-9513151D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6B07-C369-47C8-AFB5-0CC986A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1F86-E30F-435B-AE89-A6BB4192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460F-A4BF-4E13-B37B-21AB58A8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DA97-63F9-4A58-97E1-7D4EF2C8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7D92-FAB1-44EF-9DD0-A45932D6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24E56-BA99-4C4E-8E3B-69E4FA4E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A801-6EC9-45CD-AC3F-18C27F42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25C0-413A-4FF1-A9CC-AD449D02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7166-FDF5-4EF6-B79C-F7B18D71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0AC77-C263-4FEE-8200-4376010F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109C-FF21-4D4C-A1A7-FFC4310E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86DBB-8F1B-4362-A116-A474037FA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C860B-4689-46D5-8D09-6AF5D8F9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F6EC-02E3-4B51-A3B0-E887B3B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1E110-520C-44A0-B60F-F4B7412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248A-6C8C-46FF-A46C-4C71C8F7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19DC-5863-4AE0-8C6D-0896C6C7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59EF8-1804-49B5-8719-9AA0DB83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AF50-BF0C-49B4-A87A-1ED8DCB2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F1DA9-ED0B-4C34-915A-0E5B82E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F62E2-83E3-40B7-B0A3-AFAEF1A2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8F3F-B664-4FCC-A2B9-32D2FDA9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AA17-B3B2-438F-AFA0-4ECE7A05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3CC-4ED0-4CBA-A391-E73F075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1FD0-9419-4A3E-A5C3-2664E0C7A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9519-B5CA-4735-8C42-C8F7F996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A97FC-054A-4D3A-9DA0-2AE985CB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847F-C758-4CB4-8D9A-CF4E394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4E8-EF3D-4D57-BC3C-705F38DD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3430C-A624-4923-968E-A7347BE6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73A1D-53E6-4EDE-8DF4-917FAAC0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CFEB-2DB2-4323-B292-050BB7F8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B3D4A-8083-440D-BDE5-EA308415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15C1-BE3A-44CD-AEFA-B006EDF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EB3DC-BEA8-4F77-85C6-2DB55574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092D-D077-46FD-855A-7B4EEB89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EB4C-8C47-4AE7-92AC-815478FFF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D969-0202-4E5B-AB88-7CE70B0AB04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39AA-8004-43A9-BFB9-92896A119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3DC8-A2D0-4360-A617-383A11E0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C0AC-9589-443B-8576-AECE31A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53D262B-AE96-4F06-88A0-4B9CC2895430}"/>
              </a:ext>
            </a:extLst>
          </p:cNvPr>
          <p:cNvGrpSpPr/>
          <p:nvPr/>
        </p:nvGrpSpPr>
        <p:grpSpPr>
          <a:xfrm>
            <a:off x="1712890" y="2421228"/>
            <a:ext cx="5911403" cy="2189408"/>
            <a:chOff x="1712890" y="2421228"/>
            <a:chExt cx="5911403" cy="21894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620FE2-A002-4F47-9934-D9DE1D5910BA}"/>
                </a:ext>
              </a:extLst>
            </p:cNvPr>
            <p:cNvSpPr/>
            <p:nvPr/>
          </p:nvSpPr>
          <p:spPr>
            <a:xfrm>
              <a:off x="3966693" y="2421228"/>
              <a:ext cx="3657600" cy="2189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6AB6336-180B-4D3A-BC61-C24CE3207574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627290" y="3515932"/>
              <a:ext cx="133940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8EE071-EEB9-410B-B874-3C50D7D808C3}"/>
                </a:ext>
              </a:extLst>
            </p:cNvPr>
            <p:cNvCxnSpPr/>
            <p:nvPr/>
          </p:nvCxnSpPr>
          <p:spPr>
            <a:xfrm>
              <a:off x="1712890" y="2498501"/>
              <a:ext cx="914400" cy="10174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8E3CD3-CC95-4921-8A52-A3E77D429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890" y="3515932"/>
              <a:ext cx="914400" cy="77273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5EA39-5DD1-407A-B914-A36F96B62B03}"/>
              </a:ext>
            </a:extLst>
          </p:cNvPr>
          <p:cNvCxnSpPr>
            <a:stCxn id="4" idx="3"/>
          </p:cNvCxnSpPr>
          <p:nvPr/>
        </p:nvCxnSpPr>
        <p:spPr>
          <a:xfrm>
            <a:off x="7624293" y="3515932"/>
            <a:ext cx="19318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8AFF5E-80F7-48F4-9937-8C201553FBFB}"/>
              </a:ext>
            </a:extLst>
          </p:cNvPr>
          <p:cNvCxnSpPr/>
          <p:nvPr/>
        </p:nvCxnSpPr>
        <p:spPr>
          <a:xfrm>
            <a:off x="6720626" y="1223493"/>
            <a:ext cx="0" cy="1635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9B9EAF-F7B9-409E-98F1-0D12AAA4F479}"/>
              </a:ext>
            </a:extLst>
          </p:cNvPr>
          <p:cNvSpPr txBox="1"/>
          <p:nvPr/>
        </p:nvSpPr>
        <p:spPr>
          <a:xfrm>
            <a:off x="1210614" y="1251122"/>
            <a:ext cx="14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Wastewater with acetate</a:t>
            </a:r>
          </a:p>
          <a:p>
            <a:r>
              <a:rPr lang="en-US" dirty="0"/>
              <a:t>0 – 20 mg/l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8D6A8-0256-44FA-BDB6-EF9077AD012C}"/>
              </a:ext>
            </a:extLst>
          </p:cNvPr>
          <p:cNvSpPr txBox="1"/>
          <p:nvPr/>
        </p:nvSpPr>
        <p:spPr>
          <a:xfrm>
            <a:off x="1004552" y="4288665"/>
            <a:ext cx="14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Tetracycline</a:t>
            </a:r>
          </a:p>
          <a:p>
            <a:r>
              <a:rPr lang="en-US" dirty="0"/>
              <a:t>50 mg/L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D24BA6-8004-4FB3-81B5-923FF988BBC1}"/>
              </a:ext>
            </a:extLst>
          </p:cNvPr>
          <p:cNvGrpSpPr/>
          <p:nvPr/>
        </p:nvGrpSpPr>
        <p:grpSpPr>
          <a:xfrm>
            <a:off x="4470042" y="669495"/>
            <a:ext cx="772733" cy="2189615"/>
            <a:chOff x="4470042" y="669495"/>
            <a:chExt cx="772733" cy="218961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B18E03-0F75-431A-9E04-EB184F1AF33A}"/>
                </a:ext>
              </a:extLst>
            </p:cNvPr>
            <p:cNvCxnSpPr/>
            <p:nvPr/>
          </p:nvCxnSpPr>
          <p:spPr>
            <a:xfrm>
              <a:off x="4790941" y="1223493"/>
              <a:ext cx="0" cy="16356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9CF1C7-A8BE-4BF1-9E5E-210A685D9A6F}"/>
                </a:ext>
              </a:extLst>
            </p:cNvPr>
            <p:cNvSpPr txBox="1"/>
            <p:nvPr/>
          </p:nvSpPr>
          <p:spPr>
            <a:xfrm>
              <a:off x="4470042" y="669495"/>
              <a:ext cx="772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Mn</a:t>
              </a:r>
              <a:r>
                <a:rPr lang="en-US" baseline="30000" dirty="0"/>
                <a:t>2+ </a:t>
              </a:r>
            </a:p>
            <a:p>
              <a:r>
                <a:rPr lang="en-US" baseline="30000" dirty="0"/>
                <a:t>0.1mM</a:t>
              </a:r>
              <a:r>
                <a:rPr lang="en-US" dirty="0"/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9580B9-A3F9-476D-8A96-61C5D258700E}"/>
              </a:ext>
            </a:extLst>
          </p:cNvPr>
          <p:cNvSpPr txBox="1"/>
          <p:nvPr/>
        </p:nvSpPr>
        <p:spPr>
          <a:xfrm>
            <a:off x="6400800" y="669495"/>
            <a:ext cx="1506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Crude </a:t>
            </a:r>
            <a:r>
              <a:rPr lang="en-US" dirty="0" err="1"/>
              <a:t>MnP</a:t>
            </a:r>
            <a:r>
              <a:rPr lang="en-US" dirty="0"/>
              <a:t> </a:t>
            </a:r>
          </a:p>
          <a:p>
            <a:r>
              <a:rPr lang="en-US" baseline="30000" dirty="0"/>
              <a:t>40 U/L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EA55B-07C7-4CFD-8963-3215B98FC498}"/>
              </a:ext>
            </a:extLst>
          </p:cNvPr>
          <p:cNvSpPr txBox="1"/>
          <p:nvPr/>
        </p:nvSpPr>
        <p:spPr>
          <a:xfrm>
            <a:off x="2756079" y="3007216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D58F6-9B5F-42EB-BFC0-266D2BBDC887}"/>
              </a:ext>
            </a:extLst>
          </p:cNvPr>
          <p:cNvSpPr txBox="1"/>
          <p:nvPr/>
        </p:nvSpPr>
        <p:spPr>
          <a:xfrm>
            <a:off x="7804597" y="3007216"/>
            <a:ext cx="140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Effluent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68F22-AE85-4AA1-86E5-3D2242C984C5}"/>
              </a:ext>
            </a:extLst>
          </p:cNvPr>
          <p:cNvSpPr txBox="1"/>
          <p:nvPr/>
        </p:nvSpPr>
        <p:spPr>
          <a:xfrm>
            <a:off x="3966693" y="4249615"/>
            <a:ext cx="217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CSTR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60BAA0-18FC-4487-888F-A7F52A3457EB}"/>
              </a:ext>
            </a:extLst>
          </p:cNvPr>
          <p:cNvGrpSpPr/>
          <p:nvPr/>
        </p:nvGrpSpPr>
        <p:grpSpPr>
          <a:xfrm>
            <a:off x="5435421" y="707557"/>
            <a:ext cx="772733" cy="2151553"/>
            <a:chOff x="4470042" y="707557"/>
            <a:chExt cx="772733" cy="215155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33686D-5ECF-4E4E-AC28-EA84D44DAC78}"/>
                </a:ext>
              </a:extLst>
            </p:cNvPr>
            <p:cNvCxnSpPr/>
            <p:nvPr/>
          </p:nvCxnSpPr>
          <p:spPr>
            <a:xfrm>
              <a:off x="4790941" y="1223493"/>
              <a:ext cx="0" cy="16356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20BB18-1228-4DE7-BB68-5D4E05E40230}"/>
                </a:ext>
              </a:extLst>
            </p:cNvPr>
            <p:cNvSpPr txBox="1"/>
            <p:nvPr/>
          </p:nvSpPr>
          <p:spPr>
            <a:xfrm>
              <a:off x="4470042" y="707557"/>
              <a:ext cx="772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  <a:r>
                <a:rPr lang="en-US" baseline="-25000" dirty="0"/>
                <a:t>2</a:t>
              </a:r>
              <a:endParaRPr lang="en-US" baseline="30000" dirty="0"/>
            </a:p>
            <a:p>
              <a:r>
                <a:rPr lang="en-US" baseline="30000" dirty="0"/>
                <a:t>0.2mM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4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O'Connor</dc:creator>
  <cp:lastModifiedBy>Clare O'Connor</cp:lastModifiedBy>
  <cp:revision>6</cp:revision>
  <dcterms:created xsi:type="dcterms:W3CDTF">2018-05-16T17:41:37Z</dcterms:created>
  <dcterms:modified xsi:type="dcterms:W3CDTF">2018-05-17T02:23:55Z</dcterms:modified>
</cp:coreProperties>
</file>