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de0faf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de0faf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de0faf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de0faf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de0faf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de0faf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de0faf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de0faf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40.134.131.145/upload/paper_uni/982pdf/%E7%B7%9A%E4%B8%8A%E5%92%96%E5%95%A1%E7%B6%B2%E7%AB%99%E8%A3%BD%E4%BD%9C-%E4%BB%A5%E6%98%9F%E5%B7%B4%E5%85%8B%E5%92%96%E5%95%A1%E7%82%BA%E4%BE%8B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ny915.gitbooks.io/laravel4/content/learning_more/authenticatio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購物網站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410577033 </a:t>
            </a:r>
            <a:r>
              <a:rPr lang="zh-TW"/>
              <a:t>軟體三 鄭宇峻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本來的開發目標: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http://140.134.131.145/upload/paper_uni/982pdf/%E7%B7%9A%E4%B8%8A%E5%92%96%E5%95%A1%E7%B6%B2%E7%AB%99%E8%A3%BD%E4%BD%9C-%E4%BB%A5%E6%98%9F%E5%B7%B4%E5%85%8B%E5%92%96%E5%95%A1%E7%82%BA%E4%BE%8B.pdf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因為時間問題，只有實作出會員管理子系統跟購買系統和留言板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系統使用工具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59225" y="1609625"/>
            <a:ext cx="76887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Bootstrap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JQuery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500" y="167425"/>
            <a:ext cx="2867175" cy="1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650" y="1609625"/>
            <a:ext cx="148007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262" y="1942650"/>
            <a:ext cx="2563200" cy="170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253" y="2887450"/>
            <a:ext cx="2562572" cy="17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未來展望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希望能學上Laravel這個PHP的框架，使用這個框架的</a:t>
            </a: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指令，可以快速的完成許多任務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例如:2分鐘內搭建會員系統等...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https://tony915.gitbooks.io/laravel4/content/learning_more/authentication.html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希望能實作出其他子系統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325" y="2571738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467700" y="2628575"/>
            <a:ext cx="40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謝謝大家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136475" y="1731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