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9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8D65-23A7-4429-9B86-F623CE0D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99E1-C4A4-4969-8DCE-0E63B1649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F5F7-BD5B-4691-842E-27E044FF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8066-D0C7-4033-96A3-C6BAA72D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F4BD-1874-4925-9A21-127B28C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3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3601-CADD-4BBE-85F9-3D4DA24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F0C5-38EE-4D82-9FB8-D9A3CD691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E1C2-5AC8-42EA-8CD8-C2B8862B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7CE8-7010-4F14-91E4-6E91664D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E790-3260-437F-ACF9-97A7C85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23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88F66-EDB3-477F-92C2-D0BBE702D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387DD-39C8-4770-BA15-7FFDA5E3F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D3A0-DB18-4A0C-91A3-CA09055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B282-F990-487F-B691-7D5F3FD3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1DB2-BE47-4107-ACAB-CDEBFB3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0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1F19-EE59-481D-8AC5-E1AAD8E8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2DB6-DDA4-447A-B655-FD0B157A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65D7-E548-4122-9DA8-F495A168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341B-5EA5-4242-A376-4A295A38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2CF1-56B2-4252-B8B4-231226D9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19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CAFE-2A9B-47C8-8EFD-54B05462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15136-DF69-4529-8AF7-50D5F03F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4C3FE-6989-4E6B-9407-610F6014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EAFD-B1D5-4C96-B265-000F94B1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A1FB-D05D-4C41-A51A-9D11CD2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C425-768D-45D5-B645-D814FC0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9A7D-D501-4884-B0C6-433AE19E9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C7C91-6824-4C4E-A4CA-2DC40B5D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E1DF3-7347-4354-A346-66A19655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020AA-9286-482A-99A2-F9B4D3A7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C730-9429-471F-960E-6820B4C3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812F-A352-4159-99CA-C245F9CA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D8B8-D4EB-4689-A5EF-7F7B4617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2CAA9-5B05-4E09-853A-5A44F16D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87F02-562E-4685-8CD2-EDF7DAC0D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C9DA-F6B3-4A9F-9C86-393E97341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EEF31-1D46-4BF8-B9B7-E8F67E31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E6687-C9D1-4BBF-8704-A523F566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09BDF-DF55-4F63-B250-7120769B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0F6-4314-4A58-8F95-903CEE05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CEF49-7349-4406-B8B7-4F813194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6CE6-ED65-4C9E-872B-B69C0D4F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8A3F-D1CB-4D72-A2CA-63B8CE5A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DC141-91E8-4D4A-8068-4680C334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DDCB4-4649-4233-AC65-65690F88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2A5E-9917-4443-91BA-E5CCBDCB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5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08DE-2D88-4BF7-9A2D-D31AF4DE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0645-FA9B-47C0-A272-409307AD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64745-D9D8-46F7-AAE2-5964386D5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E2E9-2FCE-426E-91F8-3AAC3CE0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CA481-8EAD-42F4-A4D7-CF5CC098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C7D42-B06C-4ED4-A8F8-207570F2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0C1A-841D-4112-BAE2-89D27671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F5EE0-877E-48F8-88D6-0CD69D7C1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109A9-4817-403E-A2D3-C6F121F4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D6AD4-1DD3-4C8C-BBAB-221AFC77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34AA-76C9-41EB-869F-884E8D79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E323-D79F-4C4B-8190-60B77152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40D42-DF9E-4D31-AC05-CBC3672F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AEFB-78C8-45B1-BF0F-B7C1C233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F0B5-F293-4B58-841B-28E4A9215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B4360-9E65-44B9-B061-D6B375454F9D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75A21-6810-4204-B4F2-67AA9B68A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8227-BBA9-4C25-AA78-1E0D4B49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87B1-AD9F-4C09-A020-5B8910F07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F3FAF6C-F7DD-482D-AE79-0CFF7A16A4B6}"/>
              </a:ext>
            </a:extLst>
          </p:cNvPr>
          <p:cNvSpPr/>
          <p:nvPr/>
        </p:nvSpPr>
        <p:spPr>
          <a:xfrm>
            <a:off x="3674378" y="796954"/>
            <a:ext cx="3162650" cy="31626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7F22DD-4740-4373-8D8C-8AB162039DED}"/>
              </a:ext>
            </a:extLst>
          </p:cNvPr>
          <p:cNvSpPr/>
          <p:nvPr/>
        </p:nvSpPr>
        <p:spPr>
          <a:xfrm>
            <a:off x="4602061" y="2378279"/>
            <a:ext cx="3162650" cy="31626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F8D8FD-C690-45C5-871F-AC7FECC2B9E5}"/>
              </a:ext>
            </a:extLst>
          </p:cNvPr>
          <p:cNvSpPr/>
          <p:nvPr/>
        </p:nvSpPr>
        <p:spPr>
          <a:xfrm>
            <a:off x="5529743" y="796954"/>
            <a:ext cx="3162650" cy="31626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756C-3AD9-45F0-8875-9D4522A4E8C4}"/>
              </a:ext>
            </a:extLst>
          </p:cNvPr>
          <p:cNvSpPr txBox="1"/>
          <p:nvPr/>
        </p:nvSpPr>
        <p:spPr>
          <a:xfrm>
            <a:off x="4211381" y="2007965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Hacking Skills</a:t>
            </a:r>
          </a:p>
        </p:txBody>
      </p:sp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FB0A67A8-AA3C-4452-A99F-AE4A049A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63674" y="1416541"/>
            <a:ext cx="591424" cy="591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47EC7-B306-4DE6-B9BE-45925F5FF3A6}"/>
              </a:ext>
            </a:extLst>
          </p:cNvPr>
          <p:cNvSpPr txBox="1"/>
          <p:nvPr/>
        </p:nvSpPr>
        <p:spPr>
          <a:xfrm>
            <a:off x="7107088" y="1993067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Stats &amp; Maths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E878AEF-5636-4058-8B7A-53EE19B8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59381" y="1431862"/>
            <a:ext cx="591424" cy="530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A4D101-7280-4381-BC2F-E32BB0F21F99}"/>
              </a:ext>
            </a:extLst>
          </p:cNvPr>
          <p:cNvSpPr txBox="1"/>
          <p:nvPr/>
        </p:nvSpPr>
        <p:spPr>
          <a:xfrm>
            <a:off x="5735381" y="4845923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Business Acumen</a:t>
            </a:r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CFC78F3C-84AB-4AC2-BEA0-9759E0221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887674" y="4254499"/>
            <a:ext cx="591424" cy="591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7388B6-5FDF-4C3B-8A3B-EF2287275F7B}"/>
              </a:ext>
            </a:extLst>
          </p:cNvPr>
          <p:cNvSpPr txBox="1"/>
          <p:nvPr/>
        </p:nvSpPr>
        <p:spPr>
          <a:xfrm>
            <a:off x="5735381" y="1908495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Machine Learning</a:t>
            </a:r>
          </a:p>
        </p:txBody>
      </p:sp>
      <p:pic>
        <p:nvPicPr>
          <p:cNvPr id="14" name="Graphic 13" descr="Processor with solid fill">
            <a:extLst>
              <a:ext uri="{FF2B5EF4-FFF2-40B4-BE49-F238E27FC236}">
                <a16:creationId xmlns:a16="http://schemas.microsoft.com/office/drawing/2014/main" id="{BE04D27F-E340-4E74-B382-60B90578E7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987471" y="1527424"/>
            <a:ext cx="391828" cy="3918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8BD4CB-08CE-41BE-A328-E98C0DB5BB2F}"/>
              </a:ext>
            </a:extLst>
          </p:cNvPr>
          <p:cNvSpPr txBox="1"/>
          <p:nvPr/>
        </p:nvSpPr>
        <p:spPr>
          <a:xfrm>
            <a:off x="4839372" y="3368959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Data Processing</a:t>
            </a:r>
          </a:p>
        </p:txBody>
      </p:sp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B2512BED-BD4A-4360-943E-65766E5DD6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091462" y="2987888"/>
            <a:ext cx="391828" cy="391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E724F8-9B5B-4987-AECA-C126CB49D670}"/>
              </a:ext>
            </a:extLst>
          </p:cNvPr>
          <p:cNvSpPr txBox="1"/>
          <p:nvPr/>
        </p:nvSpPr>
        <p:spPr>
          <a:xfrm>
            <a:off x="6626334" y="3374337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Business Analytics</a:t>
            </a:r>
          </a:p>
        </p:txBody>
      </p:sp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9B18A0A5-CAB6-4F19-8041-666B892D47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78424" y="2993266"/>
            <a:ext cx="391828" cy="3918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CAAAFC-A62C-4F04-BFA6-21D5D2FA5C09}"/>
              </a:ext>
            </a:extLst>
          </p:cNvPr>
          <p:cNvSpPr txBox="1"/>
          <p:nvPr/>
        </p:nvSpPr>
        <p:spPr>
          <a:xfrm>
            <a:off x="5730324" y="2924328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Data Science</a:t>
            </a:r>
          </a:p>
        </p:txBody>
      </p:sp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5211FD80-D0DA-4F4F-8A8C-057BF1FCF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982414" y="2543257"/>
            <a:ext cx="391828" cy="3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F3FAF6C-F7DD-482D-AE79-0CFF7A16A4B6}"/>
              </a:ext>
            </a:extLst>
          </p:cNvPr>
          <p:cNvSpPr/>
          <p:nvPr/>
        </p:nvSpPr>
        <p:spPr>
          <a:xfrm>
            <a:off x="3674378" y="796954"/>
            <a:ext cx="3162650" cy="31626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7F22DD-4740-4373-8D8C-8AB162039DED}"/>
              </a:ext>
            </a:extLst>
          </p:cNvPr>
          <p:cNvSpPr/>
          <p:nvPr/>
        </p:nvSpPr>
        <p:spPr>
          <a:xfrm>
            <a:off x="4602061" y="2378279"/>
            <a:ext cx="3162650" cy="31626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F8D8FD-C690-45C5-871F-AC7FECC2B9E5}"/>
              </a:ext>
            </a:extLst>
          </p:cNvPr>
          <p:cNvSpPr/>
          <p:nvPr/>
        </p:nvSpPr>
        <p:spPr>
          <a:xfrm>
            <a:off x="5529743" y="796954"/>
            <a:ext cx="3162650" cy="31626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756C-3AD9-45F0-8875-9D4522A4E8C4}"/>
              </a:ext>
            </a:extLst>
          </p:cNvPr>
          <p:cNvSpPr txBox="1"/>
          <p:nvPr/>
        </p:nvSpPr>
        <p:spPr>
          <a:xfrm>
            <a:off x="4096731" y="1839178"/>
            <a:ext cx="1227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venir Next LT Pro Demi" panose="020B0604020202020204" pitchFamily="34" charset="0"/>
              </a:rPr>
              <a:t>Hacking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47EC7-B306-4DE6-B9BE-45925F5FF3A6}"/>
              </a:ext>
            </a:extLst>
          </p:cNvPr>
          <p:cNvSpPr txBox="1"/>
          <p:nvPr/>
        </p:nvSpPr>
        <p:spPr>
          <a:xfrm>
            <a:off x="6985581" y="1839178"/>
            <a:ext cx="155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venir Next LT Pro Demi" panose="020B0604020202020204" pitchFamily="34" charset="0"/>
              </a:rPr>
              <a:t>Stats/Maths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4D101-7280-4381-BC2F-E32BB0F21F99}"/>
              </a:ext>
            </a:extLst>
          </p:cNvPr>
          <p:cNvSpPr txBox="1"/>
          <p:nvPr/>
        </p:nvSpPr>
        <p:spPr>
          <a:xfrm>
            <a:off x="5529743" y="4350119"/>
            <a:ext cx="130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venir Next LT Pro Demi" panose="020B0604020202020204" pitchFamily="34" charset="0"/>
              </a:rPr>
              <a:t>Expertise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388B6-5FDF-4C3B-8A3B-EF2287275F7B}"/>
              </a:ext>
            </a:extLst>
          </p:cNvPr>
          <p:cNvSpPr txBox="1"/>
          <p:nvPr/>
        </p:nvSpPr>
        <p:spPr>
          <a:xfrm>
            <a:off x="5730323" y="1587579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Machine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BD4CB-08CE-41BE-A328-E98C0DB5BB2F}"/>
              </a:ext>
            </a:extLst>
          </p:cNvPr>
          <p:cNvSpPr txBox="1"/>
          <p:nvPr/>
        </p:nvSpPr>
        <p:spPr>
          <a:xfrm>
            <a:off x="555771" y="802090"/>
            <a:ext cx="643856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Danger Zone!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E724F8-9B5B-4987-AECA-C126CB49D670}"/>
              </a:ext>
            </a:extLst>
          </p:cNvPr>
          <p:cNvSpPr txBox="1"/>
          <p:nvPr/>
        </p:nvSpPr>
        <p:spPr>
          <a:xfrm>
            <a:off x="6627837" y="3142619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Traditional Research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AAAFC-A62C-4F04-BFA6-21D5D2FA5C09}"/>
              </a:ext>
            </a:extLst>
          </p:cNvPr>
          <p:cNvSpPr txBox="1"/>
          <p:nvPr/>
        </p:nvSpPr>
        <p:spPr>
          <a:xfrm>
            <a:off x="5730322" y="2725745"/>
            <a:ext cx="896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Avenir Next LT Pro Demi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371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 Demi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Gibson</dc:creator>
  <cp:lastModifiedBy>Clare Gibson</cp:lastModifiedBy>
  <cp:revision>8</cp:revision>
  <dcterms:created xsi:type="dcterms:W3CDTF">2021-05-14T09:49:48Z</dcterms:created>
  <dcterms:modified xsi:type="dcterms:W3CDTF">2021-05-14T14:14:54Z</dcterms:modified>
</cp:coreProperties>
</file>