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77C2B-E055-7D40-AE9F-968ACA237508}" type="doc">
      <dgm:prSet loTypeId="urn:microsoft.com/office/officeart/2005/8/layout/chevron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AA90F-9FFB-AC41-AC3E-DF896E16C993}">
      <dgm:prSet phldrT="[Text]" custT="1"/>
      <dgm:spPr/>
      <dgm:t>
        <a:bodyPr/>
        <a:lstStyle/>
        <a:p>
          <a:r>
            <a:rPr lang="en-US" sz="2400" dirty="0" smtClean="0"/>
            <a:t>Clean</a:t>
          </a:r>
          <a:endParaRPr lang="en-US" sz="2400" dirty="0"/>
        </a:p>
      </dgm:t>
    </dgm:pt>
    <dgm:pt modelId="{E364CCC4-BD3F-6841-A73A-C10544D82E81}" type="parTrans" cxnId="{342A8CC7-A84E-9749-AFEA-278067154751}">
      <dgm:prSet/>
      <dgm:spPr/>
      <dgm:t>
        <a:bodyPr/>
        <a:lstStyle/>
        <a:p>
          <a:endParaRPr lang="en-US"/>
        </a:p>
      </dgm:t>
    </dgm:pt>
    <dgm:pt modelId="{6BD59948-2234-C04A-8E4F-37077DF2C41F}" type="sibTrans" cxnId="{342A8CC7-A84E-9749-AFEA-278067154751}">
      <dgm:prSet/>
      <dgm:spPr/>
      <dgm:t>
        <a:bodyPr/>
        <a:lstStyle/>
        <a:p>
          <a:endParaRPr lang="en-US"/>
        </a:p>
      </dgm:t>
    </dgm:pt>
    <dgm:pt modelId="{DF382592-C1F0-4B46-9239-205D3FC55817}">
      <dgm:prSet phldrT="[Text]"/>
      <dgm:spPr/>
      <dgm:t>
        <a:bodyPr/>
        <a:lstStyle/>
        <a:p>
          <a:r>
            <a:rPr lang="en-US" dirty="0" smtClean="0"/>
            <a:t>Fantasy, Adventure, Fiction, Children, Myth, Folklore</a:t>
          </a:r>
          <a:endParaRPr lang="en-US" dirty="0"/>
        </a:p>
      </dgm:t>
    </dgm:pt>
    <dgm:pt modelId="{FDD1D8D2-E60C-2048-AA8F-B12C55569B41}" type="parTrans" cxnId="{7B8D8160-B1F5-5A41-BFD7-B8AEAB5E33A6}">
      <dgm:prSet/>
      <dgm:spPr/>
      <dgm:t>
        <a:bodyPr/>
        <a:lstStyle/>
        <a:p>
          <a:endParaRPr lang="en-US"/>
        </a:p>
      </dgm:t>
    </dgm:pt>
    <dgm:pt modelId="{FF2A70FC-9B09-8244-B399-7111A42DB137}" type="sibTrans" cxnId="{7B8D8160-B1F5-5A41-BFD7-B8AEAB5E33A6}">
      <dgm:prSet/>
      <dgm:spPr/>
      <dgm:t>
        <a:bodyPr/>
        <a:lstStyle/>
        <a:p>
          <a:endParaRPr lang="en-US"/>
        </a:p>
      </dgm:t>
    </dgm:pt>
    <dgm:pt modelId="{018D992A-2D05-7A48-A3F7-7793659F9B28}">
      <dgm:prSet phldrT="[Text]"/>
      <dgm:spPr/>
      <dgm:t>
        <a:bodyPr/>
        <a:lstStyle/>
        <a:p>
          <a:r>
            <a:rPr lang="en-US" dirty="0" smtClean="0"/>
            <a:t>~6% of Gutenberg Library</a:t>
          </a:r>
          <a:endParaRPr lang="en-US" dirty="0"/>
        </a:p>
      </dgm:t>
    </dgm:pt>
    <dgm:pt modelId="{7A27C6C9-ADF0-3548-BE35-E15D781EFB2F}" type="parTrans" cxnId="{31B71DE3-F0C7-794F-992C-74C041B60709}">
      <dgm:prSet/>
      <dgm:spPr/>
      <dgm:t>
        <a:bodyPr/>
        <a:lstStyle/>
        <a:p>
          <a:endParaRPr lang="en-US"/>
        </a:p>
      </dgm:t>
    </dgm:pt>
    <dgm:pt modelId="{0ABBBF99-3653-3E44-9F9F-76CCC0E2076F}" type="sibTrans" cxnId="{31B71DE3-F0C7-794F-992C-74C041B60709}">
      <dgm:prSet/>
      <dgm:spPr/>
      <dgm:t>
        <a:bodyPr/>
        <a:lstStyle/>
        <a:p>
          <a:endParaRPr lang="en-US"/>
        </a:p>
      </dgm:t>
    </dgm:pt>
    <dgm:pt modelId="{7C026EEB-36AA-014F-85A8-6CDA0A7555AF}">
      <dgm:prSet phldrT="[Text]"/>
      <dgm:spPr/>
      <dgm:t>
        <a:bodyPr/>
        <a:lstStyle/>
        <a:p>
          <a:r>
            <a:rPr lang="en-US" b="1" dirty="0" smtClean="0"/>
            <a:t>Lemmatize</a:t>
          </a:r>
          <a:endParaRPr lang="en-US" b="1" dirty="0"/>
        </a:p>
      </dgm:t>
    </dgm:pt>
    <dgm:pt modelId="{D6E9BE08-7EED-CE4D-96E7-0F6BEFEA12FD}" type="parTrans" cxnId="{151AE8E1-60C8-4546-86B5-A9C8222006AB}">
      <dgm:prSet/>
      <dgm:spPr/>
      <dgm:t>
        <a:bodyPr/>
        <a:lstStyle/>
        <a:p>
          <a:endParaRPr lang="en-US"/>
        </a:p>
      </dgm:t>
    </dgm:pt>
    <dgm:pt modelId="{55F4CE90-968A-714A-9390-08E14BA2A7B3}" type="sibTrans" cxnId="{151AE8E1-60C8-4546-86B5-A9C8222006AB}">
      <dgm:prSet/>
      <dgm:spPr/>
      <dgm:t>
        <a:bodyPr/>
        <a:lstStyle/>
        <a:p>
          <a:endParaRPr lang="en-US"/>
        </a:p>
      </dgm:t>
    </dgm:pt>
    <dgm:pt modelId="{C20B2C7C-8448-5142-9408-7F44DE9BE8F9}">
      <dgm:prSet phldrT="[Text]" custT="1"/>
      <dgm:spPr/>
      <dgm:t>
        <a:bodyPr/>
        <a:lstStyle/>
        <a:p>
          <a:r>
            <a:rPr lang="en-US" sz="1800" b="1" dirty="0" smtClean="0"/>
            <a:t>TFIDF</a:t>
          </a:r>
          <a:endParaRPr lang="en-US" sz="1800" b="1" dirty="0"/>
        </a:p>
      </dgm:t>
    </dgm:pt>
    <dgm:pt modelId="{A1F310F6-66EC-1C4E-A05B-028F164E70D6}" type="parTrans" cxnId="{62E1FC66-4692-5E4D-8352-3A9E08106D1D}">
      <dgm:prSet/>
      <dgm:spPr/>
      <dgm:t>
        <a:bodyPr/>
        <a:lstStyle/>
        <a:p>
          <a:endParaRPr lang="en-US"/>
        </a:p>
      </dgm:t>
    </dgm:pt>
    <dgm:pt modelId="{DF9CE8C3-AD0F-9748-A656-DCEEAECA4DCC}" type="sibTrans" cxnId="{62E1FC66-4692-5E4D-8352-3A9E08106D1D}">
      <dgm:prSet/>
      <dgm:spPr/>
      <dgm:t>
        <a:bodyPr/>
        <a:lstStyle/>
        <a:p>
          <a:endParaRPr lang="en-US"/>
        </a:p>
      </dgm:t>
    </dgm:pt>
    <dgm:pt modelId="{AFAD4447-795E-0047-9366-852B5919F400}">
      <dgm:prSet phldrT="[Text]"/>
      <dgm:spPr/>
      <dgm:t>
        <a:bodyPr/>
        <a:lstStyle/>
        <a:p>
          <a:r>
            <a:rPr lang="en-US" dirty="0" smtClean="0"/>
            <a:t>12,000 term limit</a:t>
          </a:r>
          <a:endParaRPr lang="en-US" dirty="0"/>
        </a:p>
      </dgm:t>
    </dgm:pt>
    <dgm:pt modelId="{D234E703-BE8F-4F4D-B6A3-9F03A4123595}" type="parTrans" cxnId="{27C9F637-8704-6247-81A3-B01D91288535}">
      <dgm:prSet/>
      <dgm:spPr/>
      <dgm:t>
        <a:bodyPr/>
        <a:lstStyle/>
        <a:p>
          <a:endParaRPr lang="en-US"/>
        </a:p>
      </dgm:t>
    </dgm:pt>
    <dgm:pt modelId="{DEA2087A-B690-F648-A499-408422A5885B}" type="sibTrans" cxnId="{27C9F637-8704-6247-81A3-B01D91288535}">
      <dgm:prSet/>
      <dgm:spPr/>
      <dgm:t>
        <a:bodyPr/>
        <a:lstStyle/>
        <a:p>
          <a:endParaRPr lang="en-US"/>
        </a:p>
      </dgm:t>
    </dgm:pt>
    <dgm:pt modelId="{622E23C7-6CB8-D146-882D-0403D7AD110B}">
      <dgm:prSet phldrT="[Text]" custT="1"/>
      <dgm:spPr/>
      <dgm:t>
        <a:bodyPr/>
        <a:lstStyle/>
        <a:p>
          <a:r>
            <a:rPr lang="en-US" sz="1800" dirty="0" smtClean="0"/>
            <a:t>NMF</a:t>
          </a:r>
          <a:endParaRPr lang="en-US" sz="1800" dirty="0"/>
        </a:p>
      </dgm:t>
    </dgm:pt>
    <dgm:pt modelId="{E2EDC33B-6BB8-4641-97F1-ED0F944BAFAA}" type="parTrans" cxnId="{E1ACD777-F83F-3940-92A8-F7D7B1AE8BDC}">
      <dgm:prSet/>
      <dgm:spPr/>
      <dgm:t>
        <a:bodyPr/>
        <a:lstStyle/>
        <a:p>
          <a:endParaRPr lang="en-US"/>
        </a:p>
      </dgm:t>
    </dgm:pt>
    <dgm:pt modelId="{8ECFA4B3-B357-3745-B7F9-F4EA3D8EA991}" type="sibTrans" cxnId="{E1ACD777-F83F-3940-92A8-F7D7B1AE8BDC}">
      <dgm:prSet/>
      <dgm:spPr/>
      <dgm:t>
        <a:bodyPr/>
        <a:lstStyle/>
        <a:p>
          <a:endParaRPr lang="en-US"/>
        </a:p>
      </dgm:t>
    </dgm:pt>
    <dgm:pt modelId="{54705BAD-A395-2944-B69D-0EA7F85595CD}">
      <dgm:prSet phldrT="[Text]" custT="1"/>
      <dgm:spPr/>
      <dgm:t>
        <a:bodyPr/>
        <a:lstStyle/>
        <a:p>
          <a:r>
            <a:rPr lang="en-US" sz="1300" b="1" dirty="0" smtClean="0"/>
            <a:t>Clusters</a:t>
          </a:r>
          <a:endParaRPr lang="en-US" sz="1300" b="1" dirty="0"/>
        </a:p>
      </dgm:t>
    </dgm:pt>
    <dgm:pt modelId="{55149EA0-F9FF-D34D-9E24-F40C4857BD2E}" type="parTrans" cxnId="{A86905EC-8AB0-5544-B333-0D8878B7A26A}">
      <dgm:prSet/>
      <dgm:spPr/>
      <dgm:t>
        <a:bodyPr/>
        <a:lstStyle/>
        <a:p>
          <a:endParaRPr lang="en-US"/>
        </a:p>
      </dgm:t>
    </dgm:pt>
    <dgm:pt modelId="{2E465E23-F252-174C-BC45-6C10451A3EDF}" type="sibTrans" cxnId="{A86905EC-8AB0-5544-B333-0D8878B7A26A}">
      <dgm:prSet/>
      <dgm:spPr/>
      <dgm:t>
        <a:bodyPr/>
        <a:lstStyle/>
        <a:p>
          <a:endParaRPr lang="en-US"/>
        </a:p>
      </dgm:t>
    </dgm:pt>
    <dgm:pt modelId="{CDE52F69-DB82-4640-92F4-B9AC5CF25D6E}">
      <dgm:prSet phldrT="[Text]"/>
      <dgm:spPr/>
      <dgm:t>
        <a:bodyPr/>
        <a:lstStyle/>
        <a:p>
          <a:r>
            <a:rPr lang="en-US" dirty="0" smtClean="0"/>
            <a:t>15 topics</a:t>
          </a:r>
          <a:endParaRPr lang="en-US" dirty="0"/>
        </a:p>
      </dgm:t>
    </dgm:pt>
    <dgm:pt modelId="{C6820F6A-7E65-B244-8A46-272C0F4663C3}" type="parTrans" cxnId="{B980B807-511B-1547-9E98-35DDB9837D9A}">
      <dgm:prSet/>
      <dgm:spPr/>
      <dgm:t>
        <a:bodyPr/>
        <a:lstStyle/>
        <a:p>
          <a:endParaRPr lang="en-US"/>
        </a:p>
      </dgm:t>
    </dgm:pt>
    <dgm:pt modelId="{1EF4B695-18AA-8F4A-BEA4-9A35402B1C44}" type="sibTrans" cxnId="{B980B807-511B-1547-9E98-35DDB9837D9A}">
      <dgm:prSet/>
      <dgm:spPr/>
      <dgm:t>
        <a:bodyPr/>
        <a:lstStyle/>
        <a:p>
          <a:endParaRPr lang="en-US"/>
        </a:p>
      </dgm:t>
    </dgm:pt>
    <dgm:pt modelId="{CDB24C3A-9275-BA46-89A9-3378D7DC88F7}">
      <dgm:prSet phldrT="[Text]" custT="1"/>
      <dgm:spPr/>
      <dgm:t>
        <a:bodyPr/>
        <a:lstStyle/>
        <a:p>
          <a:r>
            <a:rPr lang="en-US" sz="1800" dirty="0" smtClean="0"/>
            <a:t>T-SNE</a:t>
          </a:r>
          <a:endParaRPr lang="en-US" sz="1800" dirty="0"/>
        </a:p>
      </dgm:t>
    </dgm:pt>
    <dgm:pt modelId="{3D29551E-8CF2-2E44-ABB5-33E71D9B6139}" type="parTrans" cxnId="{1CD03FCD-01AC-1A44-BA91-33060AD10019}">
      <dgm:prSet/>
      <dgm:spPr/>
      <dgm:t>
        <a:bodyPr/>
        <a:lstStyle/>
        <a:p>
          <a:endParaRPr lang="en-US"/>
        </a:p>
      </dgm:t>
    </dgm:pt>
    <dgm:pt modelId="{5AB644E9-8C8C-664D-BC9B-70C84C25D69A}" type="sibTrans" cxnId="{1CD03FCD-01AC-1A44-BA91-33060AD10019}">
      <dgm:prSet/>
      <dgm:spPr/>
      <dgm:t>
        <a:bodyPr/>
        <a:lstStyle/>
        <a:p>
          <a:endParaRPr lang="en-US"/>
        </a:p>
      </dgm:t>
    </dgm:pt>
    <dgm:pt modelId="{3877476F-125A-4D45-8A2D-FA53F62BFF44}">
      <dgm:prSet phldrT="[Text]"/>
      <dgm:spPr/>
      <dgm:t>
        <a:bodyPr/>
        <a:lstStyle/>
        <a:p>
          <a:r>
            <a:rPr lang="en-US" dirty="0" smtClean="0"/>
            <a:t>The cars are different </a:t>
          </a:r>
          <a:r>
            <a:rPr lang="en-US" dirty="0" smtClean="0">
              <a:sym typeface="Wingdings"/>
            </a:rPr>
            <a:t> </a:t>
          </a:r>
          <a:r>
            <a:rPr lang="en-US" dirty="0" smtClean="0"/>
            <a:t>the car be differ</a:t>
          </a:r>
          <a:endParaRPr lang="en-US" dirty="0"/>
        </a:p>
      </dgm:t>
    </dgm:pt>
    <dgm:pt modelId="{F62540E5-BD21-C446-B288-121EA50151D7}" type="parTrans" cxnId="{D244BDA1-A098-9049-A151-53B70EFACAF3}">
      <dgm:prSet/>
      <dgm:spPr/>
      <dgm:t>
        <a:bodyPr/>
        <a:lstStyle/>
        <a:p>
          <a:endParaRPr lang="en-US"/>
        </a:p>
      </dgm:t>
    </dgm:pt>
    <dgm:pt modelId="{CDCCB9EF-568D-5A4A-A0E3-C485B54D515D}" type="sibTrans" cxnId="{D244BDA1-A098-9049-A151-53B70EFACAF3}">
      <dgm:prSet/>
      <dgm:spPr/>
      <dgm:t>
        <a:bodyPr/>
        <a:lstStyle/>
        <a:p>
          <a:endParaRPr lang="en-US"/>
        </a:p>
      </dgm:t>
    </dgm:pt>
    <dgm:pt modelId="{E2BAFB95-30AD-4C45-B74B-FE27C26251CB}">
      <dgm:prSet phldrT="[Text]"/>
      <dgm:spPr/>
      <dgm:t>
        <a:bodyPr/>
        <a:lstStyle/>
        <a:p>
          <a:r>
            <a:rPr lang="en-US" strike="sngStrike" dirty="0" smtClean="0"/>
            <a:t>LDA</a:t>
          </a:r>
          <a:endParaRPr lang="en-US" strike="sngStrike" dirty="0"/>
        </a:p>
      </dgm:t>
    </dgm:pt>
    <dgm:pt modelId="{53005B05-656C-6242-9769-49CD7FAD6A64}" type="parTrans" cxnId="{EC2947CC-F2F0-CF41-AD8A-E23997863D43}">
      <dgm:prSet/>
      <dgm:spPr/>
    </dgm:pt>
    <dgm:pt modelId="{D7134CB9-B935-DF44-A3D7-EF8A816AAE7E}" type="sibTrans" cxnId="{EC2947CC-F2F0-CF41-AD8A-E23997863D43}">
      <dgm:prSet/>
      <dgm:spPr/>
    </dgm:pt>
    <dgm:pt modelId="{B65CA525-95D5-5D44-BE8D-AC2910594102}">
      <dgm:prSet phldrT="[Text]" custT="1"/>
      <dgm:spPr/>
      <dgm:t>
        <a:bodyPr/>
        <a:lstStyle/>
        <a:p>
          <a:r>
            <a:rPr lang="en-US" sz="1800" dirty="0" smtClean="0"/>
            <a:t>K-means</a:t>
          </a:r>
          <a:endParaRPr lang="en-US" sz="1800" b="1" dirty="0"/>
        </a:p>
      </dgm:t>
    </dgm:pt>
    <dgm:pt modelId="{9B666683-19FB-A44C-85EA-6D85D6AAF526}" type="parTrans" cxnId="{2E047F2A-0EDA-DA49-8CF9-272F299F4817}">
      <dgm:prSet/>
      <dgm:spPr/>
    </dgm:pt>
    <dgm:pt modelId="{BD716941-6740-A443-A0F1-0173102EC0CC}" type="sibTrans" cxnId="{2E047F2A-0EDA-DA49-8CF9-272F299F4817}">
      <dgm:prSet/>
      <dgm:spPr/>
    </dgm:pt>
    <dgm:pt modelId="{4D2A7E30-8982-F749-A1D7-FC3A2612FF4F}" type="pres">
      <dgm:prSet presAssocID="{A3177C2B-E055-7D40-AE9F-968ACA237508}" presName="linearFlow" presStyleCnt="0">
        <dgm:presLayoutVars>
          <dgm:dir/>
          <dgm:animLvl val="lvl"/>
          <dgm:resizeHandles val="exact"/>
        </dgm:presLayoutVars>
      </dgm:prSet>
      <dgm:spPr/>
    </dgm:pt>
    <dgm:pt modelId="{2CF4F15E-EB12-D944-8571-DB49B27C1BD2}" type="pres">
      <dgm:prSet presAssocID="{B15AA90F-9FFB-AC41-AC3E-DF896E16C993}" presName="composite" presStyleCnt="0"/>
      <dgm:spPr/>
    </dgm:pt>
    <dgm:pt modelId="{6384DEB3-E2C3-3148-80EC-24F73317C493}" type="pres">
      <dgm:prSet presAssocID="{B15AA90F-9FFB-AC41-AC3E-DF896E16C993}" presName="parentText" presStyleLbl="alignNode1" presStyleIdx="0" presStyleCnt="5" custScaleX="125672">
        <dgm:presLayoutVars>
          <dgm:chMax val="1"/>
          <dgm:bulletEnabled val="1"/>
        </dgm:presLayoutVars>
      </dgm:prSet>
      <dgm:spPr/>
    </dgm:pt>
    <dgm:pt modelId="{52B346A6-3FE3-324A-B8C9-47A02399788B}" type="pres">
      <dgm:prSet presAssocID="{B15AA90F-9FFB-AC41-AC3E-DF896E16C99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08C45-4E13-AB48-B075-94EE7FAE4464}" type="pres">
      <dgm:prSet presAssocID="{6BD59948-2234-C04A-8E4F-37077DF2C41F}" presName="sp" presStyleCnt="0"/>
      <dgm:spPr/>
    </dgm:pt>
    <dgm:pt modelId="{E1B62E92-DAAC-824A-BC76-3EC017CFAE5B}" type="pres">
      <dgm:prSet presAssocID="{7C026EEB-36AA-014F-85A8-6CDA0A7555AF}" presName="composite" presStyleCnt="0"/>
      <dgm:spPr/>
    </dgm:pt>
    <dgm:pt modelId="{BBB78730-6935-5649-A274-1EE1541968E7}" type="pres">
      <dgm:prSet presAssocID="{7C026EEB-36AA-014F-85A8-6CDA0A7555A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B3FB901-B4D2-2445-B388-0634B481BD1D}" type="pres">
      <dgm:prSet presAssocID="{7C026EEB-36AA-014F-85A8-6CDA0A7555A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F3DE0-CE66-0240-8964-2EE5AB605FC4}" type="pres">
      <dgm:prSet presAssocID="{55F4CE90-968A-714A-9390-08E14BA2A7B3}" presName="sp" presStyleCnt="0"/>
      <dgm:spPr/>
    </dgm:pt>
    <dgm:pt modelId="{3123E434-49D6-DC42-A0A0-D7A963E4BA4F}" type="pres">
      <dgm:prSet presAssocID="{C20B2C7C-8448-5142-9408-7F44DE9BE8F9}" presName="composite" presStyleCnt="0"/>
      <dgm:spPr/>
    </dgm:pt>
    <dgm:pt modelId="{F7D1E1E9-2BDF-A241-8E30-9DB1025A4C6B}" type="pres">
      <dgm:prSet presAssocID="{C20B2C7C-8448-5142-9408-7F44DE9BE8F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C1529B8-086A-5F43-9FF7-35042CF558DB}" type="pres">
      <dgm:prSet presAssocID="{C20B2C7C-8448-5142-9408-7F44DE9BE8F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D02F7-A33E-D74A-A97B-4978092A56AD}" type="pres">
      <dgm:prSet presAssocID="{DF9CE8C3-AD0F-9748-A656-DCEEAECA4DCC}" presName="sp" presStyleCnt="0"/>
      <dgm:spPr/>
    </dgm:pt>
    <dgm:pt modelId="{BC9FCC48-36B9-AD43-B2F1-773744EF6106}" type="pres">
      <dgm:prSet presAssocID="{622E23C7-6CB8-D146-882D-0403D7AD110B}" presName="composite" presStyleCnt="0"/>
      <dgm:spPr/>
    </dgm:pt>
    <dgm:pt modelId="{E439ED16-9BC9-6C43-AE8D-DA003BAED00D}" type="pres">
      <dgm:prSet presAssocID="{622E23C7-6CB8-D146-882D-0403D7AD110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3B84FB3-041C-F444-81BC-9784768075C2}" type="pres">
      <dgm:prSet presAssocID="{622E23C7-6CB8-D146-882D-0403D7AD110B}" presName="descendantText" presStyleLbl="alignAcc1" presStyleIdx="3" presStyleCnt="5" custLinFactNeighborY="-3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67838-8EC9-4148-BE1C-ACC5241B2CF8}" type="pres">
      <dgm:prSet presAssocID="{8ECFA4B3-B357-3745-B7F9-F4EA3D8EA991}" presName="sp" presStyleCnt="0"/>
      <dgm:spPr/>
    </dgm:pt>
    <dgm:pt modelId="{517D3C26-BC6D-F74B-8C30-879AB57186F9}" type="pres">
      <dgm:prSet presAssocID="{54705BAD-A395-2944-B69D-0EA7F85595CD}" presName="composite" presStyleCnt="0"/>
      <dgm:spPr/>
    </dgm:pt>
    <dgm:pt modelId="{D8525888-8F3B-B54B-A3D4-AD5644F65FD8}" type="pres">
      <dgm:prSet presAssocID="{54705BAD-A395-2944-B69D-0EA7F85595CD}" presName="parentText" presStyleLbl="alignNode1" presStyleIdx="4" presStyleCnt="5" custScaleX="11179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AB136-61B4-7443-B4A6-1D15DB4976AE}" type="pres">
      <dgm:prSet presAssocID="{54705BAD-A395-2944-B69D-0EA7F85595C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A63FFE-A3C2-9C44-AA15-E5F1AC659F86}" type="presOf" srcId="{C20B2C7C-8448-5142-9408-7F44DE9BE8F9}" destId="{F7D1E1E9-2BDF-A241-8E30-9DB1025A4C6B}" srcOrd="0" destOrd="0" presId="urn:microsoft.com/office/officeart/2005/8/layout/chevron2"/>
    <dgm:cxn modelId="{A86905EC-8AB0-5544-B333-0D8878B7A26A}" srcId="{A3177C2B-E055-7D40-AE9F-968ACA237508}" destId="{54705BAD-A395-2944-B69D-0EA7F85595CD}" srcOrd="4" destOrd="0" parTransId="{55149EA0-F9FF-D34D-9E24-F40C4857BD2E}" sibTransId="{2E465E23-F252-174C-BC45-6C10451A3EDF}"/>
    <dgm:cxn modelId="{B980B807-511B-1547-9E98-35DDB9837D9A}" srcId="{622E23C7-6CB8-D146-882D-0403D7AD110B}" destId="{CDE52F69-DB82-4640-92F4-B9AC5CF25D6E}" srcOrd="1" destOrd="0" parTransId="{C6820F6A-7E65-B244-8A46-272C0F4663C3}" sibTransId="{1EF4B695-18AA-8F4A-BEA4-9A35402B1C44}"/>
    <dgm:cxn modelId="{DC4D18B8-4D7F-2443-A815-60314449B27F}" type="presOf" srcId="{DF382592-C1F0-4B46-9239-205D3FC55817}" destId="{52B346A6-3FE3-324A-B8C9-47A02399788B}" srcOrd="0" destOrd="0" presId="urn:microsoft.com/office/officeart/2005/8/layout/chevron2"/>
    <dgm:cxn modelId="{2228E30C-0B3E-194A-9ABA-C0C3B108402E}" type="presOf" srcId="{7C026EEB-36AA-014F-85A8-6CDA0A7555AF}" destId="{BBB78730-6935-5649-A274-1EE1541968E7}" srcOrd="0" destOrd="0" presId="urn:microsoft.com/office/officeart/2005/8/layout/chevron2"/>
    <dgm:cxn modelId="{27C9F637-8704-6247-81A3-B01D91288535}" srcId="{C20B2C7C-8448-5142-9408-7F44DE9BE8F9}" destId="{AFAD4447-795E-0047-9366-852B5919F400}" srcOrd="0" destOrd="0" parTransId="{D234E703-BE8F-4F4D-B6A3-9F03A4123595}" sibTransId="{DEA2087A-B690-F648-A499-408422A5885B}"/>
    <dgm:cxn modelId="{D244BDA1-A098-9049-A151-53B70EFACAF3}" srcId="{7C026EEB-36AA-014F-85A8-6CDA0A7555AF}" destId="{3877476F-125A-4D45-8A2D-FA53F62BFF44}" srcOrd="0" destOrd="0" parTransId="{F62540E5-BD21-C446-B288-121EA50151D7}" sibTransId="{CDCCB9EF-568D-5A4A-A0E3-C485B54D515D}"/>
    <dgm:cxn modelId="{75026E3F-5FAF-4548-AF8B-29D85FE33394}" type="presOf" srcId="{A3177C2B-E055-7D40-AE9F-968ACA237508}" destId="{4D2A7E30-8982-F749-A1D7-FC3A2612FF4F}" srcOrd="0" destOrd="0" presId="urn:microsoft.com/office/officeart/2005/8/layout/chevron2"/>
    <dgm:cxn modelId="{2E047F2A-0EDA-DA49-8CF9-272F299F4817}" srcId="{54705BAD-A395-2944-B69D-0EA7F85595CD}" destId="{B65CA525-95D5-5D44-BE8D-AC2910594102}" srcOrd="0" destOrd="0" parTransId="{9B666683-19FB-A44C-85EA-6D85D6AAF526}" sibTransId="{BD716941-6740-A443-A0F1-0173102EC0CC}"/>
    <dgm:cxn modelId="{D1B44B6D-7D80-094E-AAF3-7D0C56E5AC1C}" type="presOf" srcId="{B65CA525-95D5-5D44-BE8D-AC2910594102}" destId="{F1CAB136-61B4-7443-B4A6-1D15DB4976AE}" srcOrd="0" destOrd="0" presId="urn:microsoft.com/office/officeart/2005/8/layout/chevron2"/>
    <dgm:cxn modelId="{EC2947CC-F2F0-CF41-AD8A-E23997863D43}" srcId="{622E23C7-6CB8-D146-882D-0403D7AD110B}" destId="{E2BAFB95-30AD-4C45-B74B-FE27C26251CB}" srcOrd="0" destOrd="0" parTransId="{53005B05-656C-6242-9769-49CD7FAD6A64}" sibTransId="{D7134CB9-B935-DF44-A3D7-EF8A816AAE7E}"/>
    <dgm:cxn modelId="{7EDACF87-F9DB-7544-A9A0-A1ACAB5DDBC2}" type="presOf" srcId="{E2BAFB95-30AD-4C45-B74B-FE27C26251CB}" destId="{A3B84FB3-041C-F444-81BC-9784768075C2}" srcOrd="0" destOrd="0" presId="urn:microsoft.com/office/officeart/2005/8/layout/chevron2"/>
    <dgm:cxn modelId="{1E448524-6D6F-D34C-8F3F-2572B15B53C7}" type="presOf" srcId="{622E23C7-6CB8-D146-882D-0403D7AD110B}" destId="{E439ED16-9BC9-6C43-AE8D-DA003BAED00D}" srcOrd="0" destOrd="0" presId="urn:microsoft.com/office/officeart/2005/8/layout/chevron2"/>
    <dgm:cxn modelId="{005430C8-C9AA-1948-8AF3-04874C84FCAD}" type="presOf" srcId="{CDE52F69-DB82-4640-92F4-B9AC5CF25D6E}" destId="{A3B84FB3-041C-F444-81BC-9784768075C2}" srcOrd="0" destOrd="1" presId="urn:microsoft.com/office/officeart/2005/8/layout/chevron2"/>
    <dgm:cxn modelId="{31B71DE3-F0C7-794F-992C-74C041B60709}" srcId="{B15AA90F-9FFB-AC41-AC3E-DF896E16C993}" destId="{018D992A-2D05-7A48-A3F7-7793659F9B28}" srcOrd="1" destOrd="0" parTransId="{7A27C6C9-ADF0-3548-BE35-E15D781EFB2F}" sibTransId="{0ABBBF99-3653-3E44-9F9F-76CCC0E2076F}"/>
    <dgm:cxn modelId="{4AB5C553-8DF0-5A43-A260-A30F8FE88236}" type="presOf" srcId="{AFAD4447-795E-0047-9366-852B5919F400}" destId="{EC1529B8-086A-5F43-9FF7-35042CF558DB}" srcOrd="0" destOrd="0" presId="urn:microsoft.com/office/officeart/2005/8/layout/chevron2"/>
    <dgm:cxn modelId="{62E1FC66-4692-5E4D-8352-3A9E08106D1D}" srcId="{A3177C2B-E055-7D40-AE9F-968ACA237508}" destId="{C20B2C7C-8448-5142-9408-7F44DE9BE8F9}" srcOrd="2" destOrd="0" parTransId="{A1F310F6-66EC-1C4E-A05B-028F164E70D6}" sibTransId="{DF9CE8C3-AD0F-9748-A656-DCEEAECA4DCC}"/>
    <dgm:cxn modelId="{5EC77410-355E-9848-8AA0-4CC03277F6A6}" type="presOf" srcId="{CDB24C3A-9275-BA46-89A9-3378D7DC88F7}" destId="{F1CAB136-61B4-7443-B4A6-1D15DB4976AE}" srcOrd="0" destOrd="1" presId="urn:microsoft.com/office/officeart/2005/8/layout/chevron2"/>
    <dgm:cxn modelId="{53560483-DB8B-0C48-9C5D-77E6FFDA295D}" type="presOf" srcId="{018D992A-2D05-7A48-A3F7-7793659F9B28}" destId="{52B346A6-3FE3-324A-B8C9-47A02399788B}" srcOrd="0" destOrd="1" presId="urn:microsoft.com/office/officeart/2005/8/layout/chevron2"/>
    <dgm:cxn modelId="{D8AAF5BF-86C7-F642-A043-5CC184796CD6}" type="presOf" srcId="{3877476F-125A-4D45-8A2D-FA53F62BFF44}" destId="{1B3FB901-B4D2-2445-B388-0634B481BD1D}" srcOrd="0" destOrd="0" presId="urn:microsoft.com/office/officeart/2005/8/layout/chevron2"/>
    <dgm:cxn modelId="{1CD03FCD-01AC-1A44-BA91-33060AD10019}" srcId="{54705BAD-A395-2944-B69D-0EA7F85595CD}" destId="{CDB24C3A-9275-BA46-89A9-3378D7DC88F7}" srcOrd="1" destOrd="0" parTransId="{3D29551E-8CF2-2E44-ABB5-33E71D9B6139}" sibTransId="{5AB644E9-8C8C-664D-BC9B-70C84C25D69A}"/>
    <dgm:cxn modelId="{1CF3719A-BD3E-2245-B2F8-4031C2A1BDDB}" type="presOf" srcId="{54705BAD-A395-2944-B69D-0EA7F85595CD}" destId="{D8525888-8F3B-B54B-A3D4-AD5644F65FD8}" srcOrd="0" destOrd="0" presId="urn:microsoft.com/office/officeart/2005/8/layout/chevron2"/>
    <dgm:cxn modelId="{342A8CC7-A84E-9749-AFEA-278067154751}" srcId="{A3177C2B-E055-7D40-AE9F-968ACA237508}" destId="{B15AA90F-9FFB-AC41-AC3E-DF896E16C993}" srcOrd="0" destOrd="0" parTransId="{E364CCC4-BD3F-6841-A73A-C10544D82E81}" sibTransId="{6BD59948-2234-C04A-8E4F-37077DF2C41F}"/>
    <dgm:cxn modelId="{7B8D8160-B1F5-5A41-BFD7-B8AEAB5E33A6}" srcId="{B15AA90F-9FFB-AC41-AC3E-DF896E16C993}" destId="{DF382592-C1F0-4B46-9239-205D3FC55817}" srcOrd="0" destOrd="0" parTransId="{FDD1D8D2-E60C-2048-AA8F-B12C55569B41}" sibTransId="{FF2A70FC-9B09-8244-B399-7111A42DB137}"/>
    <dgm:cxn modelId="{151AE8E1-60C8-4546-86B5-A9C8222006AB}" srcId="{A3177C2B-E055-7D40-AE9F-968ACA237508}" destId="{7C026EEB-36AA-014F-85A8-6CDA0A7555AF}" srcOrd="1" destOrd="0" parTransId="{D6E9BE08-7EED-CE4D-96E7-0F6BEFEA12FD}" sibTransId="{55F4CE90-968A-714A-9390-08E14BA2A7B3}"/>
    <dgm:cxn modelId="{9DB2DEC2-87B2-E04D-874E-1AEF6E2CE108}" type="presOf" srcId="{B15AA90F-9FFB-AC41-AC3E-DF896E16C993}" destId="{6384DEB3-E2C3-3148-80EC-24F73317C493}" srcOrd="0" destOrd="0" presId="urn:microsoft.com/office/officeart/2005/8/layout/chevron2"/>
    <dgm:cxn modelId="{E1ACD777-F83F-3940-92A8-F7D7B1AE8BDC}" srcId="{A3177C2B-E055-7D40-AE9F-968ACA237508}" destId="{622E23C7-6CB8-D146-882D-0403D7AD110B}" srcOrd="3" destOrd="0" parTransId="{E2EDC33B-6BB8-4641-97F1-ED0F944BAFAA}" sibTransId="{8ECFA4B3-B357-3745-B7F9-F4EA3D8EA991}"/>
    <dgm:cxn modelId="{62971E70-2AA6-9D4C-B69D-CE519A3A494E}" type="presParOf" srcId="{4D2A7E30-8982-F749-A1D7-FC3A2612FF4F}" destId="{2CF4F15E-EB12-D944-8571-DB49B27C1BD2}" srcOrd="0" destOrd="0" presId="urn:microsoft.com/office/officeart/2005/8/layout/chevron2"/>
    <dgm:cxn modelId="{5EE3EEE4-F7FC-144F-A47D-F347D3C92744}" type="presParOf" srcId="{2CF4F15E-EB12-D944-8571-DB49B27C1BD2}" destId="{6384DEB3-E2C3-3148-80EC-24F73317C493}" srcOrd="0" destOrd="0" presId="urn:microsoft.com/office/officeart/2005/8/layout/chevron2"/>
    <dgm:cxn modelId="{9A5F9BDD-3603-6243-A79B-79B21852C386}" type="presParOf" srcId="{2CF4F15E-EB12-D944-8571-DB49B27C1BD2}" destId="{52B346A6-3FE3-324A-B8C9-47A02399788B}" srcOrd="1" destOrd="0" presId="urn:microsoft.com/office/officeart/2005/8/layout/chevron2"/>
    <dgm:cxn modelId="{CFEEECA0-7F8F-EC44-89D3-8739F2D9E2F4}" type="presParOf" srcId="{4D2A7E30-8982-F749-A1D7-FC3A2612FF4F}" destId="{B1808C45-4E13-AB48-B075-94EE7FAE4464}" srcOrd="1" destOrd="0" presId="urn:microsoft.com/office/officeart/2005/8/layout/chevron2"/>
    <dgm:cxn modelId="{66B230FC-590A-B141-8ED6-B5B6B99F58B8}" type="presParOf" srcId="{4D2A7E30-8982-F749-A1D7-FC3A2612FF4F}" destId="{E1B62E92-DAAC-824A-BC76-3EC017CFAE5B}" srcOrd="2" destOrd="0" presId="urn:microsoft.com/office/officeart/2005/8/layout/chevron2"/>
    <dgm:cxn modelId="{CB0BF8DE-42D5-0F40-A92B-AC5853BE7AB0}" type="presParOf" srcId="{E1B62E92-DAAC-824A-BC76-3EC017CFAE5B}" destId="{BBB78730-6935-5649-A274-1EE1541968E7}" srcOrd="0" destOrd="0" presId="urn:microsoft.com/office/officeart/2005/8/layout/chevron2"/>
    <dgm:cxn modelId="{415CEC63-638D-0C47-A01C-1050D0CC899B}" type="presParOf" srcId="{E1B62E92-DAAC-824A-BC76-3EC017CFAE5B}" destId="{1B3FB901-B4D2-2445-B388-0634B481BD1D}" srcOrd="1" destOrd="0" presId="urn:microsoft.com/office/officeart/2005/8/layout/chevron2"/>
    <dgm:cxn modelId="{4D0C0A10-2908-444E-A891-31C1151ED364}" type="presParOf" srcId="{4D2A7E30-8982-F749-A1D7-FC3A2612FF4F}" destId="{947F3DE0-CE66-0240-8964-2EE5AB605FC4}" srcOrd="3" destOrd="0" presId="urn:microsoft.com/office/officeart/2005/8/layout/chevron2"/>
    <dgm:cxn modelId="{DD5D8050-F0AA-ED43-9E95-34B5BEF64718}" type="presParOf" srcId="{4D2A7E30-8982-F749-A1D7-FC3A2612FF4F}" destId="{3123E434-49D6-DC42-A0A0-D7A963E4BA4F}" srcOrd="4" destOrd="0" presId="urn:microsoft.com/office/officeart/2005/8/layout/chevron2"/>
    <dgm:cxn modelId="{AACC9F7C-E9A5-B84F-AA2C-27B24CF94BA5}" type="presParOf" srcId="{3123E434-49D6-DC42-A0A0-D7A963E4BA4F}" destId="{F7D1E1E9-2BDF-A241-8E30-9DB1025A4C6B}" srcOrd="0" destOrd="0" presId="urn:microsoft.com/office/officeart/2005/8/layout/chevron2"/>
    <dgm:cxn modelId="{BEDB9FFB-9D0B-F848-863D-8B11B5090E62}" type="presParOf" srcId="{3123E434-49D6-DC42-A0A0-D7A963E4BA4F}" destId="{EC1529B8-086A-5F43-9FF7-35042CF558DB}" srcOrd="1" destOrd="0" presId="urn:microsoft.com/office/officeart/2005/8/layout/chevron2"/>
    <dgm:cxn modelId="{A869E2C6-717B-8547-BDDF-0CB0B7EAD75D}" type="presParOf" srcId="{4D2A7E30-8982-F749-A1D7-FC3A2612FF4F}" destId="{89ED02F7-A33E-D74A-A97B-4978092A56AD}" srcOrd="5" destOrd="0" presId="urn:microsoft.com/office/officeart/2005/8/layout/chevron2"/>
    <dgm:cxn modelId="{F400D914-18CD-F944-BB7E-9CFE3969A501}" type="presParOf" srcId="{4D2A7E30-8982-F749-A1D7-FC3A2612FF4F}" destId="{BC9FCC48-36B9-AD43-B2F1-773744EF6106}" srcOrd="6" destOrd="0" presId="urn:microsoft.com/office/officeart/2005/8/layout/chevron2"/>
    <dgm:cxn modelId="{17FC8F05-7591-4E4E-9737-A61DF1DB64C1}" type="presParOf" srcId="{BC9FCC48-36B9-AD43-B2F1-773744EF6106}" destId="{E439ED16-9BC9-6C43-AE8D-DA003BAED00D}" srcOrd="0" destOrd="0" presId="urn:microsoft.com/office/officeart/2005/8/layout/chevron2"/>
    <dgm:cxn modelId="{F5E44ACA-03BB-DB43-ABD5-5EF6560D8C18}" type="presParOf" srcId="{BC9FCC48-36B9-AD43-B2F1-773744EF6106}" destId="{A3B84FB3-041C-F444-81BC-9784768075C2}" srcOrd="1" destOrd="0" presId="urn:microsoft.com/office/officeart/2005/8/layout/chevron2"/>
    <dgm:cxn modelId="{95966295-A8EF-0A4B-951C-B71EFEDD6278}" type="presParOf" srcId="{4D2A7E30-8982-F749-A1D7-FC3A2612FF4F}" destId="{27D67838-8EC9-4148-BE1C-ACC5241B2CF8}" srcOrd="7" destOrd="0" presId="urn:microsoft.com/office/officeart/2005/8/layout/chevron2"/>
    <dgm:cxn modelId="{D894B6E5-5F87-444B-86F8-2C6A7A7ADC94}" type="presParOf" srcId="{4D2A7E30-8982-F749-A1D7-FC3A2612FF4F}" destId="{517D3C26-BC6D-F74B-8C30-879AB57186F9}" srcOrd="8" destOrd="0" presId="urn:microsoft.com/office/officeart/2005/8/layout/chevron2"/>
    <dgm:cxn modelId="{FDE35BB9-D0F6-234B-8847-BBA12B201157}" type="presParOf" srcId="{517D3C26-BC6D-F74B-8C30-879AB57186F9}" destId="{D8525888-8F3B-B54B-A3D4-AD5644F65FD8}" srcOrd="0" destOrd="0" presId="urn:microsoft.com/office/officeart/2005/8/layout/chevron2"/>
    <dgm:cxn modelId="{CDF8574F-9C0F-6A44-8321-31FC59C30C2B}" type="presParOf" srcId="{517D3C26-BC6D-F74B-8C30-879AB57186F9}" destId="{F1CAB136-61B4-7443-B4A6-1D15DB4976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DEB3-E2C3-3148-80EC-24F73317C493}">
      <dsp:nvSpPr>
        <dsp:cNvPr id="0" name=""/>
        <dsp:cNvSpPr/>
      </dsp:nvSpPr>
      <dsp:spPr>
        <a:xfrm rot="5400000">
          <a:off x="-117253" y="72413"/>
          <a:ext cx="1115915" cy="981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Clean</a:t>
          </a:r>
          <a:endParaRPr lang="en-US" sz="2400" kern="1200" dirty="0"/>
        </a:p>
      </dsp:txBody>
      <dsp:txXfrm rot="-5400000">
        <a:off x="-50132" y="496131"/>
        <a:ext cx="981675" cy="134240"/>
      </dsp:txXfrm>
    </dsp:sp>
    <dsp:sp modelId="{52B346A6-3FE3-324A-B8C9-47A02399788B}">
      <dsp:nvSpPr>
        <dsp:cNvPr id="0" name=""/>
        <dsp:cNvSpPr/>
      </dsp:nvSpPr>
      <dsp:spPr>
        <a:xfrm rot="5400000">
          <a:off x="4401788" y="-3565220"/>
          <a:ext cx="725726" cy="7866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Fantasy, Adventure, Fiction, Children, Myth, Folklore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~6% of Gutenberg Library</a:t>
          </a:r>
          <a:endParaRPr lang="en-US" sz="2000" kern="1200" dirty="0"/>
        </a:p>
      </dsp:txBody>
      <dsp:txXfrm rot="-5400000">
        <a:off x="831275" y="40720"/>
        <a:ext cx="7831327" cy="654872"/>
      </dsp:txXfrm>
    </dsp:sp>
    <dsp:sp modelId="{BBB78730-6935-5649-A274-1EE1541968E7}">
      <dsp:nvSpPr>
        <dsp:cNvPr id="0" name=""/>
        <dsp:cNvSpPr/>
      </dsp:nvSpPr>
      <dsp:spPr>
        <a:xfrm rot="5400000">
          <a:off x="-217520" y="1171922"/>
          <a:ext cx="1115915" cy="781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Lemmatize</a:t>
          </a:r>
          <a:endParaRPr lang="en-US" sz="1200" b="1" kern="1200" dirty="0"/>
        </a:p>
      </dsp:txBody>
      <dsp:txXfrm rot="-5400000">
        <a:off x="-50132" y="1395104"/>
        <a:ext cx="781140" cy="334775"/>
      </dsp:txXfrm>
    </dsp:sp>
    <dsp:sp modelId="{1B3FB901-B4D2-2445-B388-0634B481BD1D}">
      <dsp:nvSpPr>
        <dsp:cNvPr id="0" name=""/>
        <dsp:cNvSpPr/>
      </dsp:nvSpPr>
      <dsp:spPr>
        <a:xfrm rot="5400000">
          <a:off x="4301711" y="-2566169"/>
          <a:ext cx="725345" cy="7866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cars are different </a:t>
          </a:r>
          <a:r>
            <a:rPr lang="en-US" sz="2000" kern="1200" dirty="0" smtClean="0">
              <a:sym typeface="Wingdings"/>
            </a:rPr>
            <a:t> </a:t>
          </a:r>
          <a:r>
            <a:rPr lang="en-US" sz="2000" kern="1200" dirty="0" smtClean="0"/>
            <a:t>the car be differ</a:t>
          </a:r>
          <a:endParaRPr lang="en-US" sz="2000" kern="1200" dirty="0"/>
        </a:p>
      </dsp:txBody>
      <dsp:txXfrm rot="-5400000">
        <a:off x="731007" y="1039943"/>
        <a:ext cx="7831346" cy="654529"/>
      </dsp:txXfrm>
    </dsp:sp>
    <dsp:sp modelId="{F7D1E1E9-2BDF-A241-8E30-9DB1025A4C6B}">
      <dsp:nvSpPr>
        <dsp:cNvPr id="0" name=""/>
        <dsp:cNvSpPr/>
      </dsp:nvSpPr>
      <dsp:spPr>
        <a:xfrm rot="5400000">
          <a:off x="-217520" y="2171164"/>
          <a:ext cx="1115915" cy="781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TFIDF</a:t>
          </a:r>
          <a:endParaRPr lang="en-US" sz="1800" b="1" kern="1200" dirty="0"/>
        </a:p>
      </dsp:txBody>
      <dsp:txXfrm rot="-5400000">
        <a:off x="-50132" y="2394346"/>
        <a:ext cx="781140" cy="334775"/>
      </dsp:txXfrm>
    </dsp:sp>
    <dsp:sp modelId="{EC1529B8-086A-5F43-9FF7-35042CF558DB}">
      <dsp:nvSpPr>
        <dsp:cNvPr id="0" name=""/>
        <dsp:cNvSpPr/>
      </dsp:nvSpPr>
      <dsp:spPr>
        <a:xfrm rot="5400000">
          <a:off x="4301711" y="-1566927"/>
          <a:ext cx="725345" cy="7866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12,000 term limit</a:t>
          </a:r>
          <a:endParaRPr lang="en-US" sz="2000" kern="1200" dirty="0"/>
        </a:p>
      </dsp:txBody>
      <dsp:txXfrm rot="-5400000">
        <a:off x="731007" y="2039185"/>
        <a:ext cx="7831346" cy="654529"/>
      </dsp:txXfrm>
    </dsp:sp>
    <dsp:sp modelId="{E439ED16-9BC9-6C43-AE8D-DA003BAED00D}">
      <dsp:nvSpPr>
        <dsp:cNvPr id="0" name=""/>
        <dsp:cNvSpPr/>
      </dsp:nvSpPr>
      <dsp:spPr>
        <a:xfrm rot="5400000">
          <a:off x="-217520" y="3170406"/>
          <a:ext cx="1115915" cy="781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NMF</a:t>
          </a:r>
          <a:endParaRPr lang="en-US" sz="1800" kern="1200" dirty="0"/>
        </a:p>
      </dsp:txBody>
      <dsp:txXfrm rot="-5400000">
        <a:off x="-50132" y="3393588"/>
        <a:ext cx="781140" cy="334775"/>
      </dsp:txXfrm>
    </dsp:sp>
    <dsp:sp modelId="{A3B84FB3-041C-F444-81BC-9784768075C2}">
      <dsp:nvSpPr>
        <dsp:cNvPr id="0" name=""/>
        <dsp:cNvSpPr/>
      </dsp:nvSpPr>
      <dsp:spPr>
        <a:xfrm rot="5400000">
          <a:off x="4301711" y="-592731"/>
          <a:ext cx="725345" cy="7866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/>
            <a:t>LDA</a:t>
          </a:r>
          <a:endParaRPr lang="en-US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15 topics</a:t>
          </a:r>
          <a:endParaRPr lang="en-US" sz="2000" kern="1200" dirty="0"/>
        </a:p>
      </dsp:txBody>
      <dsp:txXfrm rot="-5400000">
        <a:off x="731007" y="3013381"/>
        <a:ext cx="7831346" cy="654529"/>
      </dsp:txXfrm>
    </dsp:sp>
    <dsp:sp modelId="{D8525888-8F3B-B54B-A3D4-AD5644F65FD8}">
      <dsp:nvSpPr>
        <dsp:cNvPr id="0" name=""/>
        <dsp:cNvSpPr/>
      </dsp:nvSpPr>
      <dsp:spPr>
        <a:xfrm rot="5400000">
          <a:off x="-171472" y="4123600"/>
          <a:ext cx="1115915" cy="8732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Clusters</a:t>
          </a:r>
          <a:endParaRPr lang="en-US" sz="1300" b="1" kern="1200" dirty="0"/>
        </a:p>
      </dsp:txBody>
      <dsp:txXfrm rot="-5400000">
        <a:off x="-50132" y="4438880"/>
        <a:ext cx="873237" cy="242678"/>
      </dsp:txXfrm>
    </dsp:sp>
    <dsp:sp modelId="{F1CAB136-61B4-7443-B4A6-1D15DB4976AE}">
      <dsp:nvSpPr>
        <dsp:cNvPr id="0" name=""/>
        <dsp:cNvSpPr/>
      </dsp:nvSpPr>
      <dsp:spPr>
        <a:xfrm rot="5400000">
          <a:off x="4347760" y="431556"/>
          <a:ext cx="725345" cy="7866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K-means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T-SNE</a:t>
          </a:r>
          <a:endParaRPr lang="en-US" sz="1800" kern="1200" dirty="0"/>
        </a:p>
      </dsp:txBody>
      <dsp:txXfrm rot="-5400000">
        <a:off x="777056" y="4037668"/>
        <a:ext cx="7831346" cy="654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878F-4CE8-5D42-8AB2-637921ABE86E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96B6-1277-844F-8E99-C417567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57k e-books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996B6-1277-844F-8E99-C417567CF2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character,</a:t>
            </a:r>
            <a:r>
              <a:rPr lang="en-US" baseline="0" dirty="0" smtClean="0"/>
              <a:t> plot, rating</a:t>
            </a:r>
            <a:r>
              <a:rPr lang="mr-IN" baseline="0" dirty="0" smtClean="0"/>
              <a:t>…</a:t>
            </a:r>
            <a:r>
              <a:rPr lang="en-US" baseline="0" dirty="0" smtClean="0"/>
              <a:t> just bare bones.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996B6-1277-844F-8E99-C417567CF2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3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8/24/18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299"/>
            <a:ext cx="7772400" cy="2521700"/>
          </a:xfrm>
        </p:spPr>
        <p:txBody>
          <a:bodyPr/>
          <a:lstStyle/>
          <a:p>
            <a:r>
              <a:rPr lang="en-US" dirty="0" smtClean="0"/>
              <a:t>Gutenberg Library Analysis</a:t>
            </a:r>
            <a:endParaRPr lang="en-US" dirty="0"/>
          </a:p>
        </p:txBody>
      </p:sp>
      <p:pic>
        <p:nvPicPr>
          <p:cNvPr id="5" name="Picture 4" descr="Screen Shot 2018-08-24 at 7.14.3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r="2274" b="5886"/>
          <a:stretch/>
        </p:blipFill>
        <p:spPr>
          <a:xfrm>
            <a:off x="2912098" y="2891472"/>
            <a:ext cx="3591809" cy="28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3" y="0"/>
            <a:ext cx="8917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" y="0"/>
            <a:ext cx="9036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2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8" y="0"/>
            <a:ext cx="8875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" y="0"/>
            <a:ext cx="8996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5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SNE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2" y="0"/>
            <a:ext cx="8279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9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SNE_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9" y="0"/>
            <a:ext cx="8364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ctop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872"/>
            <a:ext cx="9144000" cy="604696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900" y="-1"/>
            <a:ext cx="8940800" cy="702965"/>
          </a:xfrm>
        </p:spPr>
        <p:txBody>
          <a:bodyPr/>
          <a:lstStyle/>
          <a:p>
            <a:r>
              <a:rPr lang="en-US" sz="3600" b="1" dirty="0" smtClean="0"/>
              <a:t>How much do these books fit the topics?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5527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ctopic_b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18" y="598512"/>
            <a:ext cx="6628164" cy="6259488"/>
          </a:xfrm>
          <a:prstGeom prst="rect">
            <a:avLst/>
          </a:prstGeom>
          <a:ln>
            <a:solidFill>
              <a:srgbClr val="6076B4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8940800" cy="702965"/>
          </a:xfrm>
        </p:spPr>
        <p:txBody>
          <a:bodyPr/>
          <a:lstStyle/>
          <a:p>
            <a:r>
              <a:rPr lang="en-US" sz="3600" b="1" dirty="0" smtClean="0"/>
              <a:t>How much do these books fit the topics?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7150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Sentiment </a:t>
            </a:r>
            <a:r>
              <a:rPr lang="en-US" dirty="0" smtClean="0">
                <a:sym typeface="Wingdings"/>
              </a:rPr>
              <a:t> Plot</a:t>
            </a:r>
            <a:endParaRPr lang="en-US" dirty="0"/>
          </a:p>
        </p:txBody>
      </p:sp>
      <p:pic>
        <p:nvPicPr>
          <p:cNvPr id="4" name="Picture 3" descr="Classic Narrative A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131"/>
            <a:ext cx="9144000" cy="37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7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urt-vonnegut-visage-charts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716280"/>
            <a:ext cx="542544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5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8-24 at 7.19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28"/>
            <a:ext cx="9144000" cy="4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Plot shapes</a:t>
            </a:r>
            <a:endParaRPr lang="en-US" dirty="0"/>
          </a:p>
        </p:txBody>
      </p:sp>
      <p:pic>
        <p:nvPicPr>
          <p:cNvPr id="6" name="Picture 5" descr="kurt-vonnegut-visage-charts-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10336" r="3667"/>
          <a:stretch/>
        </p:blipFill>
        <p:spPr>
          <a:xfrm>
            <a:off x="4738036" y="4470400"/>
            <a:ext cx="4405964" cy="2387600"/>
          </a:xfrm>
          <a:prstGeom prst="rect">
            <a:avLst/>
          </a:prstGeom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01700"/>
            <a:ext cx="5308600" cy="44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6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8915400" cy="800100"/>
          </a:xfrm>
        </p:spPr>
        <p:txBody>
          <a:bodyPr/>
          <a:lstStyle/>
          <a:p>
            <a:r>
              <a:rPr lang="en-US" dirty="0" smtClean="0"/>
              <a:t>Topic Shift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Complexity</a:t>
            </a:r>
            <a:endParaRPr lang="en-US" dirty="0"/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126940"/>
            <a:ext cx="8559800" cy="57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08-24 at 7.24.2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2" b="-6212"/>
          <a:stretch>
            <a:fillRect/>
          </a:stretch>
        </p:blipFill>
        <p:spPr>
          <a:xfrm>
            <a:off x="23482" y="927491"/>
            <a:ext cx="9116026" cy="5013463"/>
          </a:xfrm>
        </p:spPr>
      </p:pic>
    </p:spTree>
    <p:extLst>
      <p:ext uri="{BB962C8B-B14F-4D97-AF65-F5344CB8AC3E}">
        <p14:creationId xmlns:p14="http://schemas.microsoft.com/office/powerpoint/2010/main" val="270197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8-08-26 at 3.52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39" y="-33423"/>
            <a:ext cx="9216279" cy="69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6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921"/>
            <a:ext cx="8229600" cy="3755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Topics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600" dirty="0" smtClean="0"/>
              <a:t>Subgenres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Sentiment </a:t>
            </a:r>
            <a:r>
              <a:rPr lang="en-US" sz="3600" dirty="0" smtClean="0">
                <a:sym typeface="Wingdings"/>
              </a:rPr>
              <a:t> Plot </a:t>
            </a:r>
          </a:p>
          <a:p>
            <a:pPr marL="0" indent="0" algn="ctr">
              <a:buNone/>
            </a:pPr>
            <a:endParaRPr lang="en-US" sz="3600" dirty="0" smtClean="0">
              <a:sym typeface="Wingdings"/>
            </a:endParaRPr>
          </a:p>
          <a:p>
            <a:pPr marL="0" indent="0" algn="ctr">
              <a:buNone/>
            </a:pPr>
            <a:r>
              <a:rPr lang="en-US" sz="3600" dirty="0" smtClean="0">
                <a:sym typeface="Wingdings"/>
              </a:rPr>
              <a:t>Recommendations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0447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7491"/>
          </a:xfrm>
        </p:spPr>
        <p:txBody>
          <a:bodyPr/>
          <a:lstStyle/>
          <a:p>
            <a:r>
              <a:rPr lang="en-US" dirty="0" smtClean="0"/>
              <a:t>Topics </a:t>
            </a:r>
            <a:r>
              <a:rPr lang="en-US" dirty="0" smtClean="0">
                <a:sym typeface="Wingdings"/>
              </a:rPr>
              <a:t> Subgenres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880409"/>
              </p:ext>
            </p:extLst>
          </p:nvPr>
        </p:nvGraphicFramePr>
        <p:xfrm>
          <a:off x="325863" y="1286790"/>
          <a:ext cx="8647895" cy="512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09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pics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71"/>
            <a:ext cx="9144000" cy="61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8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4" y="0"/>
            <a:ext cx="7639513" cy="6858000"/>
          </a:xfrm>
          <a:prstGeom prst="rect">
            <a:avLst/>
          </a:prstGeom>
        </p:spPr>
      </p:pic>
      <p:sp>
        <p:nvSpPr>
          <p:cNvPr id="7" name="Left-Up Arrow 6"/>
          <p:cNvSpPr/>
          <p:nvPr/>
        </p:nvSpPr>
        <p:spPr>
          <a:xfrm rot="16200000">
            <a:off x="1225559" y="3994147"/>
            <a:ext cx="2374900" cy="558803"/>
          </a:xfrm>
          <a:prstGeom prst="leftUpArrow">
            <a:avLst>
              <a:gd name="adj1" fmla="val 15909"/>
              <a:gd name="adj2" fmla="val 25000"/>
              <a:gd name="adj3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430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" y="0"/>
            <a:ext cx="9036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98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4071</TotalTime>
  <Words>101</Words>
  <Application>Microsoft Macintosh PowerPoint</Application>
  <PresentationFormat>On-screen Show (4:3)</PresentationFormat>
  <Paragraphs>30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Gutenberg Library Analysis</vt:lpstr>
      <vt:lpstr>PowerPoint Presentation</vt:lpstr>
      <vt:lpstr>PowerPoint Presentation</vt:lpstr>
      <vt:lpstr>PowerPoint Presentation</vt:lpstr>
      <vt:lpstr>Goals </vt:lpstr>
      <vt:lpstr>Topics  Subgenres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much do these books fit the topics?</vt:lpstr>
      <vt:lpstr>How much do these books fit the topics?</vt:lpstr>
      <vt:lpstr>Sentiment  Plot</vt:lpstr>
      <vt:lpstr>PowerPoint Presentation</vt:lpstr>
      <vt:lpstr>Plot shapes</vt:lpstr>
      <vt:lpstr>Topic Shift  Complexity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Gutenberg Library Analysis</dc:title>
  <dc:creator>Clarence Stephen</dc:creator>
  <cp:lastModifiedBy>Clarence Stephen</cp:lastModifiedBy>
  <cp:revision>25</cp:revision>
  <dcterms:created xsi:type="dcterms:W3CDTF">2018-08-24T23:10:47Z</dcterms:created>
  <dcterms:modified xsi:type="dcterms:W3CDTF">2018-08-27T19:02:14Z</dcterms:modified>
</cp:coreProperties>
</file>