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D43"/>
    <a:srgbClr val="8AC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6933B-7390-5447-9AF2-6049202C046C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3CAF-0A80-5D49-859D-57BE0571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6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3CAF-0A80-5D49-859D-57BE05717B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3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5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8/21/20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29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0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5C92D-6BBA-3946-B97F-82C9DE670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Mobile app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Design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08903-D00D-234C-8175-176062DBE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4608" y="1272800"/>
            <a:ext cx="3442069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By: Clare Oehler-O’Sullivan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94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DEFD-84BC-724D-A111-702E6B3E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Page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8E1CFC-C2F3-D34C-8FB9-2DE622B2831F}"/>
              </a:ext>
            </a:extLst>
          </p:cNvPr>
          <p:cNvSpPr/>
          <p:nvPr/>
        </p:nvSpPr>
        <p:spPr>
          <a:xfrm>
            <a:off x="3775841" y="2113630"/>
            <a:ext cx="2301765" cy="4005072"/>
          </a:xfrm>
          <a:prstGeom prst="roundRect">
            <a:avLst/>
          </a:prstGeom>
          <a:solidFill>
            <a:srgbClr val="81CD4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3921-2E88-A345-B74B-04AED6D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491" y="2308005"/>
            <a:ext cx="2054772" cy="497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welcome to …</a:t>
            </a:r>
          </a:p>
        </p:txBody>
      </p:sp>
      <p:pic>
        <p:nvPicPr>
          <p:cNvPr id="7" name="Picture 6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107DE852-76D3-8A4A-BA88-484304D1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038" y="2606660"/>
            <a:ext cx="2029370" cy="548308"/>
          </a:xfrm>
          <a:prstGeom prst="rect">
            <a:avLst/>
          </a:prstGeom>
        </p:spPr>
      </p:pic>
      <p:pic>
        <p:nvPicPr>
          <p:cNvPr id="9" name="Picture 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9681144-22F1-C44D-9169-8ECADECD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91" y="3508513"/>
            <a:ext cx="1864542" cy="14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1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3E4CED-18FF-414E-84F5-59A71F29F91D}"/>
              </a:ext>
            </a:extLst>
          </p:cNvPr>
          <p:cNvSpPr/>
          <p:nvPr/>
        </p:nvSpPr>
        <p:spPr>
          <a:xfrm>
            <a:off x="3794235" y="2108792"/>
            <a:ext cx="2301765" cy="4005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Dualingo Logo Download Vector">
            <a:extLst>
              <a:ext uri="{FF2B5EF4-FFF2-40B4-BE49-F238E27FC236}">
                <a16:creationId xmlns:a16="http://schemas.microsoft.com/office/drawing/2014/main" id="{06C39A78-ECB1-5E48-A888-5D36641D7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5" t="35674" r="1005" b="37439"/>
          <a:stretch/>
        </p:blipFill>
        <p:spPr bwMode="auto">
          <a:xfrm>
            <a:off x="3965025" y="2441998"/>
            <a:ext cx="1923396" cy="5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3CBEA2-5625-7C48-90FA-3EC180D2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Page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A216C6-AFA3-404E-88A8-98F6AA393F3C}"/>
              </a:ext>
            </a:extLst>
          </p:cNvPr>
          <p:cNvSpPr/>
          <p:nvPr/>
        </p:nvSpPr>
        <p:spPr>
          <a:xfrm>
            <a:off x="5186438" y="3464076"/>
            <a:ext cx="633791" cy="1021407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D12E25F-31D1-5A49-B729-8353CF4F4496}"/>
              </a:ext>
            </a:extLst>
          </p:cNvPr>
          <p:cNvSpPr/>
          <p:nvPr/>
        </p:nvSpPr>
        <p:spPr>
          <a:xfrm>
            <a:off x="4089556" y="3460836"/>
            <a:ext cx="633791" cy="1021407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E77FB-6B6F-0843-8BE8-DB827F03AD6C}"/>
              </a:ext>
            </a:extLst>
          </p:cNvPr>
          <p:cNvSpPr txBox="1"/>
          <p:nvPr/>
        </p:nvSpPr>
        <p:spPr>
          <a:xfrm>
            <a:off x="4089555" y="3602207"/>
            <a:ext cx="633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 Rounded MT Bold" panose="020F0704030504030204" pitchFamily="34" charset="77"/>
                <a:cs typeface="AL BAYAN PLAIN" pitchFamily="2" charset="-78"/>
              </a:rPr>
              <a:t>New to Duolingo?</a:t>
            </a:r>
          </a:p>
          <a:p>
            <a:endParaRPr lang="en-US" sz="700" dirty="0">
              <a:solidFill>
                <a:schemeClr val="bg1"/>
              </a:solidFill>
              <a:latin typeface="Arial Rounded MT Bold" panose="020F0704030504030204" pitchFamily="34" charset="77"/>
              <a:cs typeface="AL BAYAN PLAIN" pitchFamily="2" charset="-78"/>
            </a:endParaRPr>
          </a:p>
          <a:p>
            <a:r>
              <a:rPr lang="en-US" sz="700" dirty="0">
                <a:solidFill>
                  <a:schemeClr val="bg1"/>
                </a:solidFill>
                <a:latin typeface="Arial Rounded MT Bold" panose="020F0704030504030204" pitchFamily="34" charset="77"/>
                <a:cs typeface="AL BAYAN PLAIN" pitchFamily="2" charset="-78"/>
              </a:rPr>
              <a:t>Make an account here!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A4B90C-ADEC-874F-8866-CED180F249F1}"/>
              </a:ext>
            </a:extLst>
          </p:cNvPr>
          <p:cNvSpPr txBox="1"/>
          <p:nvPr/>
        </p:nvSpPr>
        <p:spPr>
          <a:xfrm>
            <a:off x="5186438" y="3602207"/>
            <a:ext cx="633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 Rounded MT Bold" panose="020F0704030504030204" pitchFamily="34" charset="77"/>
                <a:cs typeface="AL BAYAN PLAIN" pitchFamily="2" charset="-78"/>
              </a:rPr>
              <a:t>Already have an account? 	Sign in here!</a:t>
            </a:r>
          </a:p>
        </p:txBody>
      </p:sp>
      <p:pic>
        <p:nvPicPr>
          <p:cNvPr id="2052" name="Picture 4" descr="All Duolingo free Android apps apk download | APKPure.com">
            <a:extLst>
              <a:ext uri="{FF2B5EF4-FFF2-40B4-BE49-F238E27FC236}">
                <a16:creationId xmlns:a16="http://schemas.microsoft.com/office/drawing/2014/main" id="{1598AD81-C457-0841-886F-705E1940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062" y="4620374"/>
            <a:ext cx="1311321" cy="13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95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93E9-DC88-DA4A-AA03-C6A31EB6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Your Native Language Page </a:t>
            </a:r>
            <a:br>
              <a:rPr lang="en-US" dirty="0"/>
            </a:br>
            <a:r>
              <a:rPr lang="en-US" dirty="0"/>
              <a:t>(From New to Duolingo Button)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42ED41-5E0D-6E4B-B7B3-EECEF60D3D13}"/>
              </a:ext>
            </a:extLst>
          </p:cNvPr>
          <p:cNvSpPr/>
          <p:nvPr/>
        </p:nvSpPr>
        <p:spPr>
          <a:xfrm>
            <a:off x="3794235" y="2108792"/>
            <a:ext cx="2301765" cy="4005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10" descr="Dualingo Logo Download Vector">
            <a:extLst>
              <a:ext uri="{FF2B5EF4-FFF2-40B4-BE49-F238E27FC236}">
                <a16:creationId xmlns:a16="http://schemas.microsoft.com/office/drawing/2014/main" id="{DA70FCA7-81C8-674B-8E67-553CA8BDB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5" t="35674" r="1005" b="37439"/>
          <a:stretch/>
        </p:blipFill>
        <p:spPr bwMode="auto">
          <a:xfrm>
            <a:off x="4273138" y="2196548"/>
            <a:ext cx="1172806" cy="3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ADE5F6-A35B-F040-B3CB-8444831A488E}"/>
              </a:ext>
            </a:extLst>
          </p:cNvPr>
          <p:cNvSpPr/>
          <p:nvPr/>
        </p:nvSpPr>
        <p:spPr>
          <a:xfrm>
            <a:off x="4273138" y="3019896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English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E7B5AF-549B-0F4B-ADCC-5BB0FC8E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687" y="2632388"/>
            <a:ext cx="2301765" cy="45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81CD43"/>
                </a:solidFill>
                <a:latin typeface="Arial Rounded MT Bold" panose="020F0704030504030204" pitchFamily="34" charset="77"/>
              </a:rPr>
              <a:t>What is your native language?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A673210-2607-E94D-862E-B4627034A26B}"/>
              </a:ext>
            </a:extLst>
          </p:cNvPr>
          <p:cNvSpPr/>
          <p:nvPr/>
        </p:nvSpPr>
        <p:spPr>
          <a:xfrm>
            <a:off x="4273138" y="3425240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Spanish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95BCAF-A201-5049-9B3B-6A6E8478CCBD}"/>
              </a:ext>
            </a:extLst>
          </p:cNvPr>
          <p:cNvSpPr/>
          <p:nvPr/>
        </p:nvSpPr>
        <p:spPr>
          <a:xfrm>
            <a:off x="4273137" y="3834603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French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8B1140-D0E5-4D45-9139-4C5E7F2C7084}"/>
              </a:ext>
            </a:extLst>
          </p:cNvPr>
          <p:cNvSpPr/>
          <p:nvPr/>
        </p:nvSpPr>
        <p:spPr>
          <a:xfrm>
            <a:off x="4273136" y="4245476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Chinese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0EE54EB-0CB6-8641-AF2E-7CCD43E82FF0}"/>
              </a:ext>
            </a:extLst>
          </p:cNvPr>
          <p:cNvSpPr/>
          <p:nvPr/>
        </p:nvSpPr>
        <p:spPr>
          <a:xfrm>
            <a:off x="4273136" y="4649310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German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0AF67E0-C023-2B41-914D-2DF61D9AA0A4}"/>
              </a:ext>
            </a:extLst>
          </p:cNvPr>
          <p:cNvSpPr/>
          <p:nvPr/>
        </p:nvSpPr>
        <p:spPr>
          <a:xfrm>
            <a:off x="4273135" y="5066255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Italian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C38E9A-C2E1-9E4E-8D7E-FE0513BA459A}"/>
              </a:ext>
            </a:extLst>
          </p:cNvPr>
          <p:cNvSpPr/>
          <p:nvPr/>
        </p:nvSpPr>
        <p:spPr>
          <a:xfrm>
            <a:off x="5651925" y="3019896"/>
            <a:ext cx="228600" cy="23616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EE48D6-5090-C544-8F14-9A463E6DBD9D}"/>
              </a:ext>
            </a:extLst>
          </p:cNvPr>
          <p:cNvSpPr/>
          <p:nvPr/>
        </p:nvSpPr>
        <p:spPr>
          <a:xfrm>
            <a:off x="5689961" y="3082964"/>
            <a:ext cx="152527" cy="177071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28F5-39A5-5747-9E72-0AE253A4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idea – Language Quiz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E72F92-C091-A745-9DFC-85FCB41B70E0}"/>
              </a:ext>
            </a:extLst>
          </p:cNvPr>
          <p:cNvSpPr/>
          <p:nvPr/>
        </p:nvSpPr>
        <p:spPr>
          <a:xfrm>
            <a:off x="8744607" y="2014194"/>
            <a:ext cx="2301765" cy="4005072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81CD43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56C3B-E3F5-7849-B43B-104E2C2D2700}"/>
              </a:ext>
            </a:extLst>
          </p:cNvPr>
          <p:cNvSpPr txBox="1"/>
          <p:nvPr/>
        </p:nvSpPr>
        <p:spPr>
          <a:xfrm>
            <a:off x="8849710" y="2526135"/>
            <a:ext cx="20915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1CD43"/>
                </a:solidFill>
                <a:latin typeface="Arial Rounded MT Bold" panose="020F0704030504030204" pitchFamily="34" charset="77"/>
              </a:rPr>
              <a:t>If you will be working in an International Company, select all countries you are working closely with?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5BA69A-8A6B-2E40-8E8D-6C899B5FD9CD}"/>
              </a:ext>
            </a:extLst>
          </p:cNvPr>
          <p:cNvSpPr txBox="1"/>
          <p:nvPr/>
        </p:nvSpPr>
        <p:spPr>
          <a:xfrm>
            <a:off x="1066800" y="1923393"/>
            <a:ext cx="73624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people would love to learn a new language, but some aren’t sure which language would be the most helpful for them to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practical language to learn could be based upon different factors: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field of study this person is in?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If they were recently hired at an International Company, what countries will they be working closely with?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college will they be attending?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country they plan to live in the future?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 of this quiz: Output recommended languages to learn based on quiz answers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10" descr="Dualingo Logo Download Vector">
            <a:extLst>
              <a:ext uri="{FF2B5EF4-FFF2-40B4-BE49-F238E27FC236}">
                <a16:creationId xmlns:a16="http://schemas.microsoft.com/office/drawing/2014/main" id="{0E219D23-6F72-3A41-8932-7A3F0091E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5" t="35674" r="1005" b="37439"/>
          <a:stretch/>
        </p:blipFill>
        <p:spPr bwMode="auto">
          <a:xfrm>
            <a:off x="9190845" y="2165070"/>
            <a:ext cx="1172806" cy="31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021CC9-D4EB-9A46-9248-063331E0E925}"/>
              </a:ext>
            </a:extLst>
          </p:cNvPr>
          <p:cNvSpPr/>
          <p:nvPr/>
        </p:nvSpPr>
        <p:spPr>
          <a:xfrm>
            <a:off x="9106154" y="3791769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Spain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105C94-2826-D042-A456-EAF8EA1E46BA}"/>
              </a:ext>
            </a:extLst>
          </p:cNvPr>
          <p:cNvSpPr/>
          <p:nvPr/>
        </p:nvSpPr>
        <p:spPr>
          <a:xfrm>
            <a:off x="9109571" y="4214311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Japan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AADE501-6F8D-D846-A120-6C37B2C2B754}"/>
              </a:ext>
            </a:extLst>
          </p:cNvPr>
          <p:cNvSpPr/>
          <p:nvPr/>
        </p:nvSpPr>
        <p:spPr>
          <a:xfrm>
            <a:off x="9106154" y="4647981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Russia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628746-2E4D-E448-9846-0885E61F95D9}"/>
              </a:ext>
            </a:extLst>
          </p:cNvPr>
          <p:cNvSpPr/>
          <p:nvPr/>
        </p:nvSpPr>
        <p:spPr>
          <a:xfrm>
            <a:off x="9106154" y="5086805"/>
            <a:ext cx="1217939" cy="315332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77"/>
              </a:rPr>
              <a:t>Slovakia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FAAB4F-88BA-D44C-AEA9-B8EFEAF613C2}"/>
              </a:ext>
            </a:extLst>
          </p:cNvPr>
          <p:cNvSpPr/>
          <p:nvPr/>
        </p:nvSpPr>
        <p:spPr>
          <a:xfrm>
            <a:off x="10494965" y="3791769"/>
            <a:ext cx="220701" cy="1610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61C6E1A-813E-7741-A642-29BC058CF960}"/>
              </a:ext>
            </a:extLst>
          </p:cNvPr>
          <p:cNvSpPr/>
          <p:nvPr/>
        </p:nvSpPr>
        <p:spPr>
          <a:xfrm>
            <a:off x="10518714" y="3872230"/>
            <a:ext cx="152527" cy="177071"/>
          </a:xfrm>
          <a:prstGeom prst="roundRect">
            <a:avLst/>
          </a:prstGeom>
          <a:solidFill>
            <a:srgbClr val="81CD4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73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8"/>
      </a:lt2>
      <a:accent1>
        <a:srgbClr val="E12F2F"/>
      </a:accent1>
      <a:accent2>
        <a:srgbClr val="CF671D"/>
      </a:accent2>
      <a:accent3>
        <a:srgbClr val="BAA127"/>
      </a:accent3>
      <a:accent4>
        <a:srgbClr val="8BB119"/>
      </a:accent4>
      <a:accent5>
        <a:srgbClr val="57B826"/>
      </a:accent5>
      <a:accent6>
        <a:srgbClr val="1ABB27"/>
      </a:accent6>
      <a:hlink>
        <a:srgbClr val="309191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187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Garamond</vt:lpstr>
      <vt:lpstr>SavonVTI</vt:lpstr>
      <vt:lpstr>Mobile app Design samples</vt:lpstr>
      <vt:lpstr>Loading Page </vt:lpstr>
      <vt:lpstr>Welcome Page</vt:lpstr>
      <vt:lpstr>Select Your Native Language Page  (From New to Duolingo Button)</vt:lpstr>
      <vt:lpstr>New idea – Language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Design samples</dc:title>
  <dc:creator>Clare Oehler</dc:creator>
  <cp:lastModifiedBy>Clare Oehler</cp:lastModifiedBy>
  <cp:revision>5</cp:revision>
  <dcterms:created xsi:type="dcterms:W3CDTF">2020-08-17T00:58:57Z</dcterms:created>
  <dcterms:modified xsi:type="dcterms:W3CDTF">2020-08-21T19:59:16Z</dcterms:modified>
</cp:coreProperties>
</file>