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D43"/>
    <a:srgbClr val="8AC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>
        <p:scale>
          <a:sx n="104" d="100"/>
          <a:sy n="104" d="100"/>
        </p:scale>
        <p:origin x="17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33B-7390-5447-9AF2-6049202C04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3CAF-0A80-5D49-859D-57BE0571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3CAF-0A80-5D49-859D-57BE0571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2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5C92D-6BBA-3946-B97F-82C9DE670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Mobile app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Design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8903-D00D-234C-8175-176062DB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608" y="1272800"/>
            <a:ext cx="3442069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By: Clare Oehler-O’Sullivan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9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EFD-84BC-724D-A111-702E6B3E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Page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8E1CFC-C2F3-D34C-8FB9-2DE622B2831F}"/>
              </a:ext>
            </a:extLst>
          </p:cNvPr>
          <p:cNvSpPr/>
          <p:nvPr/>
        </p:nvSpPr>
        <p:spPr>
          <a:xfrm>
            <a:off x="3775841" y="2113630"/>
            <a:ext cx="2301765" cy="4005072"/>
          </a:xfrm>
          <a:prstGeom prst="roundRect">
            <a:avLst/>
          </a:prstGeom>
          <a:solidFill>
            <a:srgbClr val="81CD4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3921-2E88-A345-B74B-04AED6D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491" y="2308005"/>
            <a:ext cx="2054772" cy="49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welcome to …</a:t>
            </a: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7DE852-76D3-8A4A-BA88-484304D1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38" y="2606660"/>
            <a:ext cx="2029370" cy="548308"/>
          </a:xfrm>
          <a:prstGeom prst="rect">
            <a:avLst/>
          </a:prstGeom>
        </p:spPr>
      </p:pic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681144-22F1-C44D-9169-8ECADECD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1" y="3508513"/>
            <a:ext cx="1864542" cy="14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3E4CED-18FF-414E-84F5-59A71F29F91D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Dualingo Logo Download Vector">
            <a:extLst>
              <a:ext uri="{FF2B5EF4-FFF2-40B4-BE49-F238E27FC236}">
                <a16:creationId xmlns:a16="http://schemas.microsoft.com/office/drawing/2014/main" id="{06C39A78-ECB1-5E48-A888-5D36641D7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3965025" y="2441998"/>
            <a:ext cx="1923396" cy="5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CBEA2-5625-7C48-90FA-3EC180D2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216C6-AFA3-404E-88A8-98F6AA393F3C}"/>
              </a:ext>
            </a:extLst>
          </p:cNvPr>
          <p:cNvSpPr/>
          <p:nvPr/>
        </p:nvSpPr>
        <p:spPr>
          <a:xfrm>
            <a:off x="5186438" y="346407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12E25F-31D1-5A49-B729-8353CF4F4496}"/>
              </a:ext>
            </a:extLst>
          </p:cNvPr>
          <p:cNvSpPr/>
          <p:nvPr/>
        </p:nvSpPr>
        <p:spPr>
          <a:xfrm>
            <a:off x="4089556" y="346083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E77FB-6B6F-0843-8BE8-DB827F03AD6C}"/>
              </a:ext>
            </a:extLst>
          </p:cNvPr>
          <p:cNvSpPr txBox="1"/>
          <p:nvPr/>
        </p:nvSpPr>
        <p:spPr>
          <a:xfrm>
            <a:off x="4089555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New to Duolingo?</a:t>
            </a:r>
          </a:p>
          <a:p>
            <a:endParaRPr lang="en-US" sz="700" dirty="0">
              <a:solidFill>
                <a:schemeClr val="bg1"/>
              </a:solidFill>
              <a:latin typeface="Arial Rounded MT Bold" panose="020F0704030504030204" pitchFamily="34" charset="77"/>
              <a:cs typeface="AL BAYAN PLAIN" pitchFamily="2" charset="-78"/>
            </a:endParaRPr>
          </a:p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Make an account here!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4B90C-ADEC-874F-8866-CED180F249F1}"/>
              </a:ext>
            </a:extLst>
          </p:cNvPr>
          <p:cNvSpPr txBox="1"/>
          <p:nvPr/>
        </p:nvSpPr>
        <p:spPr>
          <a:xfrm>
            <a:off x="5186438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Already have an account? 	Sign in here!</a:t>
            </a:r>
          </a:p>
        </p:txBody>
      </p:sp>
      <p:pic>
        <p:nvPicPr>
          <p:cNvPr id="2052" name="Picture 4" descr="All Duolingo free Android apps apk download | APKPure.com">
            <a:extLst>
              <a:ext uri="{FF2B5EF4-FFF2-40B4-BE49-F238E27FC236}">
                <a16:creationId xmlns:a16="http://schemas.microsoft.com/office/drawing/2014/main" id="{1598AD81-C457-0841-886F-705E1940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62" y="4620374"/>
            <a:ext cx="1311321" cy="13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3E9-DC88-DA4A-AA03-C6A31EB6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Your Native Language Page </a:t>
            </a:r>
            <a:br>
              <a:rPr lang="en-US" dirty="0"/>
            </a:br>
            <a:r>
              <a:rPr lang="en-US" dirty="0"/>
              <a:t>(From New to Duolingo Button)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42ED41-5E0D-6E4B-B7B3-EECEF60D3D13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0" descr="Dualingo Logo Download Vector">
            <a:extLst>
              <a:ext uri="{FF2B5EF4-FFF2-40B4-BE49-F238E27FC236}">
                <a16:creationId xmlns:a16="http://schemas.microsoft.com/office/drawing/2014/main" id="{DA70FCA7-81C8-674B-8E67-553CA8BDB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4273138" y="2196548"/>
            <a:ext cx="1172806" cy="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DE5F6-A35B-F040-B3CB-8444831A488E}"/>
              </a:ext>
            </a:extLst>
          </p:cNvPr>
          <p:cNvSpPr/>
          <p:nvPr/>
        </p:nvSpPr>
        <p:spPr>
          <a:xfrm>
            <a:off x="4273138" y="301989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English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7B5AF-549B-0F4B-ADCC-5BB0FC8E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687" y="2632388"/>
            <a:ext cx="2301765" cy="45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81CD43"/>
                </a:solidFill>
                <a:latin typeface="Arial Rounded MT Bold" panose="020F0704030504030204" pitchFamily="34" charset="77"/>
              </a:rPr>
              <a:t>What is your native language?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673210-2607-E94D-862E-B4627034A26B}"/>
              </a:ext>
            </a:extLst>
          </p:cNvPr>
          <p:cNvSpPr/>
          <p:nvPr/>
        </p:nvSpPr>
        <p:spPr>
          <a:xfrm>
            <a:off x="4273138" y="342524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Spanish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5BCAF-A201-5049-9B3B-6A6E8478CCBD}"/>
              </a:ext>
            </a:extLst>
          </p:cNvPr>
          <p:cNvSpPr/>
          <p:nvPr/>
        </p:nvSpPr>
        <p:spPr>
          <a:xfrm>
            <a:off x="4273137" y="3834603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French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8B1140-D0E5-4D45-9139-4C5E7F2C7084}"/>
              </a:ext>
            </a:extLst>
          </p:cNvPr>
          <p:cNvSpPr/>
          <p:nvPr/>
        </p:nvSpPr>
        <p:spPr>
          <a:xfrm>
            <a:off x="4273136" y="424547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Chinese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EE54EB-0CB6-8641-AF2E-7CCD43E82FF0}"/>
              </a:ext>
            </a:extLst>
          </p:cNvPr>
          <p:cNvSpPr/>
          <p:nvPr/>
        </p:nvSpPr>
        <p:spPr>
          <a:xfrm>
            <a:off x="4273136" y="464931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German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AF67E0-C023-2B41-914D-2DF61D9AA0A4}"/>
              </a:ext>
            </a:extLst>
          </p:cNvPr>
          <p:cNvSpPr/>
          <p:nvPr/>
        </p:nvSpPr>
        <p:spPr>
          <a:xfrm>
            <a:off x="4273135" y="5066255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Italian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C38E9A-C2E1-9E4E-8D7E-FE0513BA459A}"/>
              </a:ext>
            </a:extLst>
          </p:cNvPr>
          <p:cNvSpPr/>
          <p:nvPr/>
        </p:nvSpPr>
        <p:spPr>
          <a:xfrm>
            <a:off x="5651925" y="3019896"/>
            <a:ext cx="228600" cy="23616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E48D6-5090-C544-8F14-9A463E6DBD9D}"/>
              </a:ext>
            </a:extLst>
          </p:cNvPr>
          <p:cNvSpPr/>
          <p:nvPr/>
        </p:nvSpPr>
        <p:spPr>
          <a:xfrm>
            <a:off x="5689961" y="3082964"/>
            <a:ext cx="152527" cy="177071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5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Garamond</vt:lpstr>
      <vt:lpstr>SavonVTI</vt:lpstr>
      <vt:lpstr>Mobile app Design samples</vt:lpstr>
      <vt:lpstr>Loading Page </vt:lpstr>
      <vt:lpstr>Welcome Page</vt:lpstr>
      <vt:lpstr>Select Your Native Language Page  (From New to Duolingo Button)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Design samples</dc:title>
  <dc:creator>Clare Oehler</dc:creator>
  <cp:lastModifiedBy>Clare Oehler</cp:lastModifiedBy>
  <cp:revision>1</cp:revision>
  <dcterms:created xsi:type="dcterms:W3CDTF">2020-08-17T00:58:57Z</dcterms:created>
  <dcterms:modified xsi:type="dcterms:W3CDTF">2020-08-17T01:12:05Z</dcterms:modified>
</cp:coreProperties>
</file>