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6489A-02B9-49A2-A526-123489CF7594}" v="127" dt="2024-03-09T15:54:04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60" d="100"/>
          <a:sy n="60" d="100"/>
        </p:scale>
        <p:origin x="188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H AMARACHI EZE" userId="dda52598cd9e1dfe" providerId="LiveId" clId="{0FB6489A-02B9-49A2-A526-123489CF7594}"/>
    <pc:docChg chg="undo custSel addSld delSld modSld sldOrd">
      <pc:chgData name="RUTH AMARACHI EZE" userId="dda52598cd9e1dfe" providerId="LiveId" clId="{0FB6489A-02B9-49A2-A526-123489CF7594}" dt="2024-03-09T15:57:00.079" v="1634" actId="14100"/>
      <pc:docMkLst>
        <pc:docMk/>
      </pc:docMkLst>
      <pc:sldChg chg="addSp delSp modSp mod delDesignElem">
        <pc:chgData name="RUTH AMARACHI EZE" userId="dda52598cd9e1dfe" providerId="LiveId" clId="{0FB6489A-02B9-49A2-A526-123489CF7594}" dt="2024-03-09T08:49:13.965" v="681" actId="27636"/>
        <pc:sldMkLst>
          <pc:docMk/>
          <pc:sldMk cId="2101893785" sldId="256"/>
        </pc:sldMkLst>
        <pc:spChg chg="mod">
          <ac:chgData name="RUTH AMARACHI EZE" userId="dda52598cd9e1dfe" providerId="LiveId" clId="{0FB6489A-02B9-49A2-A526-123489CF7594}" dt="2024-03-09T08:49:13.965" v="681" actId="27636"/>
          <ac:spMkLst>
            <pc:docMk/>
            <pc:sldMk cId="2101893785" sldId="256"/>
            <ac:spMk id="3" creationId="{3F8A0E69-4CF6-96BE-A231-9F99B74D2327}"/>
          </ac:spMkLst>
        </pc:spChg>
        <pc:spChg chg="add del">
          <ac:chgData name="RUTH AMARACHI EZE" userId="dda52598cd9e1dfe" providerId="LiveId" clId="{0FB6489A-02B9-49A2-A526-123489CF7594}" dt="2024-03-08T17:28:34.399" v="387"/>
          <ac:spMkLst>
            <pc:docMk/>
            <pc:sldMk cId="2101893785" sldId="256"/>
            <ac:spMk id="9" creationId="{BFB2D26E-FBAE-45B8-B0F6-80E4ABDEC312}"/>
          </ac:spMkLst>
        </pc:spChg>
        <pc:spChg chg="add del">
          <ac:chgData name="RUTH AMARACHI EZE" userId="dda52598cd9e1dfe" providerId="LiveId" clId="{0FB6489A-02B9-49A2-A526-123489CF7594}" dt="2024-03-08T17:28:34.399" v="387"/>
          <ac:spMkLst>
            <pc:docMk/>
            <pc:sldMk cId="2101893785" sldId="256"/>
            <ac:spMk id="11" creationId="{23442A66-721F-4552-A3AD-3A2215F0C18B}"/>
          </ac:spMkLst>
        </pc:spChg>
        <pc:spChg chg="add del">
          <ac:chgData name="RUTH AMARACHI EZE" userId="dda52598cd9e1dfe" providerId="LiveId" clId="{0FB6489A-02B9-49A2-A526-123489CF7594}" dt="2024-03-08T17:28:34.399" v="387"/>
          <ac:spMkLst>
            <pc:docMk/>
            <pc:sldMk cId="2101893785" sldId="256"/>
            <ac:spMk id="13" creationId="{67EA5288-5BEB-4C44-949A-ED209FE21905}"/>
          </ac:spMkLst>
        </pc:spChg>
      </pc:sldChg>
      <pc:sldChg chg="addSp delSp modSp mod delDesignElem">
        <pc:chgData name="RUTH AMARACHI EZE" userId="dda52598cd9e1dfe" providerId="LiveId" clId="{0FB6489A-02B9-49A2-A526-123489CF7594}" dt="2024-03-09T15:57:00.079" v="1634" actId="14100"/>
        <pc:sldMkLst>
          <pc:docMk/>
          <pc:sldMk cId="1558320790" sldId="257"/>
        </pc:sldMkLst>
        <pc:spChg chg="mod">
          <ac:chgData name="RUTH AMARACHI EZE" userId="dda52598cd9e1dfe" providerId="LiveId" clId="{0FB6489A-02B9-49A2-A526-123489CF7594}" dt="2024-03-09T15:57:00.079" v="1634" actId="14100"/>
          <ac:spMkLst>
            <pc:docMk/>
            <pc:sldMk cId="1558320790" sldId="257"/>
            <ac:spMk id="2" creationId="{90C0AD00-31C7-E559-B3B2-B8FC42CDF569}"/>
          </ac:spMkLst>
        </pc:spChg>
        <pc:spChg chg="del mod">
          <ac:chgData name="RUTH AMARACHI EZE" userId="dda52598cd9e1dfe" providerId="LiveId" clId="{0FB6489A-02B9-49A2-A526-123489CF7594}" dt="2024-03-08T17:31:54.853" v="401" actId="26606"/>
          <ac:spMkLst>
            <pc:docMk/>
            <pc:sldMk cId="1558320790" sldId="257"/>
            <ac:spMk id="3" creationId="{CC5FC654-CF93-1B3A-B3A4-71D818A5A6F4}"/>
          </ac:spMkLst>
        </pc:spChg>
        <pc:spChg chg="add del">
          <ac:chgData name="RUTH AMARACHI EZE" userId="dda52598cd9e1dfe" providerId="LiveId" clId="{0FB6489A-02B9-49A2-A526-123489CF7594}" dt="2024-03-08T17:31:54.853" v="401" actId="26606"/>
          <ac:spMkLst>
            <pc:docMk/>
            <pc:sldMk cId="1558320790" sldId="257"/>
            <ac:spMk id="8" creationId="{A9CD6474-47AA-4D47-AF35-32FA3089BDD1}"/>
          </ac:spMkLst>
        </pc:spChg>
        <pc:spChg chg="add del">
          <ac:chgData name="RUTH AMARACHI EZE" userId="dda52598cd9e1dfe" providerId="LiveId" clId="{0FB6489A-02B9-49A2-A526-123489CF7594}" dt="2024-03-08T17:31:54.853" v="401" actId="26606"/>
          <ac:spMkLst>
            <pc:docMk/>
            <pc:sldMk cId="1558320790" sldId="257"/>
            <ac:spMk id="10" creationId="{5E1FEFA6-7D4F-4746-AE64-D4D52FE76DC2}"/>
          </ac:spMkLst>
        </pc:spChg>
        <pc:spChg chg="add del">
          <ac:chgData name="RUTH AMARACHI EZE" userId="dda52598cd9e1dfe" providerId="LiveId" clId="{0FB6489A-02B9-49A2-A526-123489CF7594}" dt="2024-03-08T17:31:54.853" v="401" actId="26606"/>
          <ac:spMkLst>
            <pc:docMk/>
            <pc:sldMk cId="1558320790" sldId="257"/>
            <ac:spMk id="12" creationId="{BF8DA3CF-9D4B-403A-9AD4-BB177DAB6CC1}"/>
          </ac:spMkLst>
        </pc:spChg>
        <pc:spChg chg="add">
          <ac:chgData name="RUTH AMARACHI EZE" userId="dda52598cd9e1dfe" providerId="LiveId" clId="{0FB6489A-02B9-49A2-A526-123489CF7594}" dt="2024-03-08T17:31:54.853" v="401" actId="26606"/>
          <ac:spMkLst>
            <pc:docMk/>
            <pc:sldMk cId="1558320790" sldId="257"/>
            <ac:spMk id="18" creationId="{6E00E3E0-07DA-4A53-8D2F-59983E1449A0}"/>
          </ac:spMkLst>
        </pc:spChg>
        <pc:graphicFrameChg chg="add mod">
          <ac:chgData name="RUTH AMARACHI EZE" userId="dda52598cd9e1dfe" providerId="LiveId" clId="{0FB6489A-02B9-49A2-A526-123489CF7594}" dt="2024-03-09T09:32:41.673" v="936" actId="20577"/>
          <ac:graphicFrameMkLst>
            <pc:docMk/>
            <pc:sldMk cId="1558320790" sldId="257"/>
            <ac:graphicFrameMk id="14" creationId="{B7F7A676-FB2F-B68E-C1B7-E8F57B5C3252}"/>
          </ac:graphicFrameMkLst>
        </pc:graphicFrameChg>
      </pc:sldChg>
      <pc:sldChg chg="addSp delSp modSp mod delDesignElem">
        <pc:chgData name="RUTH AMARACHI EZE" userId="dda52598cd9e1dfe" providerId="LiveId" clId="{0FB6489A-02B9-49A2-A526-123489CF7594}" dt="2024-03-09T09:30:46.489" v="924" actId="255"/>
        <pc:sldMkLst>
          <pc:docMk/>
          <pc:sldMk cId="2822962648" sldId="258"/>
        </pc:sldMkLst>
        <pc:spChg chg="mod">
          <ac:chgData name="RUTH AMARACHI EZE" userId="dda52598cd9e1dfe" providerId="LiveId" clId="{0FB6489A-02B9-49A2-A526-123489CF7594}" dt="2024-03-09T09:30:46.489" v="924" actId="255"/>
          <ac:spMkLst>
            <pc:docMk/>
            <pc:sldMk cId="2822962648" sldId="258"/>
            <ac:spMk id="2" creationId="{54BF5B76-A2A4-062C-E70F-3AE36CF66110}"/>
          </ac:spMkLst>
        </pc:spChg>
        <pc:spChg chg="add del mod">
          <ac:chgData name="RUTH AMARACHI EZE" userId="dda52598cd9e1dfe" providerId="LiveId" clId="{0FB6489A-02B9-49A2-A526-123489CF7594}" dt="2024-03-09T09:30:40.284" v="923" actId="255"/>
          <ac:spMkLst>
            <pc:docMk/>
            <pc:sldMk cId="2822962648" sldId="258"/>
            <ac:spMk id="3" creationId="{BB97E825-F88C-C198-15C3-3060816F6D2C}"/>
          </ac:spMkLst>
        </pc:spChg>
        <pc:spChg chg="add del">
          <ac:chgData name="RUTH AMARACHI EZE" userId="dda52598cd9e1dfe" providerId="LiveId" clId="{0FB6489A-02B9-49A2-A526-123489CF7594}" dt="2024-03-08T17:30:51.510" v="400" actId="26606"/>
          <ac:spMkLst>
            <pc:docMk/>
            <pc:sldMk cId="2822962648" sldId="258"/>
            <ac:spMk id="8" creationId="{EFF9146B-4CCD-4CDB-AB9C-458005307E6F}"/>
          </ac:spMkLst>
        </pc:spChg>
        <pc:spChg chg="add del">
          <ac:chgData name="RUTH AMARACHI EZE" userId="dda52598cd9e1dfe" providerId="LiveId" clId="{0FB6489A-02B9-49A2-A526-123489CF7594}" dt="2024-03-08T17:30:51.510" v="400" actId="26606"/>
          <ac:spMkLst>
            <pc:docMk/>
            <pc:sldMk cId="2822962648" sldId="258"/>
            <ac:spMk id="10" creationId="{5E1FEFA6-7D4F-4746-AE64-D4D52FE76DC2}"/>
          </ac:spMkLst>
        </pc:spChg>
        <pc:spChg chg="add del">
          <ac:chgData name="RUTH AMARACHI EZE" userId="dda52598cd9e1dfe" providerId="LiveId" clId="{0FB6489A-02B9-49A2-A526-123489CF7594}" dt="2024-03-08T17:30:51.510" v="400" actId="26606"/>
          <ac:spMkLst>
            <pc:docMk/>
            <pc:sldMk cId="2822962648" sldId="258"/>
            <ac:spMk id="12" creationId="{BF8DA3CF-9D4B-403A-9AD4-BB177DAB6CC1}"/>
          </ac:spMkLst>
        </pc:spChg>
        <pc:spChg chg="add del">
          <ac:chgData name="RUTH AMARACHI EZE" userId="dda52598cd9e1dfe" providerId="LiveId" clId="{0FB6489A-02B9-49A2-A526-123489CF7594}" dt="2024-03-08T17:30:15.802" v="394" actId="26606"/>
          <ac:spMkLst>
            <pc:docMk/>
            <pc:sldMk cId="2822962648" sldId="258"/>
            <ac:spMk id="18" creationId="{38E646A7-D148-4320-A501-0291AA75AC42}"/>
          </ac:spMkLst>
        </pc:spChg>
        <pc:spChg chg="add del">
          <ac:chgData name="RUTH AMARACHI EZE" userId="dda52598cd9e1dfe" providerId="LiveId" clId="{0FB6489A-02B9-49A2-A526-123489CF7594}" dt="2024-03-08T17:30:32.222" v="396" actId="26606"/>
          <ac:spMkLst>
            <pc:docMk/>
            <pc:sldMk cId="2822962648" sldId="258"/>
            <ac:spMk id="20" creationId="{F09C18AC-EFAA-4C60-A84E-ECED43E3ECE0}"/>
          </ac:spMkLst>
        </pc:spChg>
        <pc:spChg chg="add del">
          <ac:chgData name="RUTH AMARACHI EZE" userId="dda52598cd9e1dfe" providerId="LiveId" clId="{0FB6489A-02B9-49A2-A526-123489CF7594}" dt="2024-03-08T17:30:32.222" v="396" actId="26606"/>
          <ac:spMkLst>
            <pc:docMk/>
            <pc:sldMk cId="2822962648" sldId="258"/>
            <ac:spMk id="21" creationId="{8B567ACB-44FC-44B8-A031-75BD65F800E1}"/>
          </ac:spMkLst>
        </pc:spChg>
        <pc:spChg chg="add del">
          <ac:chgData name="RUTH AMARACHI EZE" userId="dda52598cd9e1dfe" providerId="LiveId" clId="{0FB6489A-02B9-49A2-A526-123489CF7594}" dt="2024-03-08T17:30:51.510" v="400" actId="26606"/>
          <ac:spMkLst>
            <pc:docMk/>
            <pc:sldMk cId="2822962648" sldId="258"/>
            <ac:spMk id="24" creationId="{EFF9146B-4CCD-4CDB-AB9C-458005307E6F}"/>
          </ac:spMkLst>
        </pc:spChg>
        <pc:spChg chg="add del">
          <ac:chgData name="RUTH AMARACHI EZE" userId="dda52598cd9e1dfe" providerId="LiveId" clId="{0FB6489A-02B9-49A2-A526-123489CF7594}" dt="2024-03-08T17:30:51.510" v="400" actId="26606"/>
          <ac:spMkLst>
            <pc:docMk/>
            <pc:sldMk cId="2822962648" sldId="258"/>
            <ac:spMk id="25" creationId="{5E1FEFA6-7D4F-4746-AE64-D4D52FE76DC2}"/>
          </ac:spMkLst>
        </pc:spChg>
        <pc:spChg chg="add del">
          <ac:chgData name="RUTH AMARACHI EZE" userId="dda52598cd9e1dfe" providerId="LiveId" clId="{0FB6489A-02B9-49A2-A526-123489CF7594}" dt="2024-03-08T17:30:51.510" v="400" actId="26606"/>
          <ac:spMkLst>
            <pc:docMk/>
            <pc:sldMk cId="2822962648" sldId="258"/>
            <ac:spMk id="26" creationId="{BF8DA3CF-9D4B-403A-9AD4-BB177DAB6CC1}"/>
          </ac:spMkLst>
        </pc:spChg>
        <pc:spChg chg="add del">
          <ac:chgData name="RUTH AMARACHI EZE" userId="dda52598cd9e1dfe" providerId="LiveId" clId="{0FB6489A-02B9-49A2-A526-123489CF7594}" dt="2024-03-08T17:30:50.877" v="399" actId="26606"/>
          <ac:spMkLst>
            <pc:docMk/>
            <pc:sldMk cId="2822962648" sldId="258"/>
            <ac:spMk id="32" creationId="{8B567ACB-44FC-44B8-A031-75BD65F800E1}"/>
          </ac:spMkLst>
        </pc:spChg>
        <pc:spChg chg="add del">
          <ac:chgData name="RUTH AMARACHI EZE" userId="dda52598cd9e1dfe" providerId="LiveId" clId="{0FB6489A-02B9-49A2-A526-123489CF7594}" dt="2024-03-08T17:30:50.877" v="399" actId="26606"/>
          <ac:spMkLst>
            <pc:docMk/>
            <pc:sldMk cId="2822962648" sldId="258"/>
            <ac:spMk id="34" creationId="{F09C18AC-EFAA-4C60-A84E-ECED43E3ECE0}"/>
          </ac:spMkLst>
        </pc:spChg>
        <pc:graphicFrameChg chg="add del">
          <ac:chgData name="RUTH AMARACHI EZE" userId="dda52598cd9e1dfe" providerId="LiveId" clId="{0FB6489A-02B9-49A2-A526-123489CF7594}" dt="2024-03-08T17:30:15.802" v="394" actId="26606"/>
          <ac:graphicFrameMkLst>
            <pc:docMk/>
            <pc:sldMk cId="2822962648" sldId="258"/>
            <ac:graphicFrameMk id="14" creationId="{BA448405-E611-AAB2-7820-21FEF288FBE6}"/>
          </ac:graphicFrameMkLst>
        </pc:graphicFrameChg>
        <pc:graphicFrameChg chg="add del">
          <ac:chgData name="RUTH AMARACHI EZE" userId="dda52598cd9e1dfe" providerId="LiveId" clId="{0FB6489A-02B9-49A2-A526-123489CF7594}" dt="2024-03-08T17:30:32.222" v="396" actId="26606"/>
          <ac:graphicFrameMkLst>
            <pc:docMk/>
            <pc:sldMk cId="2822962648" sldId="258"/>
            <ac:graphicFrameMk id="22" creationId="{DB3255E2-9E74-79F7-72DB-3BB96CC51A1B}"/>
          </ac:graphicFrameMkLst>
        </pc:graphicFrameChg>
        <pc:graphicFrameChg chg="add del mod modGraphic">
          <ac:chgData name="RUTH AMARACHI EZE" userId="dda52598cd9e1dfe" providerId="LiveId" clId="{0FB6489A-02B9-49A2-A526-123489CF7594}" dt="2024-03-08T17:30:51.510" v="400" actId="26606"/>
          <ac:graphicFrameMkLst>
            <pc:docMk/>
            <pc:sldMk cId="2822962648" sldId="258"/>
            <ac:graphicFrameMk id="27" creationId="{6B6905E4-DD96-7ADF-92C5-588E60DCFE02}"/>
          </ac:graphicFrameMkLst>
        </pc:graphicFrameChg>
      </pc:sldChg>
      <pc:sldChg chg="addSp delSp modSp mod delDesignElem">
        <pc:chgData name="RUTH AMARACHI EZE" userId="dda52598cd9e1dfe" providerId="LiveId" clId="{0FB6489A-02B9-49A2-A526-123489CF7594}" dt="2024-03-09T08:56:29.563" v="752" actId="14100"/>
        <pc:sldMkLst>
          <pc:docMk/>
          <pc:sldMk cId="2363021551" sldId="259"/>
        </pc:sldMkLst>
        <pc:spChg chg="add del mod">
          <ac:chgData name="RUTH AMARACHI EZE" userId="dda52598cd9e1dfe" providerId="LiveId" clId="{0FB6489A-02B9-49A2-A526-123489CF7594}" dt="2024-03-09T08:56:29.563" v="752" actId="14100"/>
          <ac:spMkLst>
            <pc:docMk/>
            <pc:sldMk cId="2363021551" sldId="259"/>
            <ac:spMk id="3" creationId="{FD283ACD-6FB1-A962-40E9-0A988149CB33}"/>
          </ac:spMkLst>
        </pc:spChg>
        <pc:spChg chg="add del">
          <ac:chgData name="RUTH AMARACHI EZE" userId="dda52598cd9e1dfe" providerId="LiveId" clId="{0FB6489A-02B9-49A2-A526-123489CF7594}" dt="2024-03-08T17:28:34.399" v="387"/>
          <ac:spMkLst>
            <pc:docMk/>
            <pc:sldMk cId="2363021551" sldId="259"/>
            <ac:spMk id="8" creationId="{8BBC959F-CAB6-4E23-81DE-E0BBF2B7E073}"/>
          </ac:spMkLst>
        </pc:spChg>
        <pc:spChg chg="add del">
          <ac:chgData name="RUTH AMARACHI EZE" userId="dda52598cd9e1dfe" providerId="LiveId" clId="{0FB6489A-02B9-49A2-A526-123489CF7594}" dt="2024-03-08T17:28:34.399" v="387"/>
          <ac:spMkLst>
            <pc:docMk/>
            <pc:sldMk cId="2363021551" sldId="259"/>
            <ac:spMk id="10" creationId="{7A94DEED-5E0F-4E41-A445-58C14864C34A}"/>
          </ac:spMkLst>
        </pc:spChg>
        <pc:spChg chg="add del">
          <ac:chgData name="RUTH AMARACHI EZE" userId="dda52598cd9e1dfe" providerId="LiveId" clId="{0FB6489A-02B9-49A2-A526-123489CF7594}" dt="2024-03-08T17:28:34.399" v="387"/>
          <ac:spMkLst>
            <pc:docMk/>
            <pc:sldMk cId="2363021551" sldId="259"/>
            <ac:spMk id="12" creationId="{5E1FEFA6-7D4F-4746-AE64-D4D52FE76DC2}"/>
          </ac:spMkLst>
        </pc:spChg>
        <pc:graphicFrameChg chg="add del mod">
          <ac:chgData name="RUTH AMARACHI EZE" userId="dda52598cd9e1dfe" providerId="LiveId" clId="{0FB6489A-02B9-49A2-A526-123489CF7594}" dt="2024-03-08T17:29:42.688" v="392" actId="26606"/>
          <ac:graphicFrameMkLst>
            <pc:docMk/>
            <pc:sldMk cId="2363021551" sldId="259"/>
            <ac:graphicFrameMk id="14" creationId="{9CBE90EB-3EBA-A784-6F2F-EE16DE4118EA}"/>
          </ac:graphicFrameMkLst>
        </pc:graphicFrameChg>
        <pc:picChg chg="mod">
          <ac:chgData name="RUTH AMARACHI EZE" userId="dda52598cd9e1dfe" providerId="LiveId" clId="{0FB6489A-02B9-49A2-A526-123489CF7594}" dt="2024-03-09T08:50:05.110" v="683" actId="208"/>
          <ac:picMkLst>
            <pc:docMk/>
            <pc:sldMk cId="2363021551" sldId="259"/>
            <ac:picMk id="5" creationId="{E77E31DF-03D3-A380-1706-5A61962C7AEE}"/>
          </ac:picMkLst>
        </pc:picChg>
      </pc:sldChg>
      <pc:sldChg chg="addSp delSp modSp mod delDesignElem">
        <pc:chgData name="RUTH AMARACHI EZE" userId="dda52598cd9e1dfe" providerId="LiveId" clId="{0FB6489A-02B9-49A2-A526-123489CF7594}" dt="2024-03-09T09:30:57.644" v="926" actId="255"/>
        <pc:sldMkLst>
          <pc:docMk/>
          <pc:sldMk cId="1452412623" sldId="260"/>
        </pc:sldMkLst>
        <pc:spChg chg="add mod">
          <ac:chgData name="RUTH AMARACHI EZE" userId="dda52598cd9e1dfe" providerId="LiveId" clId="{0FB6489A-02B9-49A2-A526-123489CF7594}" dt="2024-03-09T09:30:57.644" v="926" actId="255"/>
          <ac:spMkLst>
            <pc:docMk/>
            <pc:sldMk cId="1452412623" sldId="260"/>
            <ac:spMk id="9" creationId="{D818923D-4210-8C18-2B92-78D977AFE752}"/>
          </ac:spMkLst>
        </pc:spChg>
        <pc:spChg chg="add del">
          <ac:chgData name="RUTH AMARACHI EZE" userId="dda52598cd9e1dfe" providerId="LiveId" clId="{0FB6489A-02B9-49A2-A526-123489CF7594}" dt="2024-03-08T17:28:34.399" v="387"/>
          <ac:spMkLst>
            <pc:docMk/>
            <pc:sldMk cId="1452412623" sldId="260"/>
            <ac:spMk id="12" creationId="{DA678705-CF8E-4B51-B199-74BB431C781A}"/>
          </ac:spMkLst>
        </pc:spChg>
        <pc:spChg chg="add del">
          <ac:chgData name="RUTH AMARACHI EZE" userId="dda52598cd9e1dfe" providerId="LiveId" clId="{0FB6489A-02B9-49A2-A526-123489CF7594}" dt="2024-03-08T17:28:34.399" v="387"/>
          <ac:spMkLst>
            <pc:docMk/>
            <pc:sldMk cId="1452412623" sldId="260"/>
            <ac:spMk id="14" creationId="{95E17E22-15C6-47B6-B957-58A8838B9386}"/>
          </ac:spMkLst>
        </pc:spChg>
        <pc:spChg chg="add del">
          <ac:chgData name="RUTH AMARACHI EZE" userId="dda52598cd9e1dfe" providerId="LiveId" clId="{0FB6489A-02B9-49A2-A526-123489CF7594}" dt="2024-03-08T17:28:34.399" v="387"/>
          <ac:spMkLst>
            <pc:docMk/>
            <pc:sldMk cId="1452412623" sldId="260"/>
            <ac:spMk id="16" creationId="{3076F68F-43D8-4293-8C34-5085FD90BEA3}"/>
          </ac:spMkLst>
        </pc:spChg>
        <pc:picChg chg="mod">
          <ac:chgData name="RUTH AMARACHI EZE" userId="dda52598cd9e1dfe" providerId="LiveId" clId="{0FB6489A-02B9-49A2-A526-123489CF7594}" dt="2024-03-08T16:44:51.232" v="20" actId="14100"/>
          <ac:picMkLst>
            <pc:docMk/>
            <pc:sldMk cId="1452412623" sldId="260"/>
            <ac:picMk id="7" creationId="{EB0F3527-4874-8EED-BCBC-3126EC506C13}"/>
          </ac:picMkLst>
        </pc:picChg>
      </pc:sldChg>
      <pc:sldChg chg="addSp delSp modSp mod setBg delDesignElem">
        <pc:chgData name="RUTH AMARACHI EZE" userId="dda52598cd9e1dfe" providerId="LiveId" clId="{0FB6489A-02B9-49A2-A526-123489CF7594}" dt="2024-03-09T09:31:38.204" v="930" actId="2711"/>
        <pc:sldMkLst>
          <pc:docMk/>
          <pc:sldMk cId="3164667038" sldId="261"/>
        </pc:sldMkLst>
        <pc:spChg chg="del mod">
          <ac:chgData name="RUTH AMARACHI EZE" userId="dda52598cd9e1dfe" providerId="LiveId" clId="{0FB6489A-02B9-49A2-A526-123489CF7594}" dt="2024-03-08T17:37:14.218" v="419" actId="478"/>
          <ac:spMkLst>
            <pc:docMk/>
            <pc:sldMk cId="3164667038" sldId="261"/>
            <ac:spMk id="2" creationId="{2AC12A82-CFD7-1E90-972E-ECF6CC498175}"/>
          </ac:spMkLst>
        </pc:spChg>
        <pc:spChg chg="del mod">
          <ac:chgData name="RUTH AMARACHI EZE" userId="dda52598cd9e1dfe" providerId="LiveId" clId="{0FB6489A-02B9-49A2-A526-123489CF7594}" dt="2024-03-08T17:28:47.872" v="388" actId="26606"/>
          <ac:spMkLst>
            <pc:docMk/>
            <pc:sldMk cId="3164667038" sldId="261"/>
            <ac:spMk id="3" creationId="{CF61A591-8222-F008-88CF-8F1625A67ACF}"/>
          </ac:spMkLst>
        </pc:spChg>
        <pc:spChg chg="add del">
          <ac:chgData name="RUTH AMARACHI EZE" userId="dda52598cd9e1dfe" providerId="LiveId" clId="{0FB6489A-02B9-49A2-A526-123489CF7594}" dt="2024-03-08T17:28:33.698" v="385" actId="26606"/>
          <ac:spMkLst>
            <pc:docMk/>
            <pc:sldMk cId="3164667038" sldId="261"/>
            <ac:spMk id="5" creationId="{77D7B666-D5E6-48CE-B26A-FB5E5C34AF90}"/>
          </ac:spMkLst>
        </pc:spChg>
        <pc:spChg chg="add del">
          <ac:chgData name="RUTH AMARACHI EZE" userId="dda52598cd9e1dfe" providerId="LiveId" clId="{0FB6489A-02B9-49A2-A526-123489CF7594}" dt="2024-03-08T17:28:33.698" v="385" actId="26606"/>
          <ac:spMkLst>
            <pc:docMk/>
            <pc:sldMk cId="3164667038" sldId="261"/>
            <ac:spMk id="6" creationId="{F6EE670A-A41A-44AD-BC1C-2090365EB5B3}"/>
          </ac:spMkLst>
        </pc:spChg>
        <pc:spChg chg="add del">
          <ac:chgData name="RUTH AMARACHI EZE" userId="dda52598cd9e1dfe" providerId="LiveId" clId="{0FB6489A-02B9-49A2-A526-123489CF7594}" dt="2024-03-08T17:28:47.872" v="388" actId="26606"/>
          <ac:spMkLst>
            <pc:docMk/>
            <pc:sldMk cId="3164667038" sldId="261"/>
            <ac:spMk id="8" creationId="{EFF9146B-4CCD-4CDB-AB9C-458005307E6F}"/>
          </ac:spMkLst>
        </pc:spChg>
        <pc:spChg chg="add del">
          <ac:chgData name="RUTH AMARACHI EZE" userId="dda52598cd9e1dfe" providerId="LiveId" clId="{0FB6489A-02B9-49A2-A526-123489CF7594}" dt="2024-03-08T17:28:47.872" v="388" actId="26606"/>
          <ac:spMkLst>
            <pc:docMk/>
            <pc:sldMk cId="3164667038" sldId="261"/>
            <ac:spMk id="10" creationId="{5E1FEFA6-7D4F-4746-AE64-D4D52FE76DC2}"/>
          </ac:spMkLst>
        </pc:spChg>
        <pc:spChg chg="add del">
          <ac:chgData name="RUTH AMARACHI EZE" userId="dda52598cd9e1dfe" providerId="LiveId" clId="{0FB6489A-02B9-49A2-A526-123489CF7594}" dt="2024-03-08T17:28:47.872" v="388" actId="26606"/>
          <ac:spMkLst>
            <pc:docMk/>
            <pc:sldMk cId="3164667038" sldId="261"/>
            <ac:spMk id="12" creationId="{BF8DA3CF-9D4B-403A-9AD4-BB177DAB6CC1}"/>
          </ac:spMkLst>
        </pc:spChg>
        <pc:spChg chg="add">
          <ac:chgData name="RUTH AMARACHI EZE" userId="dda52598cd9e1dfe" providerId="LiveId" clId="{0FB6489A-02B9-49A2-A526-123489CF7594}" dt="2024-03-08T17:28:47.872" v="388" actId="26606"/>
          <ac:spMkLst>
            <pc:docMk/>
            <pc:sldMk cId="3164667038" sldId="261"/>
            <ac:spMk id="18" creationId="{6E00E3E0-07DA-4A53-8D2F-59983E1449A0}"/>
          </ac:spMkLst>
        </pc:spChg>
        <pc:graphicFrameChg chg="add mod">
          <ac:chgData name="RUTH AMARACHI EZE" userId="dda52598cd9e1dfe" providerId="LiveId" clId="{0FB6489A-02B9-49A2-A526-123489CF7594}" dt="2024-03-09T09:31:38.204" v="930" actId="2711"/>
          <ac:graphicFrameMkLst>
            <pc:docMk/>
            <pc:sldMk cId="3164667038" sldId="261"/>
            <ac:graphicFrameMk id="14" creationId="{1472C390-E6AB-DC09-711F-520DD1620FD1}"/>
          </ac:graphicFrameMkLst>
        </pc:graphicFrameChg>
        <pc:picChg chg="add mod">
          <ac:chgData name="RUTH AMARACHI EZE" userId="dda52598cd9e1dfe" providerId="LiveId" clId="{0FB6489A-02B9-49A2-A526-123489CF7594}" dt="2024-03-08T17:37:22.873" v="422" actId="14100"/>
          <ac:picMkLst>
            <pc:docMk/>
            <pc:sldMk cId="3164667038" sldId="261"/>
            <ac:picMk id="11" creationId="{BA6B10A5-8C2F-BEC4-9CEE-E1DBC0EAD903}"/>
          </ac:picMkLst>
        </pc:picChg>
      </pc:sldChg>
      <pc:sldChg chg="addSp delSp modSp mod delDesignElem">
        <pc:chgData name="RUTH AMARACHI EZE" userId="dda52598cd9e1dfe" providerId="LiveId" clId="{0FB6489A-02B9-49A2-A526-123489CF7594}" dt="2024-03-09T15:55:11.855" v="1605" actId="20577"/>
        <pc:sldMkLst>
          <pc:docMk/>
          <pc:sldMk cId="3873491365" sldId="262"/>
        </pc:sldMkLst>
        <pc:spChg chg="add del mod">
          <ac:chgData name="RUTH AMARACHI EZE" userId="dda52598cd9e1dfe" providerId="LiveId" clId="{0FB6489A-02B9-49A2-A526-123489CF7594}" dt="2024-03-08T17:34:58.490" v="413" actId="14100"/>
          <ac:spMkLst>
            <pc:docMk/>
            <pc:sldMk cId="3873491365" sldId="262"/>
            <ac:spMk id="2" creationId="{DFA1C62E-09FA-2817-C410-4997ABF068C5}"/>
          </ac:spMkLst>
        </pc:spChg>
        <pc:spChg chg="del mod">
          <ac:chgData name="RUTH AMARACHI EZE" userId="dda52598cd9e1dfe" providerId="LiveId" clId="{0FB6489A-02B9-49A2-A526-123489CF7594}" dt="2024-03-08T17:12:40.889" v="151"/>
          <ac:spMkLst>
            <pc:docMk/>
            <pc:sldMk cId="3873491365" sldId="262"/>
            <ac:spMk id="10" creationId="{18BF71A9-43AA-CF7F-BE7A-98E2D31B95F0}"/>
          </ac:spMkLst>
        </pc:spChg>
        <pc:spChg chg="add del mod">
          <ac:chgData name="RUTH AMARACHI EZE" userId="dda52598cd9e1dfe" providerId="LiveId" clId="{0FB6489A-02B9-49A2-A526-123489CF7594}" dt="2024-03-08T17:12:23.565" v="146" actId="478"/>
          <ac:spMkLst>
            <pc:docMk/>
            <pc:sldMk cId="3873491365" sldId="262"/>
            <ac:spMk id="17" creationId="{BA3F21C9-AD7B-1B83-484F-A5F1AE8ADDD8}"/>
          </ac:spMkLst>
        </pc:spChg>
        <pc:spChg chg="del">
          <ac:chgData name="RUTH AMARACHI EZE" userId="dda52598cd9e1dfe" providerId="LiveId" clId="{0FB6489A-02B9-49A2-A526-123489CF7594}" dt="2024-03-08T17:21:56.700" v="348" actId="26606"/>
          <ac:spMkLst>
            <pc:docMk/>
            <pc:sldMk cId="3873491365" sldId="262"/>
            <ac:spMk id="19" creationId="{97C478F1-26B5-44C9-823B-523B85B112F6}"/>
          </ac:spMkLst>
        </pc:spChg>
        <pc:spChg chg="add mod">
          <ac:chgData name="RUTH AMARACHI EZE" userId="dda52598cd9e1dfe" providerId="LiveId" clId="{0FB6489A-02B9-49A2-A526-123489CF7594}" dt="2024-03-09T15:55:11.855" v="1605" actId="20577"/>
          <ac:spMkLst>
            <pc:docMk/>
            <pc:sldMk cId="3873491365" sldId="262"/>
            <ac:spMk id="20" creationId="{ACED4E77-4F73-863E-D8F7-6AB9503D26B7}"/>
          </ac:spMkLst>
        </pc:spChg>
        <pc:spChg chg="del">
          <ac:chgData name="RUTH AMARACHI EZE" userId="dda52598cd9e1dfe" providerId="LiveId" clId="{0FB6489A-02B9-49A2-A526-123489CF7594}" dt="2024-03-08T17:21:56.700" v="348" actId="26606"/>
          <ac:spMkLst>
            <pc:docMk/>
            <pc:sldMk cId="3873491365" sldId="262"/>
            <ac:spMk id="21" creationId="{8337CC61-9E93-4D80-9F1C-12CE9A0C07F6}"/>
          </ac:spMkLst>
        </pc:spChg>
        <pc:spChg chg="add del mod">
          <ac:chgData name="RUTH AMARACHI EZE" userId="dda52598cd9e1dfe" providerId="LiveId" clId="{0FB6489A-02B9-49A2-A526-123489CF7594}" dt="2024-03-08T17:33:27.179" v="411" actId="478"/>
          <ac:spMkLst>
            <pc:docMk/>
            <pc:sldMk cId="3873491365" sldId="262"/>
            <ac:spMk id="23" creationId="{40F033CC-BA6D-7682-A1B5-7E752D6C106C}"/>
          </ac:spMkLst>
        </pc:spChg>
        <pc:spChg chg="add del">
          <ac:chgData name="RUTH AMARACHI EZE" userId="dda52598cd9e1dfe" providerId="LiveId" clId="{0FB6489A-02B9-49A2-A526-123489CF7594}" dt="2024-03-08T17:33:25.829" v="409" actId="26606"/>
          <ac:spMkLst>
            <pc:docMk/>
            <pc:sldMk cId="3873491365" sldId="262"/>
            <ac:spMk id="26" creationId="{D6753ACD-8389-4A4D-8E6D-14DCDB250C92}"/>
          </ac:spMkLst>
        </pc:spChg>
        <pc:spChg chg="add del">
          <ac:chgData name="RUTH AMARACHI EZE" userId="dda52598cd9e1dfe" providerId="LiveId" clId="{0FB6489A-02B9-49A2-A526-123489CF7594}" dt="2024-03-08T17:33:25.829" v="409" actId="26606"/>
          <ac:spMkLst>
            <pc:docMk/>
            <pc:sldMk cId="3873491365" sldId="262"/>
            <ac:spMk id="28" creationId="{8A7C3535-4FB5-4E5B-BDFE-FA61877AF1A9}"/>
          </ac:spMkLst>
        </pc:spChg>
        <pc:spChg chg="add del mod">
          <ac:chgData name="RUTH AMARACHI EZE" userId="dda52598cd9e1dfe" providerId="LiveId" clId="{0FB6489A-02B9-49A2-A526-123489CF7594}" dt="2024-03-09T15:54:30.087" v="1595" actId="478"/>
          <ac:spMkLst>
            <pc:docMk/>
            <pc:sldMk cId="3873491365" sldId="262"/>
            <ac:spMk id="29" creationId="{EBC28D16-0620-5461-D04D-AD329DD554C5}"/>
          </ac:spMkLst>
        </pc:spChg>
        <pc:spChg chg="add del">
          <ac:chgData name="RUTH AMARACHI EZE" userId="dda52598cd9e1dfe" providerId="LiveId" clId="{0FB6489A-02B9-49A2-A526-123489CF7594}" dt="2024-03-08T17:33:25.829" v="409" actId="26606"/>
          <ac:spMkLst>
            <pc:docMk/>
            <pc:sldMk cId="3873491365" sldId="262"/>
            <ac:spMk id="33" creationId="{C1CA7196-CAF1-4234-8849-E335F0BCA3E8}"/>
          </ac:spMkLst>
        </pc:spChg>
        <pc:spChg chg="add del">
          <ac:chgData name="RUTH AMARACHI EZE" userId="dda52598cd9e1dfe" providerId="LiveId" clId="{0FB6489A-02B9-49A2-A526-123489CF7594}" dt="2024-03-08T17:33:25.829" v="409" actId="26606"/>
          <ac:spMkLst>
            <pc:docMk/>
            <pc:sldMk cId="3873491365" sldId="262"/>
            <ac:spMk id="35" creationId="{8A7C3535-4FB5-4E5B-BDFE-FA61877AF1A9}"/>
          </ac:spMkLst>
        </pc:spChg>
        <pc:picChg chg="add del mod">
          <ac:chgData name="RUTH AMARACHI EZE" userId="dda52598cd9e1dfe" providerId="LiveId" clId="{0FB6489A-02B9-49A2-A526-123489CF7594}" dt="2024-03-09T15:54:09.683" v="1592" actId="478"/>
          <ac:picMkLst>
            <pc:docMk/>
            <pc:sldMk cId="3873491365" sldId="262"/>
            <ac:picMk id="5" creationId="{2F51EFDD-90DD-5240-6EA5-E3E36F6527E7}"/>
          </ac:picMkLst>
        </pc:picChg>
        <pc:picChg chg="add mod">
          <ac:chgData name="RUTH AMARACHI EZE" userId="dda52598cd9e1dfe" providerId="LiveId" clId="{0FB6489A-02B9-49A2-A526-123489CF7594}" dt="2024-03-09T15:54:52.573" v="1599" actId="1440"/>
          <ac:picMkLst>
            <pc:docMk/>
            <pc:sldMk cId="3873491365" sldId="262"/>
            <ac:picMk id="25" creationId="{84BD51D2-1CEC-8DC6-CF67-79C94EC018C4}"/>
          </ac:picMkLst>
        </pc:picChg>
      </pc:sldChg>
      <pc:sldChg chg="addSp delSp modSp mod ord setBg delDesignElem">
        <pc:chgData name="RUTH AMARACHI EZE" userId="dda52598cd9e1dfe" providerId="LiveId" clId="{0FB6489A-02B9-49A2-A526-123489CF7594}" dt="2024-03-09T08:47:02.638" v="596" actId="20577"/>
        <pc:sldMkLst>
          <pc:docMk/>
          <pc:sldMk cId="2122306237" sldId="263"/>
        </pc:sldMkLst>
        <pc:spChg chg="mod">
          <ac:chgData name="RUTH AMARACHI EZE" userId="dda52598cd9e1dfe" providerId="LiveId" clId="{0FB6489A-02B9-49A2-A526-123489CF7594}" dt="2024-03-08T17:21:33.165" v="347" actId="26606"/>
          <ac:spMkLst>
            <pc:docMk/>
            <pc:sldMk cId="2122306237" sldId="263"/>
            <ac:spMk id="2" creationId="{46E4455A-3F3D-8DAF-559B-A980F7A573D9}"/>
          </ac:spMkLst>
        </pc:spChg>
        <pc:spChg chg="del mod">
          <ac:chgData name="RUTH AMARACHI EZE" userId="dda52598cd9e1dfe" providerId="LiveId" clId="{0FB6489A-02B9-49A2-A526-123489CF7594}" dt="2024-03-08T17:21:33.165" v="347" actId="26606"/>
          <ac:spMkLst>
            <pc:docMk/>
            <pc:sldMk cId="2122306237" sldId="263"/>
            <ac:spMk id="3" creationId="{AE69A5FE-EA10-FD70-26FA-C48C2E6A20C6}"/>
          </ac:spMkLst>
        </pc:spChg>
        <pc:spChg chg="add del">
          <ac:chgData name="RUTH AMARACHI EZE" userId="dda52598cd9e1dfe" providerId="LiveId" clId="{0FB6489A-02B9-49A2-A526-123489CF7594}" dt="2024-03-08T17:21:33.165" v="347" actId="26606"/>
          <ac:spMkLst>
            <pc:docMk/>
            <pc:sldMk cId="2122306237" sldId="263"/>
            <ac:spMk id="8" creationId="{6BD1C247-1E5B-4399-87F8-31C532F0A276}"/>
          </ac:spMkLst>
        </pc:spChg>
        <pc:spChg chg="add del">
          <ac:chgData name="RUTH AMARACHI EZE" userId="dda52598cd9e1dfe" providerId="LiveId" clId="{0FB6489A-02B9-49A2-A526-123489CF7594}" dt="2024-03-08T17:21:11.845" v="345" actId="26606"/>
          <ac:spMkLst>
            <pc:docMk/>
            <pc:sldMk cId="2122306237" sldId="263"/>
            <ac:spMk id="9" creationId="{4D88A92C-0BD1-4D13-9480-9CA5056B1076}"/>
          </ac:spMkLst>
        </pc:spChg>
        <pc:spChg chg="add del">
          <ac:chgData name="RUTH AMARACHI EZE" userId="dda52598cd9e1dfe" providerId="LiveId" clId="{0FB6489A-02B9-49A2-A526-123489CF7594}" dt="2024-03-08T17:21:33.165" v="347" actId="26606"/>
          <ac:spMkLst>
            <pc:docMk/>
            <pc:sldMk cId="2122306237" sldId="263"/>
            <ac:spMk id="10" creationId="{D3F0F311-CB15-4C1D-937F-8DBB429D8E9E}"/>
          </ac:spMkLst>
        </pc:spChg>
        <pc:spChg chg="add del">
          <ac:chgData name="RUTH AMARACHI EZE" userId="dda52598cd9e1dfe" providerId="LiveId" clId="{0FB6489A-02B9-49A2-A526-123489CF7594}" dt="2024-03-08T17:21:11.845" v="345" actId="26606"/>
          <ac:spMkLst>
            <pc:docMk/>
            <pc:sldMk cId="2122306237" sldId="263"/>
            <ac:spMk id="11" creationId="{F850E0BE-0A13-43E4-9007-A06960852F21}"/>
          </ac:spMkLst>
        </pc:spChg>
        <pc:spChg chg="add del">
          <ac:chgData name="RUTH AMARACHI EZE" userId="dda52598cd9e1dfe" providerId="LiveId" clId="{0FB6489A-02B9-49A2-A526-123489CF7594}" dt="2024-03-08T17:21:33.165" v="347" actId="26606"/>
          <ac:spMkLst>
            <pc:docMk/>
            <pc:sldMk cId="2122306237" sldId="263"/>
            <ac:spMk id="12" creationId="{E6F70DE8-A2A4-4336-A602-73036FEDC795}"/>
          </ac:spMkLst>
        </pc:spChg>
        <pc:spChg chg="add del">
          <ac:chgData name="RUTH AMARACHI EZE" userId="dda52598cd9e1dfe" providerId="LiveId" clId="{0FB6489A-02B9-49A2-A526-123489CF7594}" dt="2024-03-08T17:21:33.165" v="347" actId="26606"/>
          <ac:spMkLst>
            <pc:docMk/>
            <pc:sldMk cId="2122306237" sldId="263"/>
            <ac:spMk id="14" creationId="{0BC37474-18AF-4624-880A-2ACF6A6507D7}"/>
          </ac:spMkLst>
        </pc:spChg>
        <pc:spChg chg="add del">
          <ac:chgData name="RUTH AMARACHI EZE" userId="dda52598cd9e1dfe" providerId="LiveId" clId="{0FB6489A-02B9-49A2-A526-123489CF7594}" dt="2024-03-08T17:28:34.399" v="387"/>
          <ac:spMkLst>
            <pc:docMk/>
            <pc:sldMk cId="2122306237" sldId="263"/>
            <ac:spMk id="20" creationId="{6E00E3E0-07DA-4A53-8D2F-59983E1449A0}"/>
          </ac:spMkLst>
        </pc:spChg>
        <pc:graphicFrameChg chg="add mod modGraphic">
          <ac:chgData name="RUTH AMARACHI EZE" userId="dda52598cd9e1dfe" providerId="LiveId" clId="{0FB6489A-02B9-49A2-A526-123489CF7594}" dt="2024-03-09T08:47:02.638" v="596" actId="20577"/>
          <ac:graphicFrameMkLst>
            <pc:docMk/>
            <pc:sldMk cId="2122306237" sldId="263"/>
            <ac:graphicFrameMk id="16" creationId="{BC7C1613-1BDA-D78C-B646-1A3BA94924A8}"/>
          </ac:graphicFrameMkLst>
        </pc:graphicFrameChg>
        <pc:picChg chg="add mod">
          <ac:chgData name="RUTH AMARACHI EZE" userId="dda52598cd9e1dfe" providerId="LiveId" clId="{0FB6489A-02B9-49A2-A526-123489CF7594}" dt="2024-03-08T17:12:22.815" v="145"/>
          <ac:picMkLst>
            <pc:docMk/>
            <pc:sldMk cId="2122306237" sldId="263"/>
            <ac:picMk id="4" creationId="{DA5B5009-5143-19C8-5DD4-53A00157FA42}"/>
          </ac:picMkLst>
        </pc:picChg>
        <pc:picChg chg="add del">
          <ac:chgData name="RUTH AMARACHI EZE" userId="dda52598cd9e1dfe" providerId="LiveId" clId="{0FB6489A-02B9-49A2-A526-123489CF7594}" dt="2024-03-08T17:21:11.845" v="345" actId="26606"/>
          <ac:picMkLst>
            <pc:docMk/>
            <pc:sldMk cId="2122306237" sldId="263"/>
            <ac:picMk id="5" creationId="{DA827D25-9656-7A7F-731E-22683E71D195}"/>
          </ac:picMkLst>
        </pc:picChg>
      </pc:sldChg>
      <pc:sldChg chg="addSp delSp modSp new mod setBg">
        <pc:chgData name="RUTH AMARACHI EZE" userId="dda52598cd9e1dfe" providerId="LiveId" clId="{0FB6489A-02B9-49A2-A526-123489CF7594}" dt="2024-03-09T15:46:36.030" v="1580" actId="1440"/>
        <pc:sldMkLst>
          <pc:docMk/>
          <pc:sldMk cId="3383272278" sldId="264"/>
        </pc:sldMkLst>
        <pc:spChg chg="mod">
          <ac:chgData name="RUTH AMARACHI EZE" userId="dda52598cd9e1dfe" providerId="LiveId" clId="{0FB6489A-02B9-49A2-A526-123489CF7594}" dt="2024-03-09T15:46:21.819" v="1579" actId="207"/>
          <ac:spMkLst>
            <pc:docMk/>
            <pc:sldMk cId="3383272278" sldId="264"/>
            <ac:spMk id="2" creationId="{C9B30A85-3BD0-40BE-85F9-382405EDFBFB}"/>
          </ac:spMkLst>
        </pc:spChg>
        <pc:spChg chg="add del mod">
          <ac:chgData name="RUTH AMARACHI EZE" userId="dda52598cd9e1dfe" providerId="LiveId" clId="{0FB6489A-02B9-49A2-A526-123489CF7594}" dt="2024-03-09T15:37:39.096" v="1484" actId="26606"/>
          <ac:spMkLst>
            <pc:docMk/>
            <pc:sldMk cId="3383272278" sldId="264"/>
            <ac:spMk id="3" creationId="{B4328A39-D5B0-05C3-FBF7-4F7584C9C0D4}"/>
          </ac:spMkLst>
        </pc:spChg>
        <pc:spChg chg="add del">
          <ac:chgData name="RUTH AMARACHI EZE" userId="dda52598cd9e1dfe" providerId="LiveId" clId="{0FB6489A-02B9-49A2-A526-123489CF7594}" dt="2024-03-09T15:37:39.096" v="1484" actId="26606"/>
          <ac:spMkLst>
            <pc:docMk/>
            <pc:sldMk cId="3383272278" sldId="264"/>
            <ac:spMk id="8" creationId="{8BBC959F-CAB6-4E23-81DE-E0BBF2B7E073}"/>
          </ac:spMkLst>
        </pc:spChg>
        <pc:spChg chg="add del">
          <ac:chgData name="RUTH AMARACHI EZE" userId="dda52598cd9e1dfe" providerId="LiveId" clId="{0FB6489A-02B9-49A2-A526-123489CF7594}" dt="2024-03-09T15:37:39.096" v="1484" actId="26606"/>
          <ac:spMkLst>
            <pc:docMk/>
            <pc:sldMk cId="3383272278" sldId="264"/>
            <ac:spMk id="10" creationId="{7A94DEED-5E0F-4E41-A445-58C14864C34A}"/>
          </ac:spMkLst>
        </pc:spChg>
        <pc:spChg chg="add del">
          <ac:chgData name="RUTH AMARACHI EZE" userId="dda52598cd9e1dfe" providerId="LiveId" clId="{0FB6489A-02B9-49A2-A526-123489CF7594}" dt="2024-03-09T15:37:39.096" v="1484" actId="26606"/>
          <ac:spMkLst>
            <pc:docMk/>
            <pc:sldMk cId="3383272278" sldId="264"/>
            <ac:spMk id="12" creationId="{5E1FEFA6-7D4F-4746-AE64-D4D52FE76DC2}"/>
          </ac:spMkLst>
        </pc:spChg>
        <pc:spChg chg="add del">
          <ac:chgData name="RUTH AMARACHI EZE" userId="dda52598cd9e1dfe" providerId="LiveId" clId="{0FB6489A-02B9-49A2-A526-123489CF7594}" dt="2024-03-09T15:37:39.065" v="1483" actId="26606"/>
          <ac:spMkLst>
            <pc:docMk/>
            <pc:sldMk cId="3383272278" sldId="264"/>
            <ac:spMk id="18" creationId="{38E646A7-D148-4320-A501-0291AA75AC42}"/>
          </ac:spMkLst>
        </pc:spChg>
        <pc:spChg chg="add">
          <ac:chgData name="RUTH AMARACHI EZE" userId="dda52598cd9e1dfe" providerId="LiveId" clId="{0FB6489A-02B9-49A2-A526-123489CF7594}" dt="2024-03-09T15:37:39.096" v="1484" actId="26606"/>
          <ac:spMkLst>
            <pc:docMk/>
            <pc:sldMk cId="3383272278" sldId="264"/>
            <ac:spMk id="20" creationId="{7C45E44A-48F0-452E-94AB-C02C0355C6C5}"/>
          </ac:spMkLst>
        </pc:spChg>
        <pc:spChg chg="add">
          <ac:chgData name="RUTH AMARACHI EZE" userId="dda52598cd9e1dfe" providerId="LiveId" clId="{0FB6489A-02B9-49A2-A526-123489CF7594}" dt="2024-03-09T15:37:39.096" v="1484" actId="26606"/>
          <ac:spMkLst>
            <pc:docMk/>
            <pc:sldMk cId="3383272278" sldId="264"/>
            <ac:spMk id="21" creationId="{10EE8294-4110-44EB-8577-6CA8DF797A49}"/>
          </ac:spMkLst>
        </pc:spChg>
        <pc:spChg chg="add mod">
          <ac:chgData name="RUTH AMARACHI EZE" userId="dda52598cd9e1dfe" providerId="LiveId" clId="{0FB6489A-02B9-49A2-A526-123489CF7594}" dt="2024-03-09T15:38:42.247" v="1489" actId="20577"/>
          <ac:spMkLst>
            <pc:docMk/>
            <pc:sldMk cId="3383272278" sldId="264"/>
            <ac:spMk id="23" creationId="{B4328A39-D5B0-05C3-FBF7-4F7584C9C0D4}"/>
          </ac:spMkLst>
        </pc:spChg>
        <pc:graphicFrameChg chg="add del">
          <ac:chgData name="RUTH AMARACHI EZE" userId="dda52598cd9e1dfe" providerId="LiveId" clId="{0FB6489A-02B9-49A2-A526-123489CF7594}" dt="2024-03-09T15:37:39.065" v="1483" actId="26606"/>
          <ac:graphicFrameMkLst>
            <pc:docMk/>
            <pc:sldMk cId="3383272278" sldId="264"/>
            <ac:graphicFrameMk id="14" creationId="{A2B49E91-A62B-14ED-51EE-889009CEEA5C}"/>
          </ac:graphicFrameMkLst>
        </pc:graphicFrameChg>
        <pc:picChg chg="add mod">
          <ac:chgData name="RUTH AMARACHI EZE" userId="dda52598cd9e1dfe" providerId="LiveId" clId="{0FB6489A-02B9-49A2-A526-123489CF7594}" dt="2024-03-09T15:46:36.030" v="1580" actId="1440"/>
          <ac:picMkLst>
            <pc:docMk/>
            <pc:sldMk cId="3383272278" sldId="264"/>
            <ac:picMk id="22" creationId="{975578B8-6143-3EFE-ED9D-5E031FE6A7D5}"/>
          </ac:picMkLst>
        </pc:picChg>
      </pc:sldChg>
      <pc:sldChg chg="modSp new del mod">
        <pc:chgData name="RUTH AMARACHI EZE" userId="dda52598cd9e1dfe" providerId="LiveId" clId="{0FB6489A-02B9-49A2-A526-123489CF7594}" dt="2024-03-09T15:37:05.960" v="1481" actId="47"/>
        <pc:sldMkLst>
          <pc:docMk/>
          <pc:sldMk cId="1073354696" sldId="265"/>
        </pc:sldMkLst>
        <pc:spChg chg="mod">
          <ac:chgData name="RUTH AMARACHI EZE" userId="dda52598cd9e1dfe" providerId="LiveId" clId="{0FB6489A-02B9-49A2-A526-123489CF7594}" dt="2024-03-09T14:51:44.109" v="998"/>
          <ac:spMkLst>
            <pc:docMk/>
            <pc:sldMk cId="1073354696" sldId="265"/>
            <ac:spMk id="3" creationId="{B86AF614-4C74-926D-E56B-54888ADA7CC3}"/>
          </ac:spMkLst>
        </pc:spChg>
      </pc:sldChg>
      <pc:sldChg chg="addSp delSp modSp new mod setBg">
        <pc:chgData name="RUTH AMARACHI EZE" userId="dda52598cd9e1dfe" providerId="LiveId" clId="{0FB6489A-02B9-49A2-A526-123489CF7594}" dt="2024-03-09T15:56:38.376" v="1633" actId="1076"/>
        <pc:sldMkLst>
          <pc:docMk/>
          <pc:sldMk cId="3656565286" sldId="266"/>
        </pc:sldMkLst>
        <pc:spChg chg="del mod">
          <ac:chgData name="RUTH AMARACHI EZE" userId="dda52598cd9e1dfe" providerId="LiveId" clId="{0FB6489A-02B9-49A2-A526-123489CF7594}" dt="2024-03-09T15:39:34.422" v="1490"/>
          <ac:spMkLst>
            <pc:docMk/>
            <pc:sldMk cId="3656565286" sldId="266"/>
            <ac:spMk id="2" creationId="{9E97B90B-9345-E53A-876F-E26131E10A6D}"/>
          </ac:spMkLst>
        </pc:spChg>
        <pc:spChg chg="mod ord">
          <ac:chgData name="RUTH AMARACHI EZE" userId="dda52598cd9e1dfe" providerId="LiveId" clId="{0FB6489A-02B9-49A2-A526-123489CF7594}" dt="2024-03-09T15:56:38.376" v="1633" actId="1076"/>
          <ac:spMkLst>
            <pc:docMk/>
            <pc:sldMk cId="3656565286" sldId="266"/>
            <ac:spMk id="3" creationId="{5457C944-CE3E-28C7-B20A-6E3521E1494D}"/>
          </ac:spMkLst>
        </pc:spChg>
        <pc:spChg chg="add mod ord">
          <ac:chgData name="RUTH AMARACHI EZE" userId="dda52598cd9e1dfe" providerId="LiveId" clId="{0FB6489A-02B9-49A2-A526-123489CF7594}" dt="2024-03-09T15:44:09.809" v="1558" actId="20577"/>
          <ac:spMkLst>
            <pc:docMk/>
            <pc:sldMk cId="3656565286" sldId="266"/>
            <ac:spMk id="6" creationId="{BC7749E2-3EE0-FBE1-0184-543CFB70E4BB}"/>
          </ac:spMkLst>
        </pc:spChg>
        <pc:spChg chg="add del">
          <ac:chgData name="RUTH AMARACHI EZE" userId="dda52598cd9e1dfe" providerId="LiveId" clId="{0FB6489A-02B9-49A2-A526-123489CF7594}" dt="2024-03-09T15:41:33.924" v="1510" actId="26606"/>
          <ac:spMkLst>
            <pc:docMk/>
            <pc:sldMk cId="3656565286" sldId="266"/>
            <ac:spMk id="10" creationId="{5A8AC3CD-ED4E-47B5-A42A-F32B903409CF}"/>
          </ac:spMkLst>
        </pc:spChg>
        <pc:spChg chg="add del">
          <ac:chgData name="RUTH AMARACHI EZE" userId="dda52598cd9e1dfe" providerId="LiveId" clId="{0FB6489A-02B9-49A2-A526-123489CF7594}" dt="2024-03-09T15:41:33.924" v="1510" actId="26606"/>
          <ac:spMkLst>
            <pc:docMk/>
            <pc:sldMk cId="3656565286" sldId="266"/>
            <ac:spMk id="12" creationId="{AB9DFAC8-424C-49EA-AC8A-002889678FD3}"/>
          </ac:spMkLst>
        </pc:spChg>
        <pc:spChg chg="add del">
          <ac:chgData name="RUTH AMARACHI EZE" userId="dda52598cd9e1dfe" providerId="LiveId" clId="{0FB6489A-02B9-49A2-A526-123489CF7594}" dt="2024-03-09T15:43:37.714" v="1550" actId="26606"/>
          <ac:spMkLst>
            <pc:docMk/>
            <pc:sldMk cId="3656565286" sldId="266"/>
            <ac:spMk id="17" creationId="{5A8AC3CD-ED4E-47B5-A42A-F32B903409CF}"/>
          </ac:spMkLst>
        </pc:spChg>
        <pc:spChg chg="add del">
          <ac:chgData name="RUTH AMARACHI EZE" userId="dda52598cd9e1dfe" providerId="LiveId" clId="{0FB6489A-02B9-49A2-A526-123489CF7594}" dt="2024-03-09T15:43:37.714" v="1550" actId="26606"/>
          <ac:spMkLst>
            <pc:docMk/>
            <pc:sldMk cId="3656565286" sldId="266"/>
            <ac:spMk id="19" creationId="{AB9DFAC8-424C-49EA-AC8A-002889678FD3}"/>
          </ac:spMkLst>
        </pc:spChg>
        <pc:spChg chg="add del">
          <ac:chgData name="RUTH AMARACHI EZE" userId="dda52598cd9e1dfe" providerId="LiveId" clId="{0FB6489A-02B9-49A2-A526-123489CF7594}" dt="2024-03-09T15:43:37.672" v="1549" actId="26606"/>
          <ac:spMkLst>
            <pc:docMk/>
            <pc:sldMk cId="3656565286" sldId="266"/>
            <ac:spMk id="24" creationId="{C1CA7196-CAF1-4234-8849-E335F0BCA3E8}"/>
          </ac:spMkLst>
        </pc:spChg>
        <pc:spChg chg="add del">
          <ac:chgData name="RUTH AMARACHI EZE" userId="dda52598cd9e1dfe" providerId="LiveId" clId="{0FB6489A-02B9-49A2-A526-123489CF7594}" dt="2024-03-09T15:43:37.672" v="1549" actId="26606"/>
          <ac:spMkLst>
            <pc:docMk/>
            <pc:sldMk cId="3656565286" sldId="266"/>
            <ac:spMk id="26" creationId="{8A7C3535-4FB5-4E5B-BDFE-FA61877AF1A9}"/>
          </ac:spMkLst>
        </pc:spChg>
        <pc:spChg chg="add">
          <ac:chgData name="RUTH AMARACHI EZE" userId="dda52598cd9e1dfe" providerId="LiveId" clId="{0FB6489A-02B9-49A2-A526-123489CF7594}" dt="2024-03-09T15:43:37.714" v="1550" actId="26606"/>
          <ac:spMkLst>
            <pc:docMk/>
            <pc:sldMk cId="3656565286" sldId="266"/>
            <ac:spMk id="28" creationId="{D309FA25-1772-4961-90BE-D39F20067CD1}"/>
          </ac:spMkLst>
        </pc:spChg>
        <pc:spChg chg="add">
          <ac:chgData name="RUTH AMARACHI EZE" userId="dda52598cd9e1dfe" providerId="LiveId" clId="{0FB6489A-02B9-49A2-A526-123489CF7594}" dt="2024-03-09T15:43:37.714" v="1550" actId="26606"/>
          <ac:spMkLst>
            <pc:docMk/>
            <pc:sldMk cId="3656565286" sldId="266"/>
            <ac:spMk id="29" creationId="{8A7C3535-4FB5-4E5B-BDFE-FA61877AF1A9}"/>
          </ac:spMkLst>
        </pc:spChg>
        <pc:picChg chg="add mod ord">
          <ac:chgData name="RUTH AMARACHI EZE" userId="dda52598cd9e1dfe" providerId="LiveId" clId="{0FB6489A-02B9-49A2-A526-123489CF7594}" dt="2024-03-09T15:47:01.770" v="1581" actId="1440"/>
          <ac:picMkLst>
            <pc:docMk/>
            <pc:sldMk cId="3656565286" sldId="266"/>
            <ac:picMk id="5" creationId="{A03AFB98-33D7-E66E-8D51-09C3D5B56F43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97E1AF-826F-4EB6-BA08-4AB296FC3F27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3027DA-C2FC-4C7C-B1E4-62EA8DD1E839}">
      <dgm:prSet custT="1"/>
      <dgm:spPr/>
      <dgm:t>
        <a:bodyPr/>
        <a:lstStyle/>
        <a:p>
          <a:r>
            <a:rPr lang="et-EE" sz="2000" dirty="0"/>
            <a:t>Firstly, the Loan Data was prepared like </a:t>
          </a:r>
          <a:r>
            <a:rPr lang="en-US" sz="2000" dirty="0"/>
            <a:t>changing the data type, deriving a custom column etc. </a:t>
          </a:r>
          <a:r>
            <a:rPr lang="et-EE" sz="2000" dirty="0"/>
            <a:t>I used python to analyze the data , identified the relationship between the columns</a:t>
          </a:r>
          <a:r>
            <a:rPr lang="et-EE" sz="1800" dirty="0"/>
            <a:t>.</a:t>
          </a:r>
          <a:endParaRPr lang="en-US" sz="1800" dirty="0"/>
        </a:p>
      </dgm:t>
    </dgm:pt>
    <dgm:pt modelId="{614FCBC2-2027-422D-846B-38BEDB90B621}" type="parTrans" cxnId="{C6BA5676-3458-498E-AAE6-E183E11188A9}">
      <dgm:prSet/>
      <dgm:spPr/>
      <dgm:t>
        <a:bodyPr/>
        <a:lstStyle/>
        <a:p>
          <a:endParaRPr lang="en-US"/>
        </a:p>
      </dgm:t>
    </dgm:pt>
    <dgm:pt modelId="{D2906CD7-5718-43CE-BB71-956A67579EB8}" type="sibTrans" cxnId="{C6BA5676-3458-498E-AAE6-E183E11188A9}">
      <dgm:prSet/>
      <dgm:spPr/>
      <dgm:t>
        <a:bodyPr/>
        <a:lstStyle/>
        <a:p>
          <a:endParaRPr lang="en-US"/>
        </a:p>
      </dgm:t>
    </dgm:pt>
    <dgm:pt modelId="{CEAA2229-A7F3-4CE7-821F-A7375F609AE6}">
      <dgm:prSet custT="1"/>
      <dgm:spPr/>
      <dgm:t>
        <a:bodyPr/>
        <a:lstStyle/>
        <a:p>
          <a:r>
            <a:rPr lang="et-EE" sz="2000" dirty="0"/>
            <a:t>Best </a:t>
          </a:r>
          <a:r>
            <a:rPr lang="en-US" sz="2000" dirty="0"/>
            <a:t>classification models </a:t>
          </a:r>
          <a:r>
            <a:rPr lang="et-EE" sz="2000" dirty="0"/>
            <a:t>were</a:t>
          </a:r>
          <a:r>
            <a:rPr lang="en-US" sz="2000" dirty="0"/>
            <a:t> developed, leveraging artificial intelligence algorithms. Evaluation metrics such as accuracy, precision, recall</a:t>
          </a:r>
          <a:r>
            <a:rPr lang="et-EE" sz="2000" dirty="0"/>
            <a:t>.</a:t>
          </a:r>
          <a:endParaRPr lang="en-US" sz="2000" dirty="0"/>
        </a:p>
      </dgm:t>
    </dgm:pt>
    <dgm:pt modelId="{A8154126-5517-4211-8971-F85706006016}" type="parTrans" cxnId="{7E8C2C7D-33E0-4208-8314-1198F2F257C5}">
      <dgm:prSet/>
      <dgm:spPr/>
      <dgm:t>
        <a:bodyPr/>
        <a:lstStyle/>
        <a:p>
          <a:endParaRPr lang="en-US"/>
        </a:p>
      </dgm:t>
    </dgm:pt>
    <dgm:pt modelId="{9363DBDB-A077-44E9-984F-7CA474CD4527}" type="sibTrans" cxnId="{7E8C2C7D-33E0-4208-8314-1198F2F257C5}">
      <dgm:prSet/>
      <dgm:spPr/>
      <dgm:t>
        <a:bodyPr/>
        <a:lstStyle/>
        <a:p>
          <a:endParaRPr lang="en-US"/>
        </a:p>
      </dgm:t>
    </dgm:pt>
    <dgm:pt modelId="{CC1024A3-E21D-4CC6-B343-E5FF1F1765DD}" type="pres">
      <dgm:prSet presAssocID="{D997E1AF-826F-4EB6-BA08-4AB296FC3F27}" presName="Name0" presStyleCnt="0">
        <dgm:presLayoutVars>
          <dgm:dir/>
          <dgm:animLvl val="lvl"/>
          <dgm:resizeHandles val="exact"/>
        </dgm:presLayoutVars>
      </dgm:prSet>
      <dgm:spPr/>
    </dgm:pt>
    <dgm:pt modelId="{61908B36-D32C-4A34-ACD2-57B1EF075D77}" type="pres">
      <dgm:prSet presAssocID="{CEAA2229-A7F3-4CE7-821F-A7375F609AE6}" presName="boxAndChildren" presStyleCnt="0"/>
      <dgm:spPr/>
    </dgm:pt>
    <dgm:pt modelId="{8F1788A7-FC35-4577-9AF6-66C92600335B}" type="pres">
      <dgm:prSet presAssocID="{CEAA2229-A7F3-4CE7-821F-A7375F609AE6}" presName="parentTextBox" presStyleLbl="node1" presStyleIdx="0" presStyleCnt="2"/>
      <dgm:spPr/>
    </dgm:pt>
    <dgm:pt modelId="{8EC62EFB-6C02-40C8-9E0F-1B8EBD20D2B8}" type="pres">
      <dgm:prSet presAssocID="{D2906CD7-5718-43CE-BB71-956A67579EB8}" presName="sp" presStyleCnt="0"/>
      <dgm:spPr/>
    </dgm:pt>
    <dgm:pt modelId="{2AE2E238-DCB2-46C2-83D6-6AE0977840DC}" type="pres">
      <dgm:prSet presAssocID="{4A3027DA-C2FC-4C7C-B1E4-62EA8DD1E839}" presName="arrowAndChildren" presStyleCnt="0"/>
      <dgm:spPr/>
    </dgm:pt>
    <dgm:pt modelId="{84C9D740-B863-436E-8289-878CE53F6A69}" type="pres">
      <dgm:prSet presAssocID="{4A3027DA-C2FC-4C7C-B1E4-62EA8DD1E839}" presName="parentTextArrow" presStyleLbl="node1" presStyleIdx="1" presStyleCnt="2"/>
      <dgm:spPr/>
    </dgm:pt>
  </dgm:ptLst>
  <dgm:cxnLst>
    <dgm:cxn modelId="{9CA19B30-82B5-4906-A944-4D62FAE53AC1}" type="presOf" srcId="{D997E1AF-826F-4EB6-BA08-4AB296FC3F27}" destId="{CC1024A3-E21D-4CC6-B343-E5FF1F1765DD}" srcOrd="0" destOrd="0" presId="urn:microsoft.com/office/officeart/2005/8/layout/process4"/>
    <dgm:cxn modelId="{C71D593E-9832-4ABC-A3EA-A2828A7F5C75}" type="presOf" srcId="{4A3027DA-C2FC-4C7C-B1E4-62EA8DD1E839}" destId="{84C9D740-B863-436E-8289-878CE53F6A69}" srcOrd="0" destOrd="0" presId="urn:microsoft.com/office/officeart/2005/8/layout/process4"/>
    <dgm:cxn modelId="{C6BA5676-3458-498E-AAE6-E183E11188A9}" srcId="{D997E1AF-826F-4EB6-BA08-4AB296FC3F27}" destId="{4A3027DA-C2FC-4C7C-B1E4-62EA8DD1E839}" srcOrd="0" destOrd="0" parTransId="{614FCBC2-2027-422D-846B-38BEDB90B621}" sibTransId="{D2906CD7-5718-43CE-BB71-956A67579EB8}"/>
    <dgm:cxn modelId="{F03EF476-F221-4477-9D7E-231DC8CCC625}" type="presOf" srcId="{CEAA2229-A7F3-4CE7-821F-A7375F609AE6}" destId="{8F1788A7-FC35-4577-9AF6-66C92600335B}" srcOrd="0" destOrd="0" presId="urn:microsoft.com/office/officeart/2005/8/layout/process4"/>
    <dgm:cxn modelId="{7E8C2C7D-33E0-4208-8314-1198F2F257C5}" srcId="{D997E1AF-826F-4EB6-BA08-4AB296FC3F27}" destId="{CEAA2229-A7F3-4CE7-821F-A7375F609AE6}" srcOrd="1" destOrd="0" parTransId="{A8154126-5517-4211-8971-F85706006016}" sibTransId="{9363DBDB-A077-44E9-984F-7CA474CD4527}"/>
    <dgm:cxn modelId="{5A9542D2-AD76-4A70-A7A3-B10E2A1C5998}" type="presParOf" srcId="{CC1024A3-E21D-4CC6-B343-E5FF1F1765DD}" destId="{61908B36-D32C-4A34-ACD2-57B1EF075D77}" srcOrd="0" destOrd="0" presId="urn:microsoft.com/office/officeart/2005/8/layout/process4"/>
    <dgm:cxn modelId="{24211139-2CFA-4BF9-8675-AAAC5CDDD8D7}" type="presParOf" srcId="{61908B36-D32C-4A34-ACD2-57B1EF075D77}" destId="{8F1788A7-FC35-4577-9AF6-66C92600335B}" srcOrd="0" destOrd="0" presId="urn:microsoft.com/office/officeart/2005/8/layout/process4"/>
    <dgm:cxn modelId="{C5E757AB-8B91-4D5B-8478-1E3796308D99}" type="presParOf" srcId="{CC1024A3-E21D-4CC6-B343-E5FF1F1765DD}" destId="{8EC62EFB-6C02-40C8-9E0F-1B8EBD20D2B8}" srcOrd="1" destOrd="0" presId="urn:microsoft.com/office/officeart/2005/8/layout/process4"/>
    <dgm:cxn modelId="{2E31E667-5719-48F3-BE82-6534964D3C19}" type="presParOf" srcId="{CC1024A3-E21D-4CC6-B343-E5FF1F1765DD}" destId="{2AE2E238-DCB2-46C2-83D6-6AE0977840DC}" srcOrd="2" destOrd="0" presId="urn:microsoft.com/office/officeart/2005/8/layout/process4"/>
    <dgm:cxn modelId="{F1807A70-FC11-47E8-BBA7-81E83160E2C4}" type="presParOf" srcId="{2AE2E238-DCB2-46C2-83D6-6AE0977840DC}" destId="{84C9D740-B863-436E-8289-878CE53F6A6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26E1AF-45E8-484B-AD99-35A5BE8359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92E6879-8CA3-48DB-A9AF-C474F8C262C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when credit score was 368.5, we can see that, the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gini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is at (0.5)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ie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there is 50% of default and non-default customers.</a:t>
          </a:r>
        </a:p>
      </dgm:t>
    </dgm:pt>
    <dgm:pt modelId="{19AD4ACA-FF95-44F7-BD3A-B458CD5D2282}" type="parTrans" cxnId="{7B6B36B9-6E8E-4BA3-BCFE-FC04C3EDFF7F}">
      <dgm:prSet/>
      <dgm:spPr/>
      <dgm:t>
        <a:bodyPr/>
        <a:lstStyle/>
        <a:p>
          <a:endParaRPr lang="en-US"/>
        </a:p>
      </dgm:t>
    </dgm:pt>
    <dgm:pt modelId="{FA78C54D-53EF-474B-B45C-4773D6F3BD51}" type="sibTrans" cxnId="{7B6B36B9-6E8E-4BA3-BCFE-FC04C3EDFF7F}">
      <dgm:prSet/>
      <dgm:spPr/>
      <dgm:t>
        <a:bodyPr/>
        <a:lstStyle/>
        <a:p>
          <a:endParaRPr lang="en-US"/>
        </a:p>
      </dgm:t>
    </dgm:pt>
    <dgm:pt modelId="{72A299BA-0E77-4DA4-857B-CC6B36ABFB0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when credit score is at 307.0 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gini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was at 0.4, there is 40%  of them with 307 credit score are default and 50% of them has low</a:t>
          </a:r>
          <a:r>
            <a:rPr lang="et-EE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income earners, some them also self employed.</a:t>
          </a:r>
        </a:p>
      </dgm:t>
    </dgm:pt>
    <dgm:pt modelId="{ED187F80-5D03-40F6-85A3-62E5E4A84295}" type="parTrans" cxnId="{C4DD093D-9F65-4D5C-B3D2-8930E2748A1F}">
      <dgm:prSet/>
      <dgm:spPr/>
      <dgm:t>
        <a:bodyPr/>
        <a:lstStyle/>
        <a:p>
          <a:endParaRPr lang="en-US"/>
        </a:p>
      </dgm:t>
    </dgm:pt>
    <dgm:pt modelId="{CA7217D5-FA80-4079-8594-536177DA3F5F}" type="sibTrans" cxnId="{C4DD093D-9F65-4D5C-B3D2-8930E2748A1F}">
      <dgm:prSet/>
      <dgm:spPr/>
      <dgm:t>
        <a:bodyPr/>
        <a:lstStyle/>
        <a:p>
          <a:endParaRPr lang="en-US"/>
        </a:p>
      </dgm:t>
    </dgm:pt>
    <dgm:pt modelId="{E2F796B3-BD26-40ED-B7C9-80DE0B5F05EB}">
      <dgm:prSet/>
      <dgm:spPr/>
      <dgm:t>
        <a:bodyPr/>
        <a:lstStyle/>
        <a:p>
          <a:r>
            <a:rPr lang="et-EE" dirty="0">
              <a:latin typeface="Times New Roman" panose="02020603050405020304" pitchFamily="18" charset="0"/>
              <a:cs typeface="Times New Roman" panose="02020603050405020304" pitchFamily="18" charset="0"/>
            </a:rPr>
            <a:t>From the predictive model used so far, decision tree is more preferable and gave clear classification of the loan default.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CD6521-7699-487F-B490-B1C4DA647EAB}" type="parTrans" cxnId="{B5E52299-211F-442A-A3BC-3950BF3DC3CA}">
      <dgm:prSet/>
      <dgm:spPr/>
      <dgm:t>
        <a:bodyPr/>
        <a:lstStyle/>
        <a:p>
          <a:endParaRPr lang="en-US"/>
        </a:p>
      </dgm:t>
    </dgm:pt>
    <dgm:pt modelId="{17010382-3D1E-4C41-81C0-611DD409FC1C}" type="sibTrans" cxnId="{B5E52299-211F-442A-A3BC-3950BF3DC3CA}">
      <dgm:prSet/>
      <dgm:spPr/>
      <dgm:t>
        <a:bodyPr/>
        <a:lstStyle/>
        <a:p>
          <a:endParaRPr lang="en-US"/>
        </a:p>
      </dgm:t>
    </dgm:pt>
    <dgm:pt modelId="{801BB213-EB1D-4CCF-ADF8-7E492D944421}" type="pres">
      <dgm:prSet presAssocID="{FC26E1AF-45E8-484B-AD99-35A5BE835947}" presName="root" presStyleCnt="0">
        <dgm:presLayoutVars>
          <dgm:dir/>
          <dgm:resizeHandles val="exact"/>
        </dgm:presLayoutVars>
      </dgm:prSet>
      <dgm:spPr/>
    </dgm:pt>
    <dgm:pt modelId="{11DB5579-0C1C-43CD-B59B-D547E0F6F662}" type="pres">
      <dgm:prSet presAssocID="{292E6879-8CA3-48DB-A9AF-C474F8C262CE}" presName="compNode" presStyleCnt="0"/>
      <dgm:spPr/>
    </dgm:pt>
    <dgm:pt modelId="{326D39BD-FA2D-4500-B7EF-60512CD57097}" type="pres">
      <dgm:prSet presAssocID="{292E6879-8CA3-48DB-A9AF-C474F8C262CE}" presName="bgRect" presStyleLbl="bgShp" presStyleIdx="0" presStyleCnt="3" custScaleX="100000"/>
      <dgm:spPr/>
    </dgm:pt>
    <dgm:pt modelId="{D1A40633-0B96-4CEB-8C9E-78327A591263}" type="pres">
      <dgm:prSet presAssocID="{292E6879-8CA3-48DB-A9AF-C474F8C262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rries"/>
        </a:ext>
      </dgm:extLst>
    </dgm:pt>
    <dgm:pt modelId="{46AF842C-44BF-41B5-87A4-CB97B17BA505}" type="pres">
      <dgm:prSet presAssocID="{292E6879-8CA3-48DB-A9AF-C474F8C262CE}" presName="spaceRect" presStyleCnt="0"/>
      <dgm:spPr/>
    </dgm:pt>
    <dgm:pt modelId="{BB733193-3EEB-4B2D-9242-BF34C444ED4A}" type="pres">
      <dgm:prSet presAssocID="{292E6879-8CA3-48DB-A9AF-C474F8C262CE}" presName="parTx" presStyleLbl="revTx" presStyleIdx="0" presStyleCnt="3" custScaleX="110193">
        <dgm:presLayoutVars>
          <dgm:chMax val="0"/>
          <dgm:chPref val="0"/>
        </dgm:presLayoutVars>
      </dgm:prSet>
      <dgm:spPr/>
    </dgm:pt>
    <dgm:pt modelId="{CF9F72BB-29AA-4885-8988-F8EBF73E742B}" type="pres">
      <dgm:prSet presAssocID="{FA78C54D-53EF-474B-B45C-4773D6F3BD51}" presName="sibTrans" presStyleCnt="0"/>
      <dgm:spPr/>
    </dgm:pt>
    <dgm:pt modelId="{A8EA7411-762E-4323-9D5C-D88F454CE03C}" type="pres">
      <dgm:prSet presAssocID="{72A299BA-0E77-4DA4-857B-CC6B36ABFB08}" presName="compNode" presStyleCnt="0"/>
      <dgm:spPr/>
    </dgm:pt>
    <dgm:pt modelId="{47D27A5F-767B-4006-B9C3-EBA1174C4232}" type="pres">
      <dgm:prSet presAssocID="{72A299BA-0E77-4DA4-857B-CC6B36ABFB08}" presName="bgRect" presStyleLbl="bgShp" presStyleIdx="1" presStyleCnt="3" custLinFactNeighborX="22800" custLinFactNeighborY="11000"/>
      <dgm:spPr/>
    </dgm:pt>
    <dgm:pt modelId="{EC044854-AF03-409E-8770-63ABE6EE2C03}" type="pres">
      <dgm:prSet presAssocID="{72A299BA-0E77-4DA4-857B-CC6B36ABFB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1992CF8C-9C41-4884-B4CB-A50D77FE9F49}" type="pres">
      <dgm:prSet presAssocID="{72A299BA-0E77-4DA4-857B-CC6B36ABFB08}" presName="spaceRect" presStyleCnt="0"/>
      <dgm:spPr/>
    </dgm:pt>
    <dgm:pt modelId="{075F6BF5-4393-4D2A-941B-16BB08D825F4}" type="pres">
      <dgm:prSet presAssocID="{72A299BA-0E77-4DA4-857B-CC6B36ABFB08}" presName="parTx" presStyleLbl="revTx" presStyleIdx="1" presStyleCnt="3">
        <dgm:presLayoutVars>
          <dgm:chMax val="0"/>
          <dgm:chPref val="0"/>
        </dgm:presLayoutVars>
      </dgm:prSet>
      <dgm:spPr/>
    </dgm:pt>
    <dgm:pt modelId="{058ED6FC-D2F7-4111-B040-4E20804482A2}" type="pres">
      <dgm:prSet presAssocID="{CA7217D5-FA80-4079-8594-536177DA3F5F}" presName="sibTrans" presStyleCnt="0"/>
      <dgm:spPr/>
    </dgm:pt>
    <dgm:pt modelId="{52FE9BF9-3A7C-4093-B1C7-75F90523348F}" type="pres">
      <dgm:prSet presAssocID="{E2F796B3-BD26-40ED-B7C9-80DE0B5F05EB}" presName="compNode" presStyleCnt="0"/>
      <dgm:spPr/>
    </dgm:pt>
    <dgm:pt modelId="{7AC14FBC-0BA6-47EF-BDD8-1789E803730F}" type="pres">
      <dgm:prSet presAssocID="{E2F796B3-BD26-40ED-B7C9-80DE0B5F05EB}" presName="bgRect" presStyleLbl="bgShp" presStyleIdx="2" presStyleCnt="3"/>
      <dgm:spPr/>
    </dgm:pt>
    <dgm:pt modelId="{3B1746D6-087C-43CE-B3BF-A7BE040D6D05}" type="pres">
      <dgm:prSet presAssocID="{E2F796B3-BD26-40ED-B7C9-80DE0B5F05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EDC6F703-1B76-48AD-A9B2-C862EB04FBCC}" type="pres">
      <dgm:prSet presAssocID="{E2F796B3-BD26-40ED-B7C9-80DE0B5F05EB}" presName="spaceRect" presStyleCnt="0"/>
      <dgm:spPr/>
    </dgm:pt>
    <dgm:pt modelId="{B86BE1CC-F272-4772-8CBC-606EBC89E2BF}" type="pres">
      <dgm:prSet presAssocID="{E2F796B3-BD26-40ED-B7C9-80DE0B5F05E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652F40E-AEC0-43E0-871D-41320A17FEB9}" type="presOf" srcId="{292E6879-8CA3-48DB-A9AF-C474F8C262CE}" destId="{BB733193-3EEB-4B2D-9242-BF34C444ED4A}" srcOrd="0" destOrd="0" presId="urn:microsoft.com/office/officeart/2018/2/layout/IconVerticalSolidList"/>
    <dgm:cxn modelId="{C4DD093D-9F65-4D5C-B3D2-8930E2748A1F}" srcId="{FC26E1AF-45E8-484B-AD99-35A5BE835947}" destId="{72A299BA-0E77-4DA4-857B-CC6B36ABFB08}" srcOrd="1" destOrd="0" parTransId="{ED187F80-5D03-40F6-85A3-62E5E4A84295}" sibTransId="{CA7217D5-FA80-4079-8594-536177DA3F5F}"/>
    <dgm:cxn modelId="{69C94642-8730-49EE-985D-26ADD0F5B8E6}" type="presOf" srcId="{FC26E1AF-45E8-484B-AD99-35A5BE835947}" destId="{801BB213-EB1D-4CCF-ADF8-7E492D944421}" srcOrd="0" destOrd="0" presId="urn:microsoft.com/office/officeart/2018/2/layout/IconVerticalSolidList"/>
    <dgm:cxn modelId="{B5E52299-211F-442A-A3BC-3950BF3DC3CA}" srcId="{FC26E1AF-45E8-484B-AD99-35A5BE835947}" destId="{E2F796B3-BD26-40ED-B7C9-80DE0B5F05EB}" srcOrd="2" destOrd="0" parTransId="{AFCD6521-7699-487F-B490-B1C4DA647EAB}" sibTransId="{17010382-3D1E-4C41-81C0-611DD409FC1C}"/>
    <dgm:cxn modelId="{34DB669D-256D-471D-8CF5-AE988FE255C8}" type="presOf" srcId="{E2F796B3-BD26-40ED-B7C9-80DE0B5F05EB}" destId="{B86BE1CC-F272-4772-8CBC-606EBC89E2BF}" srcOrd="0" destOrd="0" presId="urn:microsoft.com/office/officeart/2018/2/layout/IconVerticalSolidList"/>
    <dgm:cxn modelId="{7B6B36B9-6E8E-4BA3-BCFE-FC04C3EDFF7F}" srcId="{FC26E1AF-45E8-484B-AD99-35A5BE835947}" destId="{292E6879-8CA3-48DB-A9AF-C474F8C262CE}" srcOrd="0" destOrd="0" parTransId="{19AD4ACA-FF95-44F7-BD3A-B458CD5D2282}" sibTransId="{FA78C54D-53EF-474B-B45C-4773D6F3BD51}"/>
    <dgm:cxn modelId="{AF6A80F5-30DD-465C-A5B8-9E0865C38616}" type="presOf" srcId="{72A299BA-0E77-4DA4-857B-CC6B36ABFB08}" destId="{075F6BF5-4393-4D2A-941B-16BB08D825F4}" srcOrd="0" destOrd="0" presId="urn:microsoft.com/office/officeart/2018/2/layout/IconVerticalSolidList"/>
    <dgm:cxn modelId="{A26CE731-94E9-468E-A896-AB814E94EA39}" type="presParOf" srcId="{801BB213-EB1D-4CCF-ADF8-7E492D944421}" destId="{11DB5579-0C1C-43CD-B59B-D547E0F6F662}" srcOrd="0" destOrd="0" presId="urn:microsoft.com/office/officeart/2018/2/layout/IconVerticalSolidList"/>
    <dgm:cxn modelId="{9A826DED-2112-4E9B-9AD2-EB0ECE0E29B9}" type="presParOf" srcId="{11DB5579-0C1C-43CD-B59B-D547E0F6F662}" destId="{326D39BD-FA2D-4500-B7EF-60512CD57097}" srcOrd="0" destOrd="0" presId="urn:microsoft.com/office/officeart/2018/2/layout/IconVerticalSolidList"/>
    <dgm:cxn modelId="{598DB28B-0423-448E-B674-7E745FDA234A}" type="presParOf" srcId="{11DB5579-0C1C-43CD-B59B-D547E0F6F662}" destId="{D1A40633-0B96-4CEB-8C9E-78327A591263}" srcOrd="1" destOrd="0" presId="urn:microsoft.com/office/officeart/2018/2/layout/IconVerticalSolidList"/>
    <dgm:cxn modelId="{2971A27C-EDC1-449B-BB18-28199260EA71}" type="presParOf" srcId="{11DB5579-0C1C-43CD-B59B-D547E0F6F662}" destId="{46AF842C-44BF-41B5-87A4-CB97B17BA505}" srcOrd="2" destOrd="0" presId="urn:microsoft.com/office/officeart/2018/2/layout/IconVerticalSolidList"/>
    <dgm:cxn modelId="{77E1BAA7-5D2C-41DC-AE5F-87D7C5FABAF3}" type="presParOf" srcId="{11DB5579-0C1C-43CD-B59B-D547E0F6F662}" destId="{BB733193-3EEB-4B2D-9242-BF34C444ED4A}" srcOrd="3" destOrd="0" presId="urn:microsoft.com/office/officeart/2018/2/layout/IconVerticalSolidList"/>
    <dgm:cxn modelId="{D72ED45A-ABE7-4362-8F14-DA0EE72ACC74}" type="presParOf" srcId="{801BB213-EB1D-4CCF-ADF8-7E492D944421}" destId="{CF9F72BB-29AA-4885-8988-F8EBF73E742B}" srcOrd="1" destOrd="0" presId="urn:microsoft.com/office/officeart/2018/2/layout/IconVerticalSolidList"/>
    <dgm:cxn modelId="{0CC0172D-9CA4-49C4-B208-CFA91AC507C2}" type="presParOf" srcId="{801BB213-EB1D-4CCF-ADF8-7E492D944421}" destId="{A8EA7411-762E-4323-9D5C-D88F454CE03C}" srcOrd="2" destOrd="0" presId="urn:microsoft.com/office/officeart/2018/2/layout/IconVerticalSolidList"/>
    <dgm:cxn modelId="{DA25C40D-73BD-4C5E-AF4A-55933DFDC659}" type="presParOf" srcId="{A8EA7411-762E-4323-9D5C-D88F454CE03C}" destId="{47D27A5F-767B-4006-B9C3-EBA1174C4232}" srcOrd="0" destOrd="0" presId="urn:microsoft.com/office/officeart/2018/2/layout/IconVerticalSolidList"/>
    <dgm:cxn modelId="{877DA783-FECE-4D93-9DAE-1A3C53BE119D}" type="presParOf" srcId="{A8EA7411-762E-4323-9D5C-D88F454CE03C}" destId="{EC044854-AF03-409E-8770-63ABE6EE2C03}" srcOrd="1" destOrd="0" presId="urn:microsoft.com/office/officeart/2018/2/layout/IconVerticalSolidList"/>
    <dgm:cxn modelId="{D98BFEB0-27DF-4734-8C51-79DC9BFF779A}" type="presParOf" srcId="{A8EA7411-762E-4323-9D5C-D88F454CE03C}" destId="{1992CF8C-9C41-4884-B4CB-A50D77FE9F49}" srcOrd="2" destOrd="0" presId="urn:microsoft.com/office/officeart/2018/2/layout/IconVerticalSolidList"/>
    <dgm:cxn modelId="{82A5917E-B57D-460F-B07F-F97FA55A0BC6}" type="presParOf" srcId="{A8EA7411-762E-4323-9D5C-D88F454CE03C}" destId="{075F6BF5-4393-4D2A-941B-16BB08D825F4}" srcOrd="3" destOrd="0" presId="urn:microsoft.com/office/officeart/2018/2/layout/IconVerticalSolidList"/>
    <dgm:cxn modelId="{11EDB1D2-A527-4A5C-8504-19C0D223E7C3}" type="presParOf" srcId="{801BB213-EB1D-4CCF-ADF8-7E492D944421}" destId="{058ED6FC-D2F7-4111-B040-4E20804482A2}" srcOrd="3" destOrd="0" presId="urn:microsoft.com/office/officeart/2018/2/layout/IconVerticalSolidList"/>
    <dgm:cxn modelId="{9C2474D7-B6BF-46A4-B52E-5CBBE8EF3048}" type="presParOf" srcId="{801BB213-EB1D-4CCF-ADF8-7E492D944421}" destId="{52FE9BF9-3A7C-4093-B1C7-75F90523348F}" srcOrd="4" destOrd="0" presId="urn:microsoft.com/office/officeart/2018/2/layout/IconVerticalSolidList"/>
    <dgm:cxn modelId="{34E71624-61B7-4009-B636-66DD6E440EEE}" type="presParOf" srcId="{52FE9BF9-3A7C-4093-B1C7-75F90523348F}" destId="{7AC14FBC-0BA6-47EF-BDD8-1789E803730F}" srcOrd="0" destOrd="0" presId="urn:microsoft.com/office/officeart/2018/2/layout/IconVerticalSolidList"/>
    <dgm:cxn modelId="{A125DD54-C79B-4DA3-89EE-079E52D00A92}" type="presParOf" srcId="{52FE9BF9-3A7C-4093-B1C7-75F90523348F}" destId="{3B1746D6-087C-43CE-B3BF-A7BE040D6D05}" srcOrd="1" destOrd="0" presId="urn:microsoft.com/office/officeart/2018/2/layout/IconVerticalSolidList"/>
    <dgm:cxn modelId="{0E11F794-5FFB-48AF-B513-8E194DA7D5CE}" type="presParOf" srcId="{52FE9BF9-3A7C-4093-B1C7-75F90523348F}" destId="{EDC6F703-1B76-48AD-A9B2-C862EB04FBCC}" srcOrd="2" destOrd="0" presId="urn:microsoft.com/office/officeart/2018/2/layout/IconVerticalSolidList"/>
    <dgm:cxn modelId="{0557D82A-FA4B-4EB0-B8C3-7CA0605B3777}" type="presParOf" srcId="{52FE9BF9-3A7C-4093-B1C7-75F90523348F}" destId="{B86BE1CC-F272-4772-8CBC-606EBC89E2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9CA573-5466-410F-833D-B21EFFA4F4BC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E01D34-DE51-4B4A-BC56-B2C686B3554B}">
      <dgm:prSet custT="1"/>
      <dgm:spPr/>
      <dgm:t>
        <a:bodyPr/>
        <a:lstStyle/>
        <a:p>
          <a:r>
            <a:rPr lang="et-EE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Predicting loan involves thorough exploratory data analysis to understand dataset features</a:t>
          </a:r>
          <a:r>
            <a:rPr lang="et-EE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5B7AE9-0B8E-471A-91B7-A11C48241D2B}" type="parTrans" cxnId="{FED6DA8C-1E5F-4822-9D7E-5D76C4D5116F}">
      <dgm:prSet/>
      <dgm:spPr/>
      <dgm:t>
        <a:bodyPr/>
        <a:lstStyle/>
        <a:p>
          <a:endParaRPr lang="en-US"/>
        </a:p>
      </dgm:t>
    </dgm:pt>
    <dgm:pt modelId="{B44D4002-DAEA-476F-AD42-0AE912D453C1}" type="sibTrans" cxnId="{FED6DA8C-1E5F-4822-9D7E-5D76C4D5116F}">
      <dgm:prSet/>
      <dgm:spPr/>
      <dgm:t>
        <a:bodyPr/>
        <a:lstStyle/>
        <a:p>
          <a:endParaRPr lang="en-US"/>
        </a:p>
      </dgm:t>
    </dgm:pt>
    <dgm:pt modelId="{AAC0F7FD-5101-4AAB-9C6F-CE18515416A5}">
      <dgm:prSet custT="1"/>
      <dgm:spPr/>
      <dgm:t>
        <a:bodyPr/>
        <a:lstStyle/>
        <a:p>
          <a:r>
            <a:rPr lang="et-EE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accurancy score of  this model is 80% ,precision and recall is 0.0 due to default statue contain more false value.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0D852F-1183-42EF-BA48-95222C829F8D}" type="parTrans" cxnId="{59A8AD2B-2ECB-4267-99FA-10B4F00893BC}">
      <dgm:prSet/>
      <dgm:spPr/>
      <dgm:t>
        <a:bodyPr/>
        <a:lstStyle/>
        <a:p>
          <a:endParaRPr lang="en-US"/>
        </a:p>
      </dgm:t>
    </dgm:pt>
    <dgm:pt modelId="{7062F4D7-687B-4103-B727-51BB44C19A3A}" type="sibTrans" cxnId="{59A8AD2B-2ECB-4267-99FA-10B4F00893BC}">
      <dgm:prSet/>
      <dgm:spPr/>
      <dgm:t>
        <a:bodyPr/>
        <a:lstStyle/>
        <a:p>
          <a:endParaRPr lang="en-US"/>
        </a:p>
      </dgm:t>
    </dgm:pt>
    <dgm:pt modelId="{191979A0-09B0-41AB-BDB8-F4D596037CE2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Loan Default is highly dependent on the </a:t>
          </a:r>
          <a:r>
            <a:rPr lang="et-EE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credit score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, people with lower income are more likely to default on loans.</a:t>
          </a:r>
        </a:p>
      </dgm:t>
    </dgm:pt>
    <dgm:pt modelId="{411AAD7E-DBC2-480F-B71D-C49BEB28EB2F}" type="parTrans" cxnId="{DA5FD7FD-3066-467B-BBD4-75E1B6551839}">
      <dgm:prSet/>
      <dgm:spPr/>
      <dgm:t>
        <a:bodyPr/>
        <a:lstStyle/>
        <a:p>
          <a:endParaRPr lang="en-US"/>
        </a:p>
      </dgm:t>
    </dgm:pt>
    <dgm:pt modelId="{88D467C7-286A-46D4-8A36-A83788E4B24E}" type="sibTrans" cxnId="{DA5FD7FD-3066-467B-BBD4-75E1B6551839}">
      <dgm:prSet/>
      <dgm:spPr/>
      <dgm:t>
        <a:bodyPr/>
        <a:lstStyle/>
        <a:p>
          <a:endParaRPr lang="en-US"/>
        </a:p>
      </dgm:t>
    </dgm:pt>
    <dgm:pt modelId="{448EF0C5-709C-482C-AB5E-030AE97D1180}" type="pres">
      <dgm:prSet presAssocID="{869CA573-5466-410F-833D-B21EFFA4F4BC}" presName="compositeShape" presStyleCnt="0">
        <dgm:presLayoutVars>
          <dgm:chMax val="7"/>
          <dgm:dir/>
          <dgm:resizeHandles val="exact"/>
        </dgm:presLayoutVars>
      </dgm:prSet>
      <dgm:spPr/>
    </dgm:pt>
    <dgm:pt modelId="{F3DC68D2-C084-4D78-B2BD-9798AF98B2F0}" type="pres">
      <dgm:prSet presAssocID="{869CA573-5466-410F-833D-B21EFFA4F4BC}" presName="wedge1" presStyleLbl="node1" presStyleIdx="0" presStyleCnt="3"/>
      <dgm:spPr/>
    </dgm:pt>
    <dgm:pt modelId="{974FFF90-267E-4D19-849E-C0193023C598}" type="pres">
      <dgm:prSet presAssocID="{869CA573-5466-410F-833D-B21EFFA4F4B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4DC73A6-FC65-4ACE-84C1-6F8ACA6701C3}" type="pres">
      <dgm:prSet presAssocID="{869CA573-5466-410F-833D-B21EFFA4F4BC}" presName="wedge2" presStyleLbl="node1" presStyleIdx="1" presStyleCnt="3" custScaleY="108135"/>
      <dgm:spPr/>
    </dgm:pt>
    <dgm:pt modelId="{0289CC85-47CB-4C02-96A0-C871CF2A03AE}" type="pres">
      <dgm:prSet presAssocID="{869CA573-5466-410F-833D-B21EFFA4F4B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3839B56-6FA4-44D7-9C9C-CCCCA0ED4263}" type="pres">
      <dgm:prSet presAssocID="{869CA573-5466-410F-833D-B21EFFA4F4BC}" presName="wedge3" presStyleLbl="node1" presStyleIdx="2" presStyleCnt="3" custScaleX="110125"/>
      <dgm:spPr/>
    </dgm:pt>
    <dgm:pt modelId="{C225F174-2D77-4A5A-91BB-0CFBE695F3FC}" type="pres">
      <dgm:prSet presAssocID="{869CA573-5466-410F-833D-B21EFFA4F4B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33DC002-434A-4EE5-94C3-E3C4AFAC8F6A}" type="presOf" srcId="{191979A0-09B0-41AB-BDB8-F4D596037CE2}" destId="{C225F174-2D77-4A5A-91BB-0CFBE695F3FC}" srcOrd="1" destOrd="0" presId="urn:microsoft.com/office/officeart/2005/8/layout/chart3"/>
    <dgm:cxn modelId="{59A8AD2B-2ECB-4267-99FA-10B4F00893BC}" srcId="{869CA573-5466-410F-833D-B21EFFA4F4BC}" destId="{AAC0F7FD-5101-4AAB-9C6F-CE18515416A5}" srcOrd="1" destOrd="0" parTransId="{F70D852F-1183-42EF-BA48-95222C829F8D}" sibTransId="{7062F4D7-687B-4103-B727-51BB44C19A3A}"/>
    <dgm:cxn modelId="{C9893462-9CFB-46D9-8392-643CA5CF45A6}" type="presOf" srcId="{38E01D34-DE51-4B4A-BC56-B2C686B3554B}" destId="{F3DC68D2-C084-4D78-B2BD-9798AF98B2F0}" srcOrd="0" destOrd="0" presId="urn:microsoft.com/office/officeart/2005/8/layout/chart3"/>
    <dgm:cxn modelId="{FED6DA8C-1E5F-4822-9D7E-5D76C4D5116F}" srcId="{869CA573-5466-410F-833D-B21EFFA4F4BC}" destId="{38E01D34-DE51-4B4A-BC56-B2C686B3554B}" srcOrd="0" destOrd="0" parTransId="{B35B7AE9-0B8E-471A-91B7-A11C48241D2B}" sibTransId="{B44D4002-DAEA-476F-AD42-0AE912D453C1}"/>
    <dgm:cxn modelId="{C53B1DC8-93A6-4F4A-A730-0E213A9B3333}" type="presOf" srcId="{38E01D34-DE51-4B4A-BC56-B2C686B3554B}" destId="{974FFF90-267E-4D19-849E-C0193023C598}" srcOrd="1" destOrd="0" presId="urn:microsoft.com/office/officeart/2005/8/layout/chart3"/>
    <dgm:cxn modelId="{E149C9CF-B10E-4923-A5EF-1BF0B6B19B63}" type="presOf" srcId="{191979A0-09B0-41AB-BDB8-F4D596037CE2}" destId="{E3839B56-6FA4-44D7-9C9C-CCCCA0ED4263}" srcOrd="0" destOrd="0" presId="urn:microsoft.com/office/officeart/2005/8/layout/chart3"/>
    <dgm:cxn modelId="{D78109EA-9764-44F5-B7E8-2A406F565B1F}" type="presOf" srcId="{869CA573-5466-410F-833D-B21EFFA4F4BC}" destId="{448EF0C5-709C-482C-AB5E-030AE97D1180}" srcOrd="0" destOrd="0" presId="urn:microsoft.com/office/officeart/2005/8/layout/chart3"/>
    <dgm:cxn modelId="{5F5D39F1-BD7B-4122-8ABF-9663EF4538AC}" type="presOf" srcId="{AAC0F7FD-5101-4AAB-9C6F-CE18515416A5}" destId="{B4DC73A6-FC65-4ACE-84C1-6F8ACA6701C3}" srcOrd="0" destOrd="0" presId="urn:microsoft.com/office/officeart/2005/8/layout/chart3"/>
    <dgm:cxn modelId="{FB0E29F6-3209-41A2-BA58-D7C65E8CEA8B}" type="presOf" srcId="{AAC0F7FD-5101-4AAB-9C6F-CE18515416A5}" destId="{0289CC85-47CB-4C02-96A0-C871CF2A03AE}" srcOrd="1" destOrd="0" presId="urn:microsoft.com/office/officeart/2005/8/layout/chart3"/>
    <dgm:cxn modelId="{DA5FD7FD-3066-467B-BBD4-75E1B6551839}" srcId="{869CA573-5466-410F-833D-B21EFFA4F4BC}" destId="{191979A0-09B0-41AB-BDB8-F4D596037CE2}" srcOrd="2" destOrd="0" parTransId="{411AAD7E-DBC2-480F-B71D-C49BEB28EB2F}" sibTransId="{88D467C7-286A-46D4-8A36-A83788E4B24E}"/>
    <dgm:cxn modelId="{1C14228C-F825-4CAC-A630-CCB204306EFA}" type="presParOf" srcId="{448EF0C5-709C-482C-AB5E-030AE97D1180}" destId="{F3DC68D2-C084-4D78-B2BD-9798AF98B2F0}" srcOrd="0" destOrd="0" presId="urn:microsoft.com/office/officeart/2005/8/layout/chart3"/>
    <dgm:cxn modelId="{E9E90879-0213-4D24-8A8C-89497212EAA5}" type="presParOf" srcId="{448EF0C5-709C-482C-AB5E-030AE97D1180}" destId="{974FFF90-267E-4D19-849E-C0193023C598}" srcOrd="1" destOrd="0" presId="urn:microsoft.com/office/officeart/2005/8/layout/chart3"/>
    <dgm:cxn modelId="{F48B00AC-8B0A-4678-9CD2-334D3B976BF7}" type="presParOf" srcId="{448EF0C5-709C-482C-AB5E-030AE97D1180}" destId="{B4DC73A6-FC65-4ACE-84C1-6F8ACA6701C3}" srcOrd="2" destOrd="0" presId="urn:microsoft.com/office/officeart/2005/8/layout/chart3"/>
    <dgm:cxn modelId="{F6CA6B62-F69D-4A33-9651-B12224B704B1}" type="presParOf" srcId="{448EF0C5-709C-482C-AB5E-030AE97D1180}" destId="{0289CC85-47CB-4C02-96A0-C871CF2A03AE}" srcOrd="3" destOrd="0" presId="urn:microsoft.com/office/officeart/2005/8/layout/chart3"/>
    <dgm:cxn modelId="{B780DA5B-C821-4027-9CE5-212E76DE4543}" type="presParOf" srcId="{448EF0C5-709C-482C-AB5E-030AE97D1180}" destId="{E3839B56-6FA4-44D7-9C9C-CCCCA0ED4263}" srcOrd="4" destOrd="0" presId="urn:microsoft.com/office/officeart/2005/8/layout/chart3"/>
    <dgm:cxn modelId="{02DFF80E-87C7-4ED2-9ADE-3E52C92C2573}" type="presParOf" srcId="{448EF0C5-709C-482C-AB5E-030AE97D1180}" destId="{C225F174-2D77-4A5A-91BB-0CFBE695F3F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788A7-FC35-4577-9AF6-66C92600335B}">
      <dsp:nvSpPr>
        <dsp:cNvPr id="0" name=""/>
        <dsp:cNvSpPr/>
      </dsp:nvSpPr>
      <dsp:spPr>
        <a:xfrm>
          <a:off x="0" y="3301751"/>
          <a:ext cx="6096000" cy="21663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t-EE" sz="2000" kern="1200" dirty="0"/>
            <a:t>Best </a:t>
          </a:r>
          <a:r>
            <a:rPr lang="en-US" sz="2000" kern="1200" dirty="0"/>
            <a:t>classification models </a:t>
          </a:r>
          <a:r>
            <a:rPr lang="et-EE" sz="2000" kern="1200" dirty="0"/>
            <a:t>were</a:t>
          </a:r>
          <a:r>
            <a:rPr lang="en-US" sz="2000" kern="1200" dirty="0"/>
            <a:t> developed, leveraging artificial intelligence algorithms. Evaluation metrics such as accuracy, precision, recall</a:t>
          </a:r>
          <a:r>
            <a:rPr lang="et-EE" sz="2000" kern="1200" dirty="0"/>
            <a:t>.</a:t>
          </a:r>
          <a:endParaRPr lang="en-US" sz="2000" kern="1200" dirty="0"/>
        </a:p>
      </dsp:txBody>
      <dsp:txXfrm>
        <a:off x="0" y="3301751"/>
        <a:ext cx="6096000" cy="2166306"/>
      </dsp:txXfrm>
    </dsp:sp>
    <dsp:sp modelId="{84C9D740-B863-436E-8289-878CE53F6A69}">
      <dsp:nvSpPr>
        <dsp:cNvPr id="0" name=""/>
        <dsp:cNvSpPr/>
      </dsp:nvSpPr>
      <dsp:spPr>
        <a:xfrm rot="10800000">
          <a:off x="0" y="2466"/>
          <a:ext cx="6096000" cy="3331779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t-EE" sz="2000" kern="1200" dirty="0"/>
            <a:t>Firstly, the Loan Data was prepared like </a:t>
          </a:r>
          <a:r>
            <a:rPr lang="en-US" sz="2000" kern="1200" dirty="0"/>
            <a:t>changing the data type, deriving a custom column etc. </a:t>
          </a:r>
          <a:r>
            <a:rPr lang="et-EE" sz="2000" kern="1200" dirty="0"/>
            <a:t>I used python to analyze the data , identified the relationship between the columns</a:t>
          </a:r>
          <a:r>
            <a:rPr lang="et-EE" sz="1800" kern="1200" dirty="0"/>
            <a:t>.</a:t>
          </a:r>
          <a:endParaRPr lang="en-US" sz="1800" kern="1200" dirty="0"/>
        </a:p>
      </dsp:txBody>
      <dsp:txXfrm rot="10800000">
        <a:off x="0" y="2466"/>
        <a:ext cx="6096000" cy="2164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D39BD-FA2D-4500-B7EF-60512CD57097}">
      <dsp:nvSpPr>
        <dsp:cNvPr id="0" name=""/>
        <dsp:cNvSpPr/>
      </dsp:nvSpPr>
      <dsp:spPr>
        <a:xfrm>
          <a:off x="-115369" y="9580"/>
          <a:ext cx="6595872" cy="17214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40633-0B96-4CEB-8C9E-78327A591263}">
      <dsp:nvSpPr>
        <dsp:cNvPr id="0" name=""/>
        <dsp:cNvSpPr/>
      </dsp:nvSpPr>
      <dsp:spPr>
        <a:xfrm>
          <a:off x="405364" y="396903"/>
          <a:ext cx="946789" cy="9467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33193-3EEB-4B2D-9242-BF34C444ED4A}">
      <dsp:nvSpPr>
        <dsp:cNvPr id="0" name=""/>
        <dsp:cNvSpPr/>
      </dsp:nvSpPr>
      <dsp:spPr>
        <a:xfrm>
          <a:off x="1638258" y="9580"/>
          <a:ext cx="5072983" cy="1721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185" tIns="182185" rIns="182185" bIns="18218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when credit score was 368.5, we can see that, the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gini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is at (0.5)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ie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there is 50% of default and non-default customers.</a:t>
          </a:r>
        </a:p>
      </dsp:txBody>
      <dsp:txXfrm>
        <a:off x="1638258" y="9580"/>
        <a:ext cx="5072983" cy="1721434"/>
      </dsp:txXfrm>
    </dsp:sp>
    <dsp:sp modelId="{47D27A5F-767B-4006-B9C3-EBA1174C4232}">
      <dsp:nvSpPr>
        <dsp:cNvPr id="0" name=""/>
        <dsp:cNvSpPr/>
      </dsp:nvSpPr>
      <dsp:spPr>
        <a:xfrm>
          <a:off x="0" y="2350731"/>
          <a:ext cx="6595872" cy="17214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44854-AF03-409E-8770-63ABE6EE2C03}">
      <dsp:nvSpPr>
        <dsp:cNvPr id="0" name=""/>
        <dsp:cNvSpPr/>
      </dsp:nvSpPr>
      <dsp:spPr>
        <a:xfrm>
          <a:off x="405364" y="2548696"/>
          <a:ext cx="946789" cy="9467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F6BF5-4393-4D2A-941B-16BB08D825F4}">
      <dsp:nvSpPr>
        <dsp:cNvPr id="0" name=""/>
        <dsp:cNvSpPr/>
      </dsp:nvSpPr>
      <dsp:spPr>
        <a:xfrm>
          <a:off x="1872887" y="2161374"/>
          <a:ext cx="4603725" cy="1721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185" tIns="182185" rIns="182185" bIns="18218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when credit score is at 307.0 ,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gini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was at 0.4, there is 40%  of them with 307 credit score are default and 50% of them has low</a:t>
          </a:r>
          <a:r>
            <a:rPr lang="et-EE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income earners, some them also self employed.</a:t>
          </a:r>
        </a:p>
      </dsp:txBody>
      <dsp:txXfrm>
        <a:off x="1872887" y="2161374"/>
        <a:ext cx="4603725" cy="1721434"/>
      </dsp:txXfrm>
    </dsp:sp>
    <dsp:sp modelId="{7AC14FBC-0BA6-47EF-BDD8-1789E803730F}">
      <dsp:nvSpPr>
        <dsp:cNvPr id="0" name=""/>
        <dsp:cNvSpPr/>
      </dsp:nvSpPr>
      <dsp:spPr>
        <a:xfrm>
          <a:off x="-115369" y="4313167"/>
          <a:ext cx="6595872" cy="17214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746D6-087C-43CE-B3BF-A7BE040D6D05}">
      <dsp:nvSpPr>
        <dsp:cNvPr id="0" name=""/>
        <dsp:cNvSpPr/>
      </dsp:nvSpPr>
      <dsp:spPr>
        <a:xfrm>
          <a:off x="405364" y="4700490"/>
          <a:ext cx="946789" cy="9467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BE1CC-F272-4772-8CBC-606EBC89E2BF}">
      <dsp:nvSpPr>
        <dsp:cNvPr id="0" name=""/>
        <dsp:cNvSpPr/>
      </dsp:nvSpPr>
      <dsp:spPr>
        <a:xfrm>
          <a:off x="1872887" y="4313167"/>
          <a:ext cx="4603725" cy="1721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185" tIns="182185" rIns="182185" bIns="18218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t-EE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From the predictive model used so far, decision tree is more preferable and gave clear classification of the loan default.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72887" y="4313167"/>
        <a:ext cx="4603725" cy="1721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C68D2-C084-4D78-B2BD-9798AF98B2F0}">
      <dsp:nvSpPr>
        <dsp:cNvPr id="0" name=""/>
        <dsp:cNvSpPr/>
      </dsp:nvSpPr>
      <dsp:spPr>
        <a:xfrm>
          <a:off x="979147" y="301751"/>
          <a:ext cx="4608576" cy="4608576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t-EE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Predicting loan involves thorough exploratory data analysis to understand dataset features</a:t>
          </a:r>
          <a:r>
            <a:rPr lang="et-EE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84786" y="1152144"/>
        <a:ext cx="1563624" cy="1536192"/>
      </dsp:txXfrm>
    </dsp:sp>
    <dsp:sp modelId="{B4DC73A6-FC65-4ACE-84C1-6F8ACA6701C3}">
      <dsp:nvSpPr>
        <dsp:cNvPr id="0" name=""/>
        <dsp:cNvSpPr/>
      </dsp:nvSpPr>
      <dsp:spPr>
        <a:xfrm>
          <a:off x="741586" y="251458"/>
          <a:ext cx="4608576" cy="498348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t-EE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accurancy score of  this model is 80% ,precision and recall is 0.0 due to default statue contain more false value.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03458" y="3395799"/>
        <a:ext cx="2084832" cy="1542506"/>
      </dsp:txXfrm>
    </dsp:sp>
    <dsp:sp modelId="{E3839B56-6FA4-44D7-9C9C-CCCCA0ED4263}">
      <dsp:nvSpPr>
        <dsp:cNvPr id="0" name=""/>
        <dsp:cNvSpPr/>
      </dsp:nvSpPr>
      <dsp:spPr>
        <a:xfrm>
          <a:off x="508276" y="438911"/>
          <a:ext cx="5075194" cy="4608576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Loan Default is highly dependent on the </a:t>
          </a:r>
          <a:r>
            <a:rPr lang="et-EE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credit score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people with lower income are more likely to default on loans.</a:t>
          </a:r>
        </a:p>
      </dsp:txBody>
      <dsp:txXfrm>
        <a:off x="1052047" y="1344168"/>
        <a:ext cx="1721940" cy="1536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3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1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9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8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4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4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9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4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0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4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A83EF-6C93-BAB0-AFE1-89CE1B1DF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421" y="1223889"/>
            <a:ext cx="3192280" cy="2508139"/>
          </a:xfrm>
        </p:spPr>
        <p:txBody>
          <a:bodyPr>
            <a:normAutofit/>
          </a:bodyPr>
          <a:lstStyle/>
          <a:p>
            <a:r>
              <a:rPr lang="et-EE" sz="3200" b="1" dirty="0">
                <a:latin typeface="Amasis MT Pro Black" panose="02040A04050005020304" pitchFamily="18" charset="-70"/>
              </a:rPr>
              <a:t>FINANCIAL LOAN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A0E69-4CF6-96BE-A231-9F99B74D2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296" y="4847727"/>
            <a:ext cx="2705100" cy="786384"/>
          </a:xfrm>
        </p:spPr>
        <p:txBody>
          <a:bodyPr>
            <a:normAutofit fontScale="85000" lnSpcReduction="20000"/>
          </a:bodyPr>
          <a:lstStyle/>
          <a:p>
            <a:r>
              <a:rPr lang="et-EE" sz="2000" b="1" dirty="0"/>
              <a:t>Contains the Models Used for the classification Analysis</a:t>
            </a:r>
          </a:p>
        </p:txBody>
      </p:sp>
      <p:pic>
        <p:nvPicPr>
          <p:cNvPr id="4" name="Picture 3" descr="Calculator, pen, compass, money and a paper with graphs printed on it">
            <a:extLst>
              <a:ext uri="{FF2B5EF4-FFF2-40B4-BE49-F238E27FC236}">
                <a16:creationId xmlns:a16="http://schemas.microsoft.com/office/drawing/2014/main" id="{9DB49A61-A45D-2410-2869-2B153815A5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2321" r="18098" b="-1"/>
          <a:stretch/>
        </p:blipFill>
        <p:spPr>
          <a:xfrm>
            <a:off x="5410200" y="10"/>
            <a:ext cx="6781800" cy="685799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189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309FA25-1772-4961-90BE-D39F2006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C7749E2-3EE0-FBE1-0184-543CFB70E4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98528" y="239150"/>
            <a:ext cx="5397472" cy="13036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 fontScale="90000"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altLang="et-EE" sz="27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sigmod Kernel</a:t>
            </a:r>
            <a:br>
              <a:rPr kumimoji="0" lang="et-EE" altLang="et-EE" sz="27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t-EE" altLang="et-EE" sz="27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t-EE" altLang="et-EE" sz="27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Accuracy: 0.693 </a:t>
            </a:r>
            <a:br>
              <a:rPr kumimoji="0" lang="et-EE" altLang="et-EE" sz="27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t-EE" altLang="et-EE" sz="27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Precision: 0.168, Recall: 0.16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C944-CE3E-28C7-B20A-6E3521E14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28" y="2385423"/>
            <a:ext cx="5485227" cy="3536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t-EE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confusion metrics of support vector model gave accurate classification of the model, although accuracy score is not very high.  </a:t>
            </a:r>
            <a:r>
              <a:rPr lang="et-E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t-EE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model can help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decision-making </a:t>
            </a:r>
            <a:r>
              <a:rPr lang="et-EE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the banks</a:t>
            </a:r>
            <a:r>
              <a:rPr lang="et-EE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must not be used solely, without the intervention of humans.</a:t>
            </a:r>
            <a:endParaRPr lang="et-E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03AFB98-33D7-E66E-8D51-09C3D5B56F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7561"/>
          <a:stretch/>
        </p:blipFill>
        <p:spPr>
          <a:xfrm>
            <a:off x="7219507" y="925033"/>
            <a:ext cx="4699591" cy="4997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656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00E3E0-07DA-4A53-8D2F-59983E1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0AD00-31C7-E559-B3B2-B8FC42CD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30" y="701040"/>
            <a:ext cx="4117990" cy="5486400"/>
          </a:xfrm>
        </p:spPr>
        <p:txBody>
          <a:bodyPr anchor="ctr">
            <a:normAutofit/>
          </a:bodyPr>
          <a:lstStyle/>
          <a:p>
            <a:r>
              <a:rPr lang="et-EE" sz="2400" b="1" cap="none" dirty="0">
                <a:latin typeface="Bahnschrift SemiLight Condensed" panose="020B0502040204020203" pitchFamily="34" charset="0"/>
                <a:cs typeface="Aharoni" panose="02010803020104030203" pitchFamily="2" charset="-79"/>
              </a:rPr>
              <a:t>Three Models Used-</a:t>
            </a:r>
            <a:br>
              <a:rPr lang="et-EE" sz="2400" b="1" cap="none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t-EE" sz="2400" b="1" cap="none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t-EE" sz="2400" b="1" cap="none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r>
              <a:rPr lang="et-EE" sz="1800" b="1" cap="none" dirty="0">
                <a:cs typeface="Times New Roman" panose="02020603050405020304" pitchFamily="18" charset="0"/>
              </a:rPr>
              <a:t>Decision Tree</a:t>
            </a:r>
            <a:br>
              <a:rPr lang="et-EE" sz="1800" b="1" cap="none" dirty="0">
                <a:cs typeface="Times New Roman" panose="02020603050405020304" pitchFamily="18" charset="0"/>
              </a:rPr>
            </a:br>
            <a:r>
              <a:rPr lang="et-EE" sz="1800" b="1" cap="none" dirty="0">
                <a:cs typeface="Times New Roman" panose="02020603050405020304" pitchFamily="18" charset="0"/>
              </a:rPr>
              <a:t>.Logistic Regression</a:t>
            </a:r>
            <a:br>
              <a:rPr lang="et-EE" sz="1800" b="1" cap="none" dirty="0">
                <a:cs typeface="Times New Roman" panose="02020603050405020304" pitchFamily="18" charset="0"/>
              </a:rPr>
            </a:br>
            <a:r>
              <a:rPr lang="et-EE" sz="1800" b="1" cap="none" dirty="0">
                <a:cs typeface="Times New Roman" panose="02020603050405020304" pitchFamily="18" charset="0"/>
              </a:rPr>
              <a:t>.Support Vector Machine</a:t>
            </a:r>
            <a:endParaRPr lang="et-EE" sz="1800" b="1" dirty="0">
              <a:cs typeface="Times New Roman" panose="02020603050405020304" pitchFamily="18" charset="0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7F7A676-FB2F-B68E-C1B7-E8F57B5C32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390773"/>
              </p:ext>
            </p:extLst>
          </p:nvPr>
        </p:nvGraphicFramePr>
        <p:xfrm>
          <a:off x="5410200" y="701675"/>
          <a:ext cx="6096000" cy="547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832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F5B76-A2A4-062C-E70F-3AE36CF66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  <a:solidFill>
            <a:schemeClr val="accent2"/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anchor="b">
            <a:normAutofit/>
          </a:bodyPr>
          <a:lstStyle/>
          <a:p>
            <a:pPr algn="ctr"/>
            <a:r>
              <a:rPr lang="et-EE" sz="2400" b="1" dirty="0">
                <a:latin typeface="Bahnschrift SemiLight Condensed" panose="020B0502040204020203" pitchFamily="34" charset="0"/>
              </a:rPr>
              <a:t>Using Decision tree</a:t>
            </a:r>
            <a:br>
              <a:rPr lang="en-US" sz="2400" b="1" dirty="0">
                <a:highlight>
                  <a:srgbClr val="000080"/>
                </a:highlight>
                <a:latin typeface="Bahnschrift SemiLight Condensed" panose="020B0502040204020203" pitchFamily="34" charset="0"/>
              </a:rPr>
            </a:br>
            <a:endParaRPr lang="et-EE" sz="2400" b="1" dirty="0">
              <a:highlight>
                <a:srgbClr val="000080"/>
              </a:highlight>
              <a:latin typeface="Bahnschrift Semi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E825-F88C-C198-15C3-3060816F6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endParaRPr lang="et-EE" dirty="0"/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 rows of dataset</a:t>
            </a:r>
            <a:r>
              <a:rPr lang="et-E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used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easy visualization. However, </a:t>
            </a:r>
            <a:r>
              <a:rPr lang="et-E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initially use the whole dataset, the accuracy score is same with few one.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t-E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model, we can see </a:t>
            </a:r>
            <a:r>
              <a:rPr lang="et-E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there many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factors that </a:t>
            </a:r>
            <a:r>
              <a:rPr lang="et-E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affect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customers </a:t>
            </a:r>
            <a:r>
              <a:rPr lang="et-E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 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and non</a:t>
            </a:r>
            <a:r>
              <a:rPr lang="et-E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predicted this model using Decision Tree, having accuracy score of 70%. </a:t>
            </a:r>
            <a:endParaRPr lang="et-EE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96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678705-CF8E-4B51-B199-74BB431C7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E17E22-15C6-47B6-B957-58A8838B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76F68F-43D8-4293-8C34-5085FD90B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163" y="685800"/>
            <a:ext cx="1083068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background with black dots">
            <a:extLst>
              <a:ext uri="{FF2B5EF4-FFF2-40B4-BE49-F238E27FC236}">
                <a16:creationId xmlns:a16="http://schemas.microsoft.com/office/drawing/2014/main" id="{0A0FEB15-27DD-0FBE-3808-7DCEA1ADE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89" y="1371599"/>
            <a:ext cx="3279337" cy="2459503"/>
          </a:xfrm>
          <a:prstGeom prst="rect">
            <a:avLst/>
          </a:prstGeom>
        </p:spPr>
      </p:pic>
      <p:pic>
        <p:nvPicPr>
          <p:cNvPr id="7" name="Picture 6" descr="A diagram of a flowchart&#10;&#10;Description automatically generated">
            <a:extLst>
              <a:ext uri="{FF2B5EF4-FFF2-40B4-BE49-F238E27FC236}">
                <a16:creationId xmlns:a16="http://schemas.microsoft.com/office/drawing/2014/main" id="{EB0F3527-4874-8EED-BCBC-3126EC506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63" y="685801"/>
            <a:ext cx="10949553" cy="54863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18923D-4210-8C18-2B92-78D977AFE752}"/>
              </a:ext>
            </a:extLst>
          </p:cNvPr>
          <p:cNvSpPr txBox="1"/>
          <p:nvPr/>
        </p:nvSpPr>
        <p:spPr>
          <a:xfrm>
            <a:off x="2919222" y="792403"/>
            <a:ext cx="6094476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t-EE" b="1" dirty="0">
                <a:solidFill>
                  <a:schemeClr val="bg1"/>
                </a:solidFill>
                <a:highlight>
                  <a:srgbClr val="00008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5241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3ACD-6FB1-A962-40E9-0A988149C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600" y="533400"/>
            <a:ext cx="7322311" cy="60833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t-EE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high chance that customers with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credit score are likely </a:t>
            </a:r>
            <a:r>
              <a:rPr lang="et-E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t-E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vice versa. </a:t>
            </a:r>
          </a:p>
          <a:p>
            <a:pPr>
              <a:lnSpc>
                <a:spcPct val="90000"/>
              </a:lnSpc>
            </a:pPr>
            <a:endParaRPr lang="et-EE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model clearly shows that not only the credit score affect the customers inability to pay his loan.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income, Divorced,</a:t>
            </a:r>
            <a:r>
              <a:rPr lang="et-E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elf employed, and High School has 40% impact on customers being default</a:t>
            </a:r>
            <a:r>
              <a:rPr lang="et-E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non-Default are those who can pay their loan debt, this model classified them as those that has high credit score, single, </a:t>
            </a:r>
            <a:r>
              <a:rPr lang="et-E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t-E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ried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t-E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time employment statue,  bachelors, </a:t>
            </a:r>
            <a:r>
              <a:rPr lang="et-E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asters and </a:t>
            </a:r>
            <a:r>
              <a:rPr lang="et-E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t-EE" sz="20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77E31DF-03D3-A380-1706-5A61962C7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07" y="1234440"/>
            <a:ext cx="3675888" cy="504748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190500" cap="sq">
            <a:solidFill>
              <a:srgbClr val="002060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36302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00E3E0-07DA-4A53-8D2F-59983E1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472C390-E6AB-DC09-711F-520DD1620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476351"/>
              </p:ext>
            </p:extLst>
          </p:nvPr>
        </p:nvGraphicFramePr>
        <p:xfrm>
          <a:off x="4910328" y="493776"/>
          <a:ext cx="6595872" cy="6044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phic 10" descr="Loan with solid fill">
            <a:extLst>
              <a:ext uri="{FF2B5EF4-FFF2-40B4-BE49-F238E27FC236}">
                <a16:creationId xmlns:a16="http://schemas.microsoft.com/office/drawing/2014/main" id="{BA6B10A5-8C2F-BEC4-9CEE-E1DBC0EAD9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52728" y="1380744"/>
            <a:ext cx="2935224" cy="38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6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E00E3E0-07DA-4A53-8D2F-59983E1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4455A-3F3D-8DAF-559B-A980F7A5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346" y="1371600"/>
            <a:ext cx="3192192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b="1" kern="1200" cap="all" spc="300" baseline="0" dirty="0">
                <a:latin typeface="+mj-lt"/>
                <a:ea typeface="+mj-ea"/>
                <a:cs typeface="+mj-cs"/>
              </a:rPr>
              <a:t> LOGISTIC REGRESSION MODEL</a:t>
            </a:r>
            <a:endParaRPr lang="et-EE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C7C1613-1BDA-D78C-B646-1A3BA94924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375443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230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6753ACD-8389-4A4D-8E6D-14DCDB25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28" y="685800"/>
            <a:ext cx="4063972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1C62E-09FA-2817-C410-4997ABF0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448" y="1371600"/>
            <a:ext cx="3105912" cy="39867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b="1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   LOGISTIC REGRESSION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D4E77-4F73-863E-D8F7-6AB9503D26B7}"/>
              </a:ext>
            </a:extLst>
          </p:cNvPr>
          <p:cNvSpPr txBox="1"/>
          <p:nvPr/>
        </p:nvSpPr>
        <p:spPr>
          <a:xfrm>
            <a:off x="5410200" y="3588489"/>
            <a:ext cx="6083272" cy="2587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confusion metric used in this model,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shows </a:t>
            </a:r>
            <a:r>
              <a:rPr lang="et-EE" sz="20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791</a:t>
            </a:r>
            <a:r>
              <a:rPr lang="en-US" sz="20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records of the Loan data were predicted correctly by the model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FN shows that </a:t>
            </a:r>
            <a:r>
              <a:rPr lang="et-EE" sz="20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209</a:t>
            </a:r>
            <a:r>
              <a:rPr lang="en-US" sz="20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records of a loan data were wrongly predicted.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 , I can say that logistic regression is not suitable model for classify this dataset</a:t>
            </a:r>
          </a:p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5" name="Picture 24" descr="A screenshot of a graph&#10;&#10;Description automatically generated">
            <a:extLst>
              <a:ext uri="{FF2B5EF4-FFF2-40B4-BE49-F238E27FC236}">
                <a16:creationId xmlns:a16="http://schemas.microsoft.com/office/drawing/2014/main" id="{84BD51D2-1CEC-8DC6-CF67-79C94EC01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683" y="223932"/>
            <a:ext cx="5531134" cy="30721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7349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0EE8294-4110-44EB-8577-6CA8DF79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45E44A-48F0-452E-94AB-C02C0355C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700" y="685800"/>
            <a:ext cx="74295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30A85-3BD0-40BE-85F9-382405ED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0" y="942449"/>
            <a:ext cx="6096000" cy="93684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t-EE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Support Vector Machine.  </a:t>
            </a:r>
          </a:p>
        </p:txBody>
      </p:sp>
      <p:pic>
        <p:nvPicPr>
          <p:cNvPr id="22" name="Picture 21" descr="Abstract background of data">
            <a:extLst>
              <a:ext uri="{FF2B5EF4-FFF2-40B4-BE49-F238E27FC236}">
                <a16:creationId xmlns:a16="http://schemas.microsoft.com/office/drawing/2014/main" id="{975578B8-6143-3EFE-ED9D-5E031FE6A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84" r="40303"/>
          <a:stretch/>
        </p:blipFill>
        <p:spPr>
          <a:xfrm>
            <a:off x="1" y="10"/>
            <a:ext cx="3390899" cy="68579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4328A39-D5B0-05C3-FBF7-4F7584C9C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977" y="2135938"/>
            <a:ext cx="6247233" cy="3535585"/>
          </a:xfrm>
        </p:spPr>
        <p:txBody>
          <a:bodyPr>
            <a:normAutofit/>
          </a:bodyPr>
          <a:lstStyle/>
          <a:p>
            <a:r>
              <a:rPr lang="et-EE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whole dataset was prepared,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created 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</a:t>
            </a:r>
            <a:r>
              <a:rPr lang="et-EE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use it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prediction</a:t>
            </a:r>
            <a:r>
              <a:rPr lang="et-E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t-EE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algorithm </a:t>
            </a:r>
            <a:r>
              <a:rPr lang="et-E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many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kernel.</a:t>
            </a:r>
            <a:endParaRPr lang="et-E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According to the results of the analyses, the best results were obtained with polynomial</a:t>
            </a:r>
            <a:r>
              <a:rPr lang="et-E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kernel, accuracy is (79%) and sigmoid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</a:t>
            </a:r>
            <a:r>
              <a:rPr lang="et-E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also good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t-EE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  <a:r>
              <a:rPr lang="et-E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83272278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1613</TotalTime>
  <Words>597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Aharoni</vt:lpstr>
      <vt:lpstr>Amasis MT Pro Black</vt:lpstr>
      <vt:lpstr>Arial</vt:lpstr>
      <vt:lpstr>Bahnschrift SemiLight Condensed</vt:lpstr>
      <vt:lpstr>Gill Sans MT</vt:lpstr>
      <vt:lpstr>Goudy Old Style</vt:lpstr>
      <vt:lpstr>Times New Roman</vt:lpstr>
      <vt:lpstr>ClassicFrameVTI</vt:lpstr>
      <vt:lpstr>FINANCIAL LOAN OVERVIEW</vt:lpstr>
      <vt:lpstr>Three Models Used-  .Decision Tree .Logistic Regression .Support Vector Machine</vt:lpstr>
      <vt:lpstr>Using Decision tree </vt:lpstr>
      <vt:lpstr>PowerPoint Presentation</vt:lpstr>
      <vt:lpstr>PowerPoint Presentation</vt:lpstr>
      <vt:lpstr>PowerPoint Presentation</vt:lpstr>
      <vt:lpstr> LOGISTIC REGRESSION MODEL</vt:lpstr>
      <vt:lpstr>        LOGISTIC REGRESSION MODEL</vt:lpstr>
      <vt:lpstr>Support Vector Machine.  </vt:lpstr>
      <vt:lpstr>Using sigmod Kernel   Accuracy: 0.693  Precision: 0.168, Recall: 0.16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LOAN OVERVIEW</dc:title>
  <dc:creator>RUTH AMARACHI EZE</dc:creator>
  <cp:lastModifiedBy>RUTH AMARACHI EZE</cp:lastModifiedBy>
  <cp:revision>1</cp:revision>
  <dcterms:created xsi:type="dcterms:W3CDTF">2024-03-08T13:03:32Z</dcterms:created>
  <dcterms:modified xsi:type="dcterms:W3CDTF">2024-03-09T15:57:06Z</dcterms:modified>
</cp:coreProperties>
</file>