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E40B-1D3D-314E-A92E-C68FB3DD4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15301-4521-91D9-CEF6-F693810B7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D56C6-88AE-2D3F-22D1-E4E4D8AB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D895-A036-4ED9-BAF5-D88D8117AA30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5A545-4F9E-B843-3CB1-A8EC6427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9819F-A68B-AB09-CA7B-3EFDE81B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CC43-F856-4E72-9F59-0F649E61D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30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08F7-70FD-2EFD-3757-5E531AC2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000BA-C11F-2EFC-1F9F-01B1B1296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40AAB-9E77-206D-431F-6B5E9633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D895-A036-4ED9-BAF5-D88D8117AA30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EF533-D8C7-480E-0F69-FA8B311D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5EFB2-9893-A347-04DC-C9C0E015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CC43-F856-4E72-9F59-0F649E61D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0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B5238-0643-5153-A72F-E9B245534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BF2DE-7192-65EC-B23B-DFEB6C33A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B95CE-692C-6624-E129-B86A3D3C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D895-A036-4ED9-BAF5-D88D8117AA30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8D97-A83C-3561-A814-1FEC4F80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8FA6A-5F8E-6779-3868-52EBC8C5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CC43-F856-4E72-9F59-0F649E61D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16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1AF2-D447-9ADC-17DA-D32738CC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4F146-A5A7-B33F-73D8-D8EA4AE80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0F0A3-9326-47AD-FEFC-A5FFE108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D895-A036-4ED9-BAF5-D88D8117AA30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E5829-0BCA-53D3-2981-0B89CF01C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EA5B9-5E45-5581-A2E5-270C8502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CC43-F856-4E72-9F59-0F649E61D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49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3BDC-B5A1-860A-59E5-93F4E477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2B64F-41FD-9A35-BA76-73DA96E76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99AED-68CF-DA24-BC0C-64329E60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D895-A036-4ED9-BAF5-D88D8117AA30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5E5E1-3A7D-3B16-CD40-088E6D785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21EF7-3E04-D89F-62B0-0D043F5A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CC43-F856-4E72-9F59-0F649E61D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20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5EDE-A224-FE26-5746-737A5AA0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20AF0-E443-A738-7599-46C06D122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2DA08-ECB7-7359-F412-80868C757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F2D53-5DBC-00A2-456E-95C93E6B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D895-A036-4ED9-BAF5-D88D8117AA30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D30A4-D81A-3823-A7EB-2DB21F0B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E0CD3-4EB1-520C-A550-5C05F739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CC43-F856-4E72-9F59-0F649E61D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38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4630D-DE0D-A4D5-047D-2D20B513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8DE2D-654F-E83A-2703-B7DA2736F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76926-6E2A-45B9-3960-9227A1418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2BB6F-889D-84A3-2C66-09E96E264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A979D-8309-0AE5-0D25-DA1190B4C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BA7FD-D756-1712-F7F0-8C72895C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D895-A036-4ED9-BAF5-D88D8117AA30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5CF488-24CE-640B-9362-6A1BCC7C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25F2D3-11B3-CD6A-4112-25AA35B7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CC43-F856-4E72-9F59-0F649E61D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01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52A2-3BA4-92EC-3194-F7CFD18B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C9CD5-AB40-6334-F1D7-CAADAA2A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D895-A036-4ED9-BAF5-D88D8117AA30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27F6F-EB57-1049-81B2-D1A830B2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94771-4DF9-478D-727C-B5632C3B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CC43-F856-4E72-9F59-0F649E61D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6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106BE-63D0-0816-D0B8-08798B78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D895-A036-4ED9-BAF5-D88D8117AA30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E10B3-740E-E230-EE2D-3B30F6C2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0A519-6053-32BA-DAFA-F60985A0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CC43-F856-4E72-9F59-0F649E61D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86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6615-E906-5A01-2829-904C82F0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4E8C8-1ECE-8189-8E16-AAC175E95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5D41A-984E-34F0-8DF4-AD3335F25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9F385-F579-172F-B28F-0067E88A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D895-A036-4ED9-BAF5-D88D8117AA30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B9EEF-95A8-BD30-3242-2BE93003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B933A-6DFD-EC1C-C147-141337F4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CC43-F856-4E72-9F59-0F649E61D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98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D7DE-E3F4-4A61-F798-34A1E541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4B926-ADEE-E3C4-D013-75171A822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37563-501B-01CB-284C-3DDE27C71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5B1E8-E8AD-6E94-5427-C3A5D328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D895-A036-4ED9-BAF5-D88D8117AA30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731DE-1267-274E-62D7-F3BB6B9D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8BEB2-029E-AAE4-C811-F28B93FD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CC43-F856-4E72-9F59-0F649E61D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71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B6417-04BA-AD9D-7E69-26BF1794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EF3F7-5168-96D6-65A4-F252EDADB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FE218-720A-7835-E7A9-3F99F3C5B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DD895-A036-4ED9-BAF5-D88D8117AA30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D2573-4814-9532-68E5-166273BA8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1A939-4CB8-322F-2643-67834BC1E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2CC43-F856-4E72-9F59-0F649E61D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20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1797C-36BD-45C3-A2C0-1FDC0761D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Random Forest</a:t>
            </a:r>
            <a:endParaRPr lang="en-IN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2977B-F3DF-E356-921B-E264C87C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Simply Explained</a:t>
            </a:r>
            <a:endParaRPr lang="en-IN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ibrant green forest">
            <a:extLst>
              <a:ext uri="{FF2B5EF4-FFF2-40B4-BE49-F238E27FC236}">
                <a16:creationId xmlns:a16="http://schemas.microsoft.com/office/drawing/2014/main" id="{636708BC-A737-DF71-0AFC-A52290A058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22" r="19025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1277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35F69-B6B7-1E51-418A-C53B2AD7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Now, lets have a new data point whose target variable is to be predicted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CDB24-AF82-0F16-AF11-4D12B457F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will check each Decision Tree and note down the respective predictions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D86B232-BF5D-C28D-D2F6-0A784C800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37625"/>
            <a:ext cx="11548872" cy="3378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36A95B-79D6-263D-090E-A88685C9D81B}"/>
              </a:ext>
            </a:extLst>
          </p:cNvPr>
          <p:cNvSpPr txBox="1"/>
          <p:nvPr/>
        </p:nvSpPr>
        <p:spPr>
          <a:xfrm>
            <a:off x="4124960" y="6236788"/>
            <a:ext cx="821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Majority Prediction is 1, so our dataset belongs to Class 1</a:t>
            </a:r>
            <a:endParaRPr lang="en-IN" sz="2400" b="1" u="sng" dirty="0"/>
          </a:p>
        </p:txBody>
      </p:sp>
    </p:spTree>
    <p:extLst>
      <p:ext uri="{BB962C8B-B14F-4D97-AF65-F5344CB8AC3E}">
        <p14:creationId xmlns:p14="http://schemas.microsoft.com/office/powerpoint/2010/main" val="141883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FE03B-5CC3-347D-4711-A19DB8E5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en-US" sz="3700" b="1" dirty="0"/>
              <a:t>So, in a Random Forest, we do two things – Bootstrapping and Aggregation (Bagging)</a:t>
            </a:r>
            <a:endParaRPr lang="en-IN" sz="37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486C-252A-1E8D-B502-FB0BDEBB1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5929422" cy="3519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1. </a:t>
            </a:r>
            <a:r>
              <a:rPr lang="en-US" sz="2000" b="1"/>
              <a:t>Bootstrapping : </a:t>
            </a:r>
            <a:r>
              <a:rPr lang="en-US" sz="2000"/>
              <a:t>Bootstrapping is a resampling technique in which multiple subsets (samples) are created by randomly drawing with replacement from the original dataset. </a:t>
            </a:r>
          </a:p>
          <a:p>
            <a:endParaRPr lang="en-US" sz="2000"/>
          </a:p>
          <a:p>
            <a:pPr marL="0" indent="0">
              <a:buNone/>
            </a:pPr>
            <a:r>
              <a:rPr lang="en-US" sz="2000"/>
              <a:t>2. </a:t>
            </a:r>
            <a:r>
              <a:rPr lang="en-US" sz="2000" b="1"/>
              <a:t>Aggregation : </a:t>
            </a:r>
            <a:r>
              <a:rPr lang="en-US" sz="2000"/>
              <a:t>Aggregation refers to the process of combining the predictions from multiple models to produce a final prediction.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98292239-E6A9-9DF8-3967-09690FE84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5506" y="1492624"/>
            <a:ext cx="3765176" cy="3765176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5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D92EA-7817-8F06-F31F-10B057C3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take a small dataset like this,</a:t>
            </a:r>
            <a:br>
              <a:rPr lang="en-US" sz="19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9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9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x0, x1..x4 are features and y is the target variable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C6EF55-917A-93A2-A7D7-8563681DA25A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/>
              <a:t>Since y takes either 0 or 1 values, it is a Binary Classification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D491F1-6294-EAE4-F949-C977732FF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4443" y="2290936"/>
            <a:ext cx="7650922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1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6C71A-B865-F4A0-033F-791B41C1B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/>
              <a:t>But, why do we need a Random Forest when we already have a Decision Tree?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Black and white image of the trunk of standing trees">
            <a:extLst>
              <a:ext uri="{FF2B5EF4-FFF2-40B4-BE49-F238E27FC236}">
                <a16:creationId xmlns:a16="http://schemas.microsoft.com/office/drawing/2014/main" id="{F92B83BF-398A-2BB2-54FC-490E7C263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7" r="3438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9202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FB5162F-195D-2304-A138-7317C326F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065213"/>
            <a:ext cx="7045325" cy="360997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2A2FE0-CC69-4657-3465-C6F8A6244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62875" y="1065213"/>
            <a:ext cx="3786188" cy="36099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5F9935-A7D3-8231-D212-0F939DB6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create a Decision Tree for our data</a:t>
            </a:r>
          </a:p>
        </p:txBody>
      </p:sp>
    </p:spTree>
    <p:extLst>
      <p:ext uri="{BB962C8B-B14F-4D97-AF65-F5344CB8AC3E}">
        <p14:creationId xmlns:p14="http://schemas.microsoft.com/office/powerpoint/2010/main" val="427855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C86DDA-7E11-C9DC-342A-18410C8F4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39" r="2" b="2454"/>
          <a:stretch/>
        </p:blipFill>
        <p:spPr>
          <a:xfrm>
            <a:off x="642938" y="990600"/>
            <a:ext cx="7872413" cy="3757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1E2426-E58C-C1AF-A075-C4898AB219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27" b="3"/>
          <a:stretch/>
        </p:blipFill>
        <p:spPr>
          <a:xfrm>
            <a:off x="8589963" y="990600"/>
            <a:ext cx="2957513" cy="3757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E7BFA8-1936-437C-B08F-50C30F21E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If we change our data a bit, we get a completely different tree</a:t>
            </a:r>
            <a:endParaRPr lang="en-US" sz="3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670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D0C39-E27F-433A-A167-F3407333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This means Decision Trees are highly sensitive to training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3563B-0511-92D2-DD69-D04937B32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7760" y="4636008"/>
            <a:ext cx="6251111" cy="1572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So, our model may fail to generalize as it has high variance</a:t>
            </a:r>
          </a:p>
        </p:txBody>
      </p:sp>
      <p:pic>
        <p:nvPicPr>
          <p:cNvPr id="5" name="Picture 4" descr="Small tree">
            <a:extLst>
              <a:ext uri="{FF2B5EF4-FFF2-40B4-BE49-F238E27FC236}">
                <a16:creationId xmlns:a16="http://schemas.microsoft.com/office/drawing/2014/main" id="{851317EF-091B-BD33-6180-AFA5904BC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98" r="3667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4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C38E6-EA64-D545-758D-2C460B15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How Random forest solves the problem?</a:t>
            </a:r>
          </a:p>
        </p:txBody>
      </p:sp>
      <p:pic>
        <p:nvPicPr>
          <p:cNvPr id="4" name="Picture 3" descr="Sunlight in the forest">
            <a:extLst>
              <a:ext uri="{FF2B5EF4-FFF2-40B4-BE49-F238E27FC236}">
                <a16:creationId xmlns:a16="http://schemas.microsoft.com/office/drawing/2014/main" id="{31C755CD-2818-7090-C943-89AB45631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66" r="3110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A0722-AAF8-73F4-C48C-E1EC1F85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4980534"/>
            <a:ext cx="9798682" cy="128818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100" b="1" dirty="0"/>
              <a:t>We will randomly create new data sets (generally ~ 100) from our original data sets and assign fewer features to those subsets (generally sq.root (total features))</a:t>
            </a:r>
            <a:endParaRPr lang="en-IN" sz="31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25461-C209-00F8-2E37-FB30A30E4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76" y="255311"/>
            <a:ext cx="9164898" cy="428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D45F3-EC1D-BB8A-EECD-FB04CADC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Lets create the trees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95D9F4-CD59-256C-353A-8ED44B1F9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76" y="2633472"/>
            <a:ext cx="11295599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255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Random Forest</vt:lpstr>
      <vt:lpstr>Let’s take a small dataset like this,  x0, x1..x4 are features and y is the target variable</vt:lpstr>
      <vt:lpstr>But, why do we need a Random Forest when we already have a Decision Tree?</vt:lpstr>
      <vt:lpstr>Let’s create a Decision Tree for our data</vt:lpstr>
      <vt:lpstr>If we change our data a bit, we get a completely different tree</vt:lpstr>
      <vt:lpstr>This means Decision Trees are highly sensitive to training data</vt:lpstr>
      <vt:lpstr>How Random forest solves the problem?</vt:lpstr>
      <vt:lpstr>We will randomly create new data sets (generally ~ 100) from our original data sets and assign fewer features to those subsets (generally sq.root (total features))</vt:lpstr>
      <vt:lpstr>Lets create the trees</vt:lpstr>
      <vt:lpstr>Now, lets have a new data point whose target variable is to be predicted</vt:lpstr>
      <vt:lpstr>So, in a Random Forest, we do two things – Bootstrapping and Aggregation (Bagging)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</dc:title>
  <dc:creator>Swapnil Pandey</dc:creator>
  <cp:lastModifiedBy>Swapnil Pandey</cp:lastModifiedBy>
  <cp:revision>2</cp:revision>
  <dcterms:created xsi:type="dcterms:W3CDTF">2024-01-06T05:26:06Z</dcterms:created>
  <dcterms:modified xsi:type="dcterms:W3CDTF">2024-01-06T06:19:25Z</dcterms:modified>
</cp:coreProperties>
</file>