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972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6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795781"/>
            <a:ext cx="9326880" cy="382016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63261"/>
            <a:ext cx="8229600" cy="264921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B1C0-ADB4-49AD-B7AD-3CD07E0D4AD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C4F6-C19D-4078-A868-8AD31E4CB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B1C0-ADB4-49AD-B7AD-3CD07E0D4AD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C4F6-C19D-4078-A868-8AD31E4CB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5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584200"/>
            <a:ext cx="236601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584200"/>
            <a:ext cx="696087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B1C0-ADB4-49AD-B7AD-3CD07E0D4AD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C4F6-C19D-4078-A868-8AD31E4CB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1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B1C0-ADB4-49AD-B7AD-3CD07E0D4AD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C4F6-C19D-4078-A868-8AD31E4CB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6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735583"/>
            <a:ext cx="9464040" cy="456437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7343143"/>
            <a:ext cx="9464040" cy="24002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B1C0-ADB4-49AD-B7AD-3CD07E0D4AD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C4F6-C19D-4078-A868-8AD31E4CB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3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B1C0-ADB4-49AD-B7AD-3CD07E0D4AD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C4F6-C19D-4078-A868-8AD31E4CB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2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84202"/>
            <a:ext cx="946404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689861"/>
            <a:ext cx="4642008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008120"/>
            <a:ext cx="464200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689861"/>
            <a:ext cx="4664869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008120"/>
            <a:ext cx="4664869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B1C0-ADB4-49AD-B7AD-3CD07E0D4AD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C4F6-C19D-4078-A868-8AD31E4CB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5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B1C0-ADB4-49AD-B7AD-3CD07E0D4AD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C4F6-C19D-4078-A868-8AD31E4CB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7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B1C0-ADB4-49AD-B7AD-3CD07E0D4AD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C4F6-C19D-4078-A868-8AD31E4CB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4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579882"/>
            <a:ext cx="5554980" cy="77978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B1C0-ADB4-49AD-B7AD-3CD07E0D4AD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C4F6-C19D-4078-A868-8AD31E4CB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3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579882"/>
            <a:ext cx="5554980" cy="779780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B1C0-ADB4-49AD-B7AD-3CD07E0D4AD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C4F6-C19D-4078-A868-8AD31E4CB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6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584202"/>
            <a:ext cx="946404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921000"/>
            <a:ext cx="946404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CB1C0-ADB4-49AD-B7AD-3CD07E0D4AD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FC4F6-C19D-4078-A868-8AD31E4CB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7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4">
            <a:extLst>
              <a:ext uri="{FF2B5EF4-FFF2-40B4-BE49-F238E27FC236}">
                <a16:creationId xmlns:a16="http://schemas.microsoft.com/office/drawing/2014/main" id="{466F83EC-65B5-4A50-A97C-D640C0A5DAAC}"/>
              </a:ext>
            </a:extLst>
          </p:cNvPr>
          <p:cNvGrpSpPr/>
          <p:nvPr/>
        </p:nvGrpSpPr>
        <p:grpSpPr>
          <a:xfrm>
            <a:off x="609313" y="609316"/>
            <a:ext cx="9754174" cy="9754168"/>
            <a:chOff x="3070216" y="2148106"/>
            <a:chExt cx="1568441" cy="156844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2B4DD1C-33C1-447A-A2B5-071408259675}"/>
                </a:ext>
              </a:extLst>
            </p:cNvPr>
            <p:cNvSpPr/>
            <p:nvPr/>
          </p:nvSpPr>
          <p:spPr>
            <a:xfrm>
              <a:off x="3070216" y="2148106"/>
              <a:ext cx="1568441" cy="1568441"/>
            </a:xfrm>
            <a:custGeom>
              <a:avLst/>
              <a:gdLst>
                <a:gd name="connsiteX0" fmla="*/ -179 w 1568441"/>
                <a:gd name="connsiteY0" fmla="*/ 784178 h 1568441"/>
                <a:gd name="connsiteX1" fmla="*/ 784042 w 1568441"/>
                <a:gd name="connsiteY1" fmla="*/ -43 h 1568441"/>
                <a:gd name="connsiteX2" fmla="*/ 1568262 w 1568441"/>
                <a:gd name="connsiteY2" fmla="*/ 784178 h 1568441"/>
                <a:gd name="connsiteX3" fmla="*/ 784042 w 1568441"/>
                <a:gd name="connsiteY3" fmla="*/ 1568399 h 1568441"/>
                <a:gd name="connsiteX4" fmla="*/ -179 w 1568441"/>
                <a:gd name="connsiteY4" fmla="*/ 784178 h 1568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441" h="1568441">
                  <a:moveTo>
                    <a:pt x="-179" y="784178"/>
                  </a:moveTo>
                  <a:cubicBezTo>
                    <a:pt x="-179" y="351064"/>
                    <a:pt x="350930" y="-43"/>
                    <a:pt x="784042" y="-43"/>
                  </a:cubicBezTo>
                  <a:cubicBezTo>
                    <a:pt x="1217153" y="-43"/>
                    <a:pt x="1568262" y="351064"/>
                    <a:pt x="1568262" y="784178"/>
                  </a:cubicBezTo>
                  <a:cubicBezTo>
                    <a:pt x="1568262" y="1217290"/>
                    <a:pt x="1217153" y="1568399"/>
                    <a:pt x="784042" y="1568399"/>
                  </a:cubicBezTo>
                  <a:cubicBezTo>
                    <a:pt x="350930" y="1568399"/>
                    <a:pt x="-179" y="1217290"/>
                    <a:pt x="-179" y="784178"/>
                  </a:cubicBezTo>
                  <a:close/>
                </a:path>
              </a:pathLst>
            </a:custGeom>
            <a:noFill/>
            <a:ln w="584200" cap="flat">
              <a:solidFill>
                <a:srgbClr val="1471B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79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1998BB0-D13A-4A31-9F8B-19084425E91D}"/>
                </a:ext>
              </a:extLst>
            </p:cNvPr>
            <p:cNvSpPr/>
            <p:nvPr/>
          </p:nvSpPr>
          <p:spPr>
            <a:xfrm>
              <a:off x="3331623" y="2409513"/>
              <a:ext cx="1045627" cy="1045627"/>
            </a:xfrm>
            <a:custGeom>
              <a:avLst/>
              <a:gdLst>
                <a:gd name="connsiteX0" fmla="*/ -179 w 1045627"/>
                <a:gd name="connsiteY0" fmla="*/ 522771 h 1045627"/>
                <a:gd name="connsiteX1" fmla="*/ 522635 w 1045627"/>
                <a:gd name="connsiteY1" fmla="*/ -43 h 1045627"/>
                <a:gd name="connsiteX2" fmla="*/ 1045448 w 1045627"/>
                <a:gd name="connsiteY2" fmla="*/ 522771 h 1045627"/>
                <a:gd name="connsiteX3" fmla="*/ 522635 w 1045627"/>
                <a:gd name="connsiteY3" fmla="*/ 1045585 h 1045627"/>
                <a:gd name="connsiteX4" fmla="*/ -179 w 1045627"/>
                <a:gd name="connsiteY4" fmla="*/ 522771 h 104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5627" h="1045627">
                  <a:moveTo>
                    <a:pt x="-179" y="522771"/>
                  </a:moveTo>
                  <a:cubicBezTo>
                    <a:pt x="-179" y="234029"/>
                    <a:pt x="233898" y="-43"/>
                    <a:pt x="522635" y="-43"/>
                  </a:cubicBezTo>
                  <a:cubicBezTo>
                    <a:pt x="811372" y="-43"/>
                    <a:pt x="1045448" y="234029"/>
                    <a:pt x="1045448" y="522771"/>
                  </a:cubicBezTo>
                  <a:cubicBezTo>
                    <a:pt x="1045448" y="811508"/>
                    <a:pt x="811372" y="1045585"/>
                    <a:pt x="522635" y="1045585"/>
                  </a:cubicBezTo>
                  <a:cubicBezTo>
                    <a:pt x="233898" y="1045585"/>
                    <a:pt x="-179" y="811508"/>
                    <a:pt x="-179" y="522771"/>
                  </a:cubicBezTo>
                  <a:close/>
                </a:path>
              </a:pathLst>
            </a:custGeom>
            <a:noFill/>
            <a:ln w="584200" cap="flat">
              <a:solidFill>
                <a:srgbClr val="E4282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79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B38ECF3-F331-43C4-82E4-39A8C6CD84A7}"/>
                </a:ext>
              </a:extLst>
            </p:cNvPr>
            <p:cNvSpPr/>
            <p:nvPr/>
          </p:nvSpPr>
          <p:spPr>
            <a:xfrm>
              <a:off x="4050492" y="2893115"/>
              <a:ext cx="209125" cy="209125"/>
            </a:xfrm>
            <a:custGeom>
              <a:avLst/>
              <a:gdLst>
                <a:gd name="connsiteX0" fmla="*/ -179 w 209125"/>
                <a:gd name="connsiteY0" fmla="*/ 104520 h 209125"/>
                <a:gd name="connsiteX1" fmla="*/ 104384 w 209125"/>
                <a:gd name="connsiteY1" fmla="*/ -43 h 209125"/>
                <a:gd name="connsiteX2" fmla="*/ 208946 w 209125"/>
                <a:gd name="connsiteY2" fmla="*/ 104520 h 209125"/>
                <a:gd name="connsiteX3" fmla="*/ 104384 w 209125"/>
                <a:gd name="connsiteY3" fmla="*/ 209083 h 209125"/>
                <a:gd name="connsiteX4" fmla="*/ -179 w 209125"/>
                <a:gd name="connsiteY4" fmla="*/ 104520 h 20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125" h="209125">
                  <a:moveTo>
                    <a:pt x="-179" y="104520"/>
                  </a:moveTo>
                  <a:cubicBezTo>
                    <a:pt x="-179" y="46775"/>
                    <a:pt x="46639" y="-43"/>
                    <a:pt x="104384" y="-43"/>
                  </a:cubicBezTo>
                  <a:cubicBezTo>
                    <a:pt x="162129" y="-43"/>
                    <a:pt x="208946" y="46775"/>
                    <a:pt x="208946" y="104520"/>
                  </a:cubicBezTo>
                  <a:cubicBezTo>
                    <a:pt x="208946" y="162265"/>
                    <a:pt x="162129" y="209083"/>
                    <a:pt x="104384" y="209083"/>
                  </a:cubicBezTo>
                  <a:cubicBezTo>
                    <a:pt x="46639" y="209083"/>
                    <a:pt x="-179" y="162265"/>
                    <a:pt x="-179" y="104520"/>
                  </a:cubicBezTo>
                  <a:close/>
                </a:path>
              </a:pathLst>
            </a:custGeom>
            <a:solidFill>
              <a:srgbClr val="E4282D"/>
            </a:solidFill>
            <a:ln w="130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79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3C52F2B-6944-4D78-8EAA-0DBCFFC2CF5E}"/>
                </a:ext>
              </a:extLst>
            </p:cNvPr>
            <p:cNvSpPr/>
            <p:nvPr/>
          </p:nvSpPr>
          <p:spPr>
            <a:xfrm>
              <a:off x="3880577" y="3115311"/>
              <a:ext cx="209125" cy="209125"/>
            </a:xfrm>
            <a:custGeom>
              <a:avLst/>
              <a:gdLst>
                <a:gd name="connsiteX0" fmla="*/ -179 w 209125"/>
                <a:gd name="connsiteY0" fmla="*/ 104520 h 209125"/>
                <a:gd name="connsiteX1" fmla="*/ 104384 w 209125"/>
                <a:gd name="connsiteY1" fmla="*/ -43 h 209125"/>
                <a:gd name="connsiteX2" fmla="*/ 208946 w 209125"/>
                <a:gd name="connsiteY2" fmla="*/ 104520 h 209125"/>
                <a:gd name="connsiteX3" fmla="*/ 104384 w 209125"/>
                <a:gd name="connsiteY3" fmla="*/ 209083 h 209125"/>
                <a:gd name="connsiteX4" fmla="*/ -179 w 209125"/>
                <a:gd name="connsiteY4" fmla="*/ 104520 h 20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125" h="209125">
                  <a:moveTo>
                    <a:pt x="-179" y="104520"/>
                  </a:moveTo>
                  <a:cubicBezTo>
                    <a:pt x="-179" y="46775"/>
                    <a:pt x="46639" y="-43"/>
                    <a:pt x="104384" y="-43"/>
                  </a:cubicBezTo>
                  <a:cubicBezTo>
                    <a:pt x="162129" y="-43"/>
                    <a:pt x="208946" y="46775"/>
                    <a:pt x="208946" y="104520"/>
                  </a:cubicBezTo>
                  <a:cubicBezTo>
                    <a:pt x="208946" y="162265"/>
                    <a:pt x="162129" y="209083"/>
                    <a:pt x="104384" y="209083"/>
                  </a:cubicBezTo>
                  <a:cubicBezTo>
                    <a:pt x="46639" y="209083"/>
                    <a:pt x="-179" y="162265"/>
                    <a:pt x="-179" y="104520"/>
                  </a:cubicBezTo>
                  <a:close/>
                </a:path>
              </a:pathLst>
            </a:custGeom>
            <a:solidFill>
              <a:srgbClr val="1471B8"/>
            </a:solidFill>
            <a:ln w="130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790"/>
            </a:p>
          </p:txBody>
        </p:sp>
      </p:grpSp>
    </p:spTree>
    <p:extLst>
      <p:ext uri="{BB962C8B-B14F-4D97-AF65-F5344CB8AC3E}">
        <p14:creationId xmlns:p14="http://schemas.microsoft.com/office/powerpoint/2010/main" val="164187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Patrizio Cavarretta</dc:creator>
  <cp:lastModifiedBy>Patrizio Cavarretta</cp:lastModifiedBy>
  <cp:revision>2</cp:revision>
  <dcterms:created xsi:type="dcterms:W3CDTF">2021-03-28T12:10:55Z</dcterms:created>
  <dcterms:modified xsi:type="dcterms:W3CDTF">2021-03-28T12:14:34Z</dcterms:modified>
</cp:coreProperties>
</file>