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2" r:id="rId5"/>
    <p:sldId id="263" r:id="rId6"/>
    <p:sldId id="261" r:id="rId7"/>
    <p:sldId id="264" r:id="rId8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5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E23DC-43C0-437B-AD27-99136100C988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E3B2-35FA-4112-9DF9-77D501B7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9B585-AEEA-4B1E-8E65-DAA5E5907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9396" y="239087"/>
            <a:ext cx="8396565" cy="2535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F1DDC9-996A-4C38-87D3-20629A3F1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96" y="3303614"/>
            <a:ext cx="8396565" cy="360433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4756CA1-EA62-4BF6-B5B5-07FB1B5A1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9396" y="6807666"/>
            <a:ext cx="9234197" cy="40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9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9B585-AEEA-4B1E-8E65-DAA5E5907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5718" y="3875683"/>
            <a:ext cx="8396565" cy="25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5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489730D-9D34-4929-81F5-AEFD8B406A0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5718" y="3875683"/>
            <a:ext cx="8396565" cy="25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0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4">
            <a:extLst>
              <a:ext uri="{FF2B5EF4-FFF2-40B4-BE49-F238E27FC236}">
                <a16:creationId xmlns:a16="http://schemas.microsoft.com/office/drawing/2014/main" id="{D4756CA1-EA62-4BF6-B5B5-07FB1B5A10BE}"/>
              </a:ext>
            </a:extLst>
          </p:cNvPr>
          <p:cNvGrpSpPr/>
          <p:nvPr/>
        </p:nvGrpSpPr>
        <p:grpSpPr>
          <a:xfrm>
            <a:off x="4605324" y="3222159"/>
            <a:ext cx="8464916" cy="3260223"/>
            <a:chOff x="3070216" y="2148106"/>
            <a:chExt cx="5643277" cy="217348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278601-3297-4465-A713-1F84EF4161B7}"/>
                </a:ext>
              </a:extLst>
            </p:cNvPr>
            <p:cNvSpPr/>
            <p:nvPr/>
          </p:nvSpPr>
          <p:spPr>
            <a:xfrm>
              <a:off x="3070216" y="2148106"/>
              <a:ext cx="1568441" cy="1568441"/>
            </a:xfrm>
            <a:custGeom>
              <a:avLst/>
              <a:gdLst>
                <a:gd name="connsiteX0" fmla="*/ -179 w 1568441"/>
                <a:gd name="connsiteY0" fmla="*/ 784178 h 1568441"/>
                <a:gd name="connsiteX1" fmla="*/ 784042 w 1568441"/>
                <a:gd name="connsiteY1" fmla="*/ -43 h 1568441"/>
                <a:gd name="connsiteX2" fmla="*/ 1568262 w 1568441"/>
                <a:gd name="connsiteY2" fmla="*/ 784178 h 1568441"/>
                <a:gd name="connsiteX3" fmla="*/ 784042 w 1568441"/>
                <a:gd name="connsiteY3" fmla="*/ 1568399 h 1568441"/>
                <a:gd name="connsiteX4" fmla="*/ -179 w 1568441"/>
                <a:gd name="connsiteY4" fmla="*/ 784178 h 156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41" h="1568441">
                  <a:moveTo>
                    <a:pt x="-179" y="784178"/>
                  </a:moveTo>
                  <a:cubicBezTo>
                    <a:pt x="-179" y="351064"/>
                    <a:pt x="350930" y="-43"/>
                    <a:pt x="784042" y="-43"/>
                  </a:cubicBezTo>
                  <a:cubicBezTo>
                    <a:pt x="1217153" y="-43"/>
                    <a:pt x="1568262" y="351064"/>
                    <a:pt x="1568262" y="784178"/>
                  </a:cubicBezTo>
                  <a:cubicBezTo>
                    <a:pt x="1568262" y="1217290"/>
                    <a:pt x="1217153" y="1568399"/>
                    <a:pt x="784042" y="1568399"/>
                  </a:cubicBezTo>
                  <a:cubicBezTo>
                    <a:pt x="350930" y="1568399"/>
                    <a:pt x="-179" y="1217290"/>
                    <a:pt x="-179" y="784178"/>
                  </a:cubicBezTo>
                  <a:close/>
                </a:path>
              </a:pathLst>
            </a:custGeom>
            <a:noFill/>
            <a:ln w="146050" cap="flat">
              <a:solidFill>
                <a:srgbClr val="1471B8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5339338-BCAB-4C2B-AEFD-B97BB3223BE3}"/>
                </a:ext>
              </a:extLst>
            </p:cNvPr>
            <p:cNvSpPr/>
            <p:nvPr/>
          </p:nvSpPr>
          <p:spPr>
            <a:xfrm>
              <a:off x="3331623" y="2409513"/>
              <a:ext cx="1045627" cy="1045627"/>
            </a:xfrm>
            <a:custGeom>
              <a:avLst/>
              <a:gdLst>
                <a:gd name="connsiteX0" fmla="*/ -179 w 1045627"/>
                <a:gd name="connsiteY0" fmla="*/ 522771 h 1045627"/>
                <a:gd name="connsiteX1" fmla="*/ 522635 w 1045627"/>
                <a:gd name="connsiteY1" fmla="*/ -43 h 1045627"/>
                <a:gd name="connsiteX2" fmla="*/ 1045448 w 1045627"/>
                <a:gd name="connsiteY2" fmla="*/ 522771 h 1045627"/>
                <a:gd name="connsiteX3" fmla="*/ 522635 w 1045627"/>
                <a:gd name="connsiteY3" fmla="*/ 1045585 h 1045627"/>
                <a:gd name="connsiteX4" fmla="*/ -179 w 1045627"/>
                <a:gd name="connsiteY4" fmla="*/ 522771 h 104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27" h="1045627">
                  <a:moveTo>
                    <a:pt x="-179" y="522771"/>
                  </a:moveTo>
                  <a:cubicBezTo>
                    <a:pt x="-179" y="234029"/>
                    <a:pt x="233898" y="-43"/>
                    <a:pt x="522635" y="-43"/>
                  </a:cubicBezTo>
                  <a:cubicBezTo>
                    <a:pt x="811372" y="-43"/>
                    <a:pt x="1045448" y="234029"/>
                    <a:pt x="1045448" y="522771"/>
                  </a:cubicBezTo>
                  <a:cubicBezTo>
                    <a:pt x="1045448" y="811508"/>
                    <a:pt x="811372" y="1045585"/>
                    <a:pt x="522635" y="1045585"/>
                  </a:cubicBezTo>
                  <a:cubicBezTo>
                    <a:pt x="233898" y="1045585"/>
                    <a:pt x="-179" y="811508"/>
                    <a:pt x="-179" y="522771"/>
                  </a:cubicBezTo>
                  <a:close/>
                </a:path>
              </a:pathLst>
            </a:custGeom>
            <a:noFill/>
            <a:ln w="146050" cap="flat">
              <a:solidFill>
                <a:srgbClr val="E4282D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6094944-D4D4-4ACB-BAE5-2EF85089102D}"/>
                </a:ext>
              </a:extLst>
            </p:cNvPr>
            <p:cNvSpPr/>
            <p:nvPr/>
          </p:nvSpPr>
          <p:spPr>
            <a:xfrm>
              <a:off x="4050492" y="2893115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rgbClr val="E4282D"/>
            </a:solidFill>
            <a:ln w="1306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79C3E24-A362-45D4-8556-2183B0D6C944}"/>
                </a:ext>
              </a:extLst>
            </p:cNvPr>
            <p:cNvSpPr/>
            <p:nvPr/>
          </p:nvSpPr>
          <p:spPr>
            <a:xfrm>
              <a:off x="3880577" y="3115311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rgbClr val="1471B8"/>
            </a:solidFill>
            <a:ln w="1306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5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C2147-A7B7-44B9-BD02-265557D0CA5A}"/>
                </a:ext>
              </a:extLst>
            </p:cNvPr>
            <p:cNvSpPr txBox="1"/>
            <p:nvPr/>
          </p:nvSpPr>
          <p:spPr>
            <a:xfrm>
              <a:off x="7953884" y="2311511"/>
              <a:ext cx="759609" cy="11851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652" b="1">
                  <a:solidFill>
                    <a:srgbClr val="E4282D"/>
                  </a:solidFill>
                  <a:latin typeface="Roboto"/>
                  <a:ea typeface="Roboto"/>
                  <a:sym typeface="Roboto"/>
                  <a:rtl val="0"/>
                </a:rPr>
                <a:t>™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8FCCD1-E8E3-49A7-8705-1CE204AAD3AE}"/>
                </a:ext>
              </a:extLst>
            </p:cNvPr>
            <p:cNvSpPr txBox="1"/>
            <p:nvPr/>
          </p:nvSpPr>
          <p:spPr>
            <a:xfrm>
              <a:off x="4764747" y="2468355"/>
              <a:ext cx="3604405" cy="1612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820" b="1" dirty="0">
                  <a:solidFill>
                    <a:srgbClr val="E4282D"/>
                  </a:solidFill>
                  <a:latin typeface="Roboto"/>
                  <a:ea typeface="Roboto"/>
                  <a:sym typeface="Roboto"/>
                  <a:rtl val="0"/>
                </a:rPr>
                <a:t>Claret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4D1199-1094-4DE0-B061-1534EFB5E976}"/>
                </a:ext>
              </a:extLst>
            </p:cNvPr>
            <p:cNvSpPr txBox="1"/>
            <p:nvPr/>
          </p:nvSpPr>
          <p:spPr>
            <a:xfrm>
              <a:off x="4848632" y="3801531"/>
              <a:ext cx="3457998" cy="5200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169" b="1" dirty="0">
                  <a:solidFill>
                    <a:srgbClr val="1471B8"/>
                  </a:solidFill>
                  <a:latin typeface="Roboto"/>
                  <a:ea typeface="Roboto"/>
                  <a:sym typeface="Roboto"/>
                  <a:rtl val="0"/>
                </a:rPr>
                <a:t>Clear, Clever, Claret!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53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4">
            <a:extLst>
              <a:ext uri="{FF2B5EF4-FFF2-40B4-BE49-F238E27FC236}">
                <a16:creationId xmlns:a16="http://schemas.microsoft.com/office/drawing/2014/main" id="{D4756CA1-EA62-4BF6-B5B5-07FB1B5A10BE}"/>
              </a:ext>
            </a:extLst>
          </p:cNvPr>
          <p:cNvGrpSpPr/>
          <p:nvPr/>
        </p:nvGrpSpPr>
        <p:grpSpPr>
          <a:xfrm>
            <a:off x="4605324" y="3222159"/>
            <a:ext cx="8372585" cy="2853330"/>
            <a:chOff x="3070216" y="2148106"/>
            <a:chExt cx="5581723" cy="190222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278601-3297-4465-A713-1F84EF4161B7}"/>
                </a:ext>
              </a:extLst>
            </p:cNvPr>
            <p:cNvSpPr/>
            <p:nvPr/>
          </p:nvSpPr>
          <p:spPr>
            <a:xfrm>
              <a:off x="3070216" y="2148106"/>
              <a:ext cx="1568441" cy="1568441"/>
            </a:xfrm>
            <a:custGeom>
              <a:avLst/>
              <a:gdLst>
                <a:gd name="connsiteX0" fmla="*/ -179 w 1568441"/>
                <a:gd name="connsiteY0" fmla="*/ 784178 h 1568441"/>
                <a:gd name="connsiteX1" fmla="*/ 784042 w 1568441"/>
                <a:gd name="connsiteY1" fmla="*/ -43 h 1568441"/>
                <a:gd name="connsiteX2" fmla="*/ 1568262 w 1568441"/>
                <a:gd name="connsiteY2" fmla="*/ 784178 h 1568441"/>
                <a:gd name="connsiteX3" fmla="*/ 784042 w 1568441"/>
                <a:gd name="connsiteY3" fmla="*/ 1568399 h 1568441"/>
                <a:gd name="connsiteX4" fmla="*/ -179 w 1568441"/>
                <a:gd name="connsiteY4" fmla="*/ 784178 h 156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41" h="1568441">
                  <a:moveTo>
                    <a:pt x="-179" y="784178"/>
                  </a:moveTo>
                  <a:cubicBezTo>
                    <a:pt x="-179" y="351064"/>
                    <a:pt x="350930" y="-43"/>
                    <a:pt x="784042" y="-43"/>
                  </a:cubicBezTo>
                  <a:cubicBezTo>
                    <a:pt x="1217153" y="-43"/>
                    <a:pt x="1568262" y="351064"/>
                    <a:pt x="1568262" y="784178"/>
                  </a:cubicBezTo>
                  <a:cubicBezTo>
                    <a:pt x="1568262" y="1217290"/>
                    <a:pt x="1217153" y="1568399"/>
                    <a:pt x="784042" y="1568399"/>
                  </a:cubicBezTo>
                  <a:cubicBezTo>
                    <a:pt x="350930" y="1568399"/>
                    <a:pt x="-179" y="1217290"/>
                    <a:pt x="-179" y="784178"/>
                  </a:cubicBezTo>
                  <a:close/>
                </a:path>
              </a:pathLst>
            </a:custGeom>
            <a:noFill/>
            <a:ln w="146050" cap="flat">
              <a:solidFill>
                <a:srgbClr val="1471B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5339338-BCAB-4C2B-AEFD-B97BB3223BE3}"/>
                </a:ext>
              </a:extLst>
            </p:cNvPr>
            <p:cNvSpPr/>
            <p:nvPr/>
          </p:nvSpPr>
          <p:spPr>
            <a:xfrm>
              <a:off x="3331623" y="2409513"/>
              <a:ext cx="1045627" cy="1045627"/>
            </a:xfrm>
            <a:custGeom>
              <a:avLst/>
              <a:gdLst>
                <a:gd name="connsiteX0" fmla="*/ -179 w 1045627"/>
                <a:gd name="connsiteY0" fmla="*/ 522771 h 1045627"/>
                <a:gd name="connsiteX1" fmla="*/ 522635 w 1045627"/>
                <a:gd name="connsiteY1" fmla="*/ -43 h 1045627"/>
                <a:gd name="connsiteX2" fmla="*/ 1045448 w 1045627"/>
                <a:gd name="connsiteY2" fmla="*/ 522771 h 1045627"/>
                <a:gd name="connsiteX3" fmla="*/ 522635 w 1045627"/>
                <a:gd name="connsiteY3" fmla="*/ 1045585 h 1045627"/>
                <a:gd name="connsiteX4" fmla="*/ -179 w 1045627"/>
                <a:gd name="connsiteY4" fmla="*/ 522771 h 104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27" h="1045627">
                  <a:moveTo>
                    <a:pt x="-179" y="522771"/>
                  </a:moveTo>
                  <a:cubicBezTo>
                    <a:pt x="-179" y="234029"/>
                    <a:pt x="233898" y="-43"/>
                    <a:pt x="522635" y="-43"/>
                  </a:cubicBezTo>
                  <a:cubicBezTo>
                    <a:pt x="811372" y="-43"/>
                    <a:pt x="1045448" y="234029"/>
                    <a:pt x="1045448" y="522771"/>
                  </a:cubicBezTo>
                  <a:cubicBezTo>
                    <a:pt x="1045448" y="811508"/>
                    <a:pt x="811372" y="1045585"/>
                    <a:pt x="522635" y="1045585"/>
                  </a:cubicBezTo>
                  <a:cubicBezTo>
                    <a:pt x="233898" y="1045585"/>
                    <a:pt x="-179" y="811508"/>
                    <a:pt x="-179" y="522771"/>
                  </a:cubicBezTo>
                  <a:close/>
                </a:path>
              </a:pathLst>
            </a:custGeom>
            <a:noFill/>
            <a:ln w="146050" cap="flat">
              <a:solidFill>
                <a:srgbClr val="E4282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6094944-D4D4-4ACB-BAE5-2EF85089102D}"/>
                </a:ext>
              </a:extLst>
            </p:cNvPr>
            <p:cNvSpPr/>
            <p:nvPr/>
          </p:nvSpPr>
          <p:spPr>
            <a:xfrm>
              <a:off x="4050492" y="2893115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rgbClr val="E4282D"/>
            </a:solidFill>
            <a:ln w="130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79C3E24-A362-45D4-8556-2183B0D6C944}"/>
                </a:ext>
              </a:extLst>
            </p:cNvPr>
            <p:cNvSpPr/>
            <p:nvPr/>
          </p:nvSpPr>
          <p:spPr>
            <a:xfrm>
              <a:off x="3880577" y="3115311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rgbClr val="1471B8"/>
            </a:solidFill>
            <a:ln w="130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C2147-A7B7-44B9-BD02-265557D0CA5A}"/>
                </a:ext>
              </a:extLst>
            </p:cNvPr>
            <p:cNvSpPr txBox="1"/>
            <p:nvPr/>
          </p:nvSpPr>
          <p:spPr>
            <a:xfrm>
              <a:off x="7953884" y="2311511"/>
              <a:ext cx="698055" cy="115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652" b="1">
                  <a:solidFill>
                    <a:srgbClr val="E4282D"/>
                  </a:solidFill>
                  <a:latin typeface="Roboto"/>
                  <a:ea typeface="Roboto"/>
                  <a:sym typeface="Roboto"/>
                  <a:rtl val="0"/>
                </a:rPr>
                <a:t>™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8FCCD1-E8E3-49A7-8705-1CE204AAD3AE}"/>
                </a:ext>
              </a:extLst>
            </p:cNvPr>
            <p:cNvSpPr txBox="1"/>
            <p:nvPr/>
          </p:nvSpPr>
          <p:spPr>
            <a:xfrm>
              <a:off x="4764747" y="2468355"/>
              <a:ext cx="3542850" cy="1581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820" b="1" dirty="0">
                  <a:solidFill>
                    <a:srgbClr val="E4282D"/>
                  </a:solidFill>
                  <a:latin typeface="Roboto"/>
                  <a:ea typeface="Roboto"/>
                  <a:sym typeface="Roboto"/>
                  <a:rtl val="0"/>
                </a:rPr>
                <a:t>Claret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>
            <a:extLst>
              <a:ext uri="{FF2B5EF4-FFF2-40B4-BE49-F238E27FC236}">
                <a16:creationId xmlns:a16="http://schemas.microsoft.com/office/drawing/2014/main" id="{27AA41E9-DD7B-4112-82E3-BB4E12DEAF32}"/>
              </a:ext>
            </a:extLst>
          </p:cNvPr>
          <p:cNvGrpSpPr/>
          <p:nvPr/>
        </p:nvGrpSpPr>
        <p:grpSpPr>
          <a:xfrm>
            <a:off x="4605324" y="3222159"/>
            <a:ext cx="8464916" cy="3260223"/>
            <a:chOff x="3070216" y="2148106"/>
            <a:chExt cx="5643277" cy="217348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008DD4A-3266-4A21-AFDB-138D1320F02A}"/>
                </a:ext>
              </a:extLst>
            </p:cNvPr>
            <p:cNvSpPr/>
            <p:nvPr/>
          </p:nvSpPr>
          <p:spPr>
            <a:xfrm>
              <a:off x="3070216" y="2148106"/>
              <a:ext cx="1568441" cy="1568441"/>
            </a:xfrm>
            <a:custGeom>
              <a:avLst/>
              <a:gdLst>
                <a:gd name="connsiteX0" fmla="*/ -179 w 1568441"/>
                <a:gd name="connsiteY0" fmla="*/ 784178 h 1568441"/>
                <a:gd name="connsiteX1" fmla="*/ 784042 w 1568441"/>
                <a:gd name="connsiteY1" fmla="*/ -43 h 1568441"/>
                <a:gd name="connsiteX2" fmla="*/ 1568262 w 1568441"/>
                <a:gd name="connsiteY2" fmla="*/ 784178 h 1568441"/>
                <a:gd name="connsiteX3" fmla="*/ 784042 w 1568441"/>
                <a:gd name="connsiteY3" fmla="*/ 1568399 h 1568441"/>
                <a:gd name="connsiteX4" fmla="*/ -179 w 1568441"/>
                <a:gd name="connsiteY4" fmla="*/ 784178 h 156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41" h="1568441">
                  <a:moveTo>
                    <a:pt x="-179" y="784178"/>
                  </a:moveTo>
                  <a:cubicBezTo>
                    <a:pt x="-179" y="351064"/>
                    <a:pt x="350930" y="-43"/>
                    <a:pt x="784042" y="-43"/>
                  </a:cubicBezTo>
                  <a:cubicBezTo>
                    <a:pt x="1217153" y="-43"/>
                    <a:pt x="1568262" y="351064"/>
                    <a:pt x="1568262" y="784178"/>
                  </a:cubicBezTo>
                  <a:cubicBezTo>
                    <a:pt x="1568262" y="1217290"/>
                    <a:pt x="1217153" y="1568399"/>
                    <a:pt x="784042" y="1568399"/>
                  </a:cubicBezTo>
                  <a:cubicBezTo>
                    <a:pt x="350930" y="1568399"/>
                    <a:pt x="-179" y="1217290"/>
                    <a:pt x="-179" y="784178"/>
                  </a:cubicBezTo>
                  <a:close/>
                </a:path>
              </a:pathLst>
            </a:custGeom>
            <a:noFill/>
            <a:ln w="146050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50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83E631-D5F3-4387-9A16-D18F3C007936}"/>
                </a:ext>
              </a:extLst>
            </p:cNvPr>
            <p:cNvSpPr/>
            <p:nvPr/>
          </p:nvSpPr>
          <p:spPr>
            <a:xfrm>
              <a:off x="3331623" y="2409513"/>
              <a:ext cx="1045627" cy="1045627"/>
            </a:xfrm>
            <a:custGeom>
              <a:avLst/>
              <a:gdLst>
                <a:gd name="connsiteX0" fmla="*/ -179 w 1045627"/>
                <a:gd name="connsiteY0" fmla="*/ 522771 h 1045627"/>
                <a:gd name="connsiteX1" fmla="*/ 522635 w 1045627"/>
                <a:gd name="connsiteY1" fmla="*/ -43 h 1045627"/>
                <a:gd name="connsiteX2" fmla="*/ 1045448 w 1045627"/>
                <a:gd name="connsiteY2" fmla="*/ 522771 h 1045627"/>
                <a:gd name="connsiteX3" fmla="*/ 522635 w 1045627"/>
                <a:gd name="connsiteY3" fmla="*/ 1045585 h 1045627"/>
                <a:gd name="connsiteX4" fmla="*/ -179 w 1045627"/>
                <a:gd name="connsiteY4" fmla="*/ 522771 h 104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27" h="1045627">
                  <a:moveTo>
                    <a:pt x="-179" y="522771"/>
                  </a:moveTo>
                  <a:cubicBezTo>
                    <a:pt x="-179" y="234029"/>
                    <a:pt x="233898" y="-43"/>
                    <a:pt x="522635" y="-43"/>
                  </a:cubicBezTo>
                  <a:cubicBezTo>
                    <a:pt x="811372" y="-43"/>
                    <a:pt x="1045448" y="234029"/>
                    <a:pt x="1045448" y="522771"/>
                  </a:cubicBezTo>
                  <a:cubicBezTo>
                    <a:pt x="1045448" y="811508"/>
                    <a:pt x="811372" y="1045585"/>
                    <a:pt x="522635" y="1045585"/>
                  </a:cubicBezTo>
                  <a:cubicBezTo>
                    <a:pt x="233898" y="1045585"/>
                    <a:pt x="-179" y="811508"/>
                    <a:pt x="-179" y="522771"/>
                  </a:cubicBezTo>
                  <a:close/>
                </a:path>
              </a:pathLst>
            </a:custGeom>
            <a:noFill/>
            <a:ln w="146050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5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C790B66-FA12-4108-8D58-F72F7EAA564C}"/>
                </a:ext>
              </a:extLst>
            </p:cNvPr>
            <p:cNvSpPr/>
            <p:nvPr/>
          </p:nvSpPr>
          <p:spPr>
            <a:xfrm>
              <a:off x="4050492" y="2893115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chemeClr val="bg1"/>
            </a:solidFill>
            <a:ln w="1306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50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010E22-85BE-4095-9E26-81201E49D679}"/>
                </a:ext>
              </a:extLst>
            </p:cNvPr>
            <p:cNvSpPr/>
            <p:nvPr/>
          </p:nvSpPr>
          <p:spPr>
            <a:xfrm>
              <a:off x="3880577" y="3115311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chemeClr val="bg1"/>
            </a:solidFill>
            <a:ln w="1306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5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6E8A6B-847B-4E5F-8D58-349D69B0B34A}"/>
                </a:ext>
              </a:extLst>
            </p:cNvPr>
            <p:cNvSpPr txBox="1"/>
            <p:nvPr/>
          </p:nvSpPr>
          <p:spPr>
            <a:xfrm>
              <a:off x="7953884" y="2311511"/>
              <a:ext cx="759609" cy="11851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652" b="1">
                  <a:solidFill>
                    <a:schemeClr val="bg1"/>
                  </a:solidFill>
                  <a:latin typeface="Roboto"/>
                  <a:ea typeface="Roboto"/>
                  <a:sym typeface="Roboto"/>
                  <a:rtl val="0"/>
                </a:rPr>
                <a:t>™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68EBC6-792A-4D32-93B0-1300ED5CAE11}"/>
                </a:ext>
              </a:extLst>
            </p:cNvPr>
            <p:cNvSpPr txBox="1"/>
            <p:nvPr/>
          </p:nvSpPr>
          <p:spPr>
            <a:xfrm>
              <a:off x="4764747" y="2468355"/>
              <a:ext cx="3604405" cy="1612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820" b="1" dirty="0">
                  <a:solidFill>
                    <a:schemeClr val="bg1"/>
                  </a:solidFill>
                  <a:latin typeface="Roboto"/>
                  <a:ea typeface="Roboto"/>
                  <a:sym typeface="Roboto"/>
                  <a:rtl val="0"/>
                </a:rPr>
                <a:t>Claret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884265-AF23-4514-8DB7-2F4670E3D5C0}"/>
                </a:ext>
              </a:extLst>
            </p:cNvPr>
            <p:cNvSpPr txBox="1"/>
            <p:nvPr/>
          </p:nvSpPr>
          <p:spPr>
            <a:xfrm>
              <a:off x="4848632" y="3801531"/>
              <a:ext cx="3457998" cy="5200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169" b="1" dirty="0">
                  <a:solidFill>
                    <a:schemeClr val="bg1"/>
                  </a:solidFill>
                  <a:latin typeface="Roboto"/>
                  <a:ea typeface="Roboto"/>
                  <a:sym typeface="Roboto"/>
                  <a:rtl val="0"/>
                </a:rPr>
                <a:t>Clear, Clever, Claret!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27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>
            <a:extLst>
              <a:ext uri="{FF2B5EF4-FFF2-40B4-BE49-F238E27FC236}">
                <a16:creationId xmlns:a16="http://schemas.microsoft.com/office/drawing/2014/main" id="{27AA41E9-DD7B-4112-82E3-BB4E12DEAF32}"/>
              </a:ext>
            </a:extLst>
          </p:cNvPr>
          <p:cNvGrpSpPr/>
          <p:nvPr/>
        </p:nvGrpSpPr>
        <p:grpSpPr>
          <a:xfrm>
            <a:off x="4605324" y="3222159"/>
            <a:ext cx="8372585" cy="2853330"/>
            <a:chOff x="3070216" y="2148106"/>
            <a:chExt cx="5581723" cy="190222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008DD4A-3266-4A21-AFDB-138D1320F02A}"/>
                </a:ext>
              </a:extLst>
            </p:cNvPr>
            <p:cNvSpPr/>
            <p:nvPr/>
          </p:nvSpPr>
          <p:spPr>
            <a:xfrm>
              <a:off x="3070216" y="2148106"/>
              <a:ext cx="1568441" cy="1568441"/>
            </a:xfrm>
            <a:custGeom>
              <a:avLst/>
              <a:gdLst>
                <a:gd name="connsiteX0" fmla="*/ -179 w 1568441"/>
                <a:gd name="connsiteY0" fmla="*/ 784178 h 1568441"/>
                <a:gd name="connsiteX1" fmla="*/ 784042 w 1568441"/>
                <a:gd name="connsiteY1" fmla="*/ -43 h 1568441"/>
                <a:gd name="connsiteX2" fmla="*/ 1568262 w 1568441"/>
                <a:gd name="connsiteY2" fmla="*/ 784178 h 1568441"/>
                <a:gd name="connsiteX3" fmla="*/ 784042 w 1568441"/>
                <a:gd name="connsiteY3" fmla="*/ 1568399 h 1568441"/>
                <a:gd name="connsiteX4" fmla="*/ -179 w 1568441"/>
                <a:gd name="connsiteY4" fmla="*/ 784178 h 156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441" h="1568441">
                  <a:moveTo>
                    <a:pt x="-179" y="784178"/>
                  </a:moveTo>
                  <a:cubicBezTo>
                    <a:pt x="-179" y="351064"/>
                    <a:pt x="350930" y="-43"/>
                    <a:pt x="784042" y="-43"/>
                  </a:cubicBezTo>
                  <a:cubicBezTo>
                    <a:pt x="1217153" y="-43"/>
                    <a:pt x="1568262" y="351064"/>
                    <a:pt x="1568262" y="784178"/>
                  </a:cubicBezTo>
                  <a:cubicBezTo>
                    <a:pt x="1568262" y="1217290"/>
                    <a:pt x="1217153" y="1568399"/>
                    <a:pt x="784042" y="1568399"/>
                  </a:cubicBezTo>
                  <a:cubicBezTo>
                    <a:pt x="350930" y="1568399"/>
                    <a:pt x="-179" y="1217290"/>
                    <a:pt x="-179" y="784178"/>
                  </a:cubicBezTo>
                  <a:close/>
                </a:path>
              </a:pathLst>
            </a:custGeom>
            <a:noFill/>
            <a:ln w="146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83E631-D5F3-4387-9A16-D18F3C007936}"/>
                </a:ext>
              </a:extLst>
            </p:cNvPr>
            <p:cNvSpPr/>
            <p:nvPr/>
          </p:nvSpPr>
          <p:spPr>
            <a:xfrm>
              <a:off x="3331623" y="2409513"/>
              <a:ext cx="1045627" cy="1045627"/>
            </a:xfrm>
            <a:custGeom>
              <a:avLst/>
              <a:gdLst>
                <a:gd name="connsiteX0" fmla="*/ -179 w 1045627"/>
                <a:gd name="connsiteY0" fmla="*/ 522771 h 1045627"/>
                <a:gd name="connsiteX1" fmla="*/ 522635 w 1045627"/>
                <a:gd name="connsiteY1" fmla="*/ -43 h 1045627"/>
                <a:gd name="connsiteX2" fmla="*/ 1045448 w 1045627"/>
                <a:gd name="connsiteY2" fmla="*/ 522771 h 1045627"/>
                <a:gd name="connsiteX3" fmla="*/ 522635 w 1045627"/>
                <a:gd name="connsiteY3" fmla="*/ 1045585 h 1045627"/>
                <a:gd name="connsiteX4" fmla="*/ -179 w 1045627"/>
                <a:gd name="connsiteY4" fmla="*/ 522771 h 104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27" h="1045627">
                  <a:moveTo>
                    <a:pt x="-179" y="522771"/>
                  </a:moveTo>
                  <a:cubicBezTo>
                    <a:pt x="-179" y="234029"/>
                    <a:pt x="233898" y="-43"/>
                    <a:pt x="522635" y="-43"/>
                  </a:cubicBezTo>
                  <a:cubicBezTo>
                    <a:pt x="811372" y="-43"/>
                    <a:pt x="1045448" y="234029"/>
                    <a:pt x="1045448" y="522771"/>
                  </a:cubicBezTo>
                  <a:cubicBezTo>
                    <a:pt x="1045448" y="811508"/>
                    <a:pt x="811372" y="1045585"/>
                    <a:pt x="522635" y="1045585"/>
                  </a:cubicBezTo>
                  <a:cubicBezTo>
                    <a:pt x="233898" y="1045585"/>
                    <a:pt x="-179" y="811508"/>
                    <a:pt x="-179" y="522771"/>
                  </a:cubicBezTo>
                  <a:close/>
                </a:path>
              </a:pathLst>
            </a:custGeom>
            <a:noFill/>
            <a:ln w="146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4050">
                <a:solidFill>
                  <a:schemeClr val="bg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C790B66-FA12-4108-8D58-F72F7EAA564C}"/>
                </a:ext>
              </a:extLst>
            </p:cNvPr>
            <p:cNvSpPr/>
            <p:nvPr/>
          </p:nvSpPr>
          <p:spPr>
            <a:xfrm>
              <a:off x="4050492" y="2893115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chemeClr val="bg1"/>
            </a:solidFill>
            <a:ln w="130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010E22-85BE-4095-9E26-81201E49D679}"/>
                </a:ext>
              </a:extLst>
            </p:cNvPr>
            <p:cNvSpPr/>
            <p:nvPr/>
          </p:nvSpPr>
          <p:spPr>
            <a:xfrm>
              <a:off x="3880577" y="3115311"/>
              <a:ext cx="209125" cy="209125"/>
            </a:xfrm>
            <a:custGeom>
              <a:avLst/>
              <a:gdLst>
                <a:gd name="connsiteX0" fmla="*/ -179 w 209125"/>
                <a:gd name="connsiteY0" fmla="*/ 104520 h 209125"/>
                <a:gd name="connsiteX1" fmla="*/ 104384 w 209125"/>
                <a:gd name="connsiteY1" fmla="*/ -43 h 209125"/>
                <a:gd name="connsiteX2" fmla="*/ 208946 w 209125"/>
                <a:gd name="connsiteY2" fmla="*/ 104520 h 209125"/>
                <a:gd name="connsiteX3" fmla="*/ 104384 w 209125"/>
                <a:gd name="connsiteY3" fmla="*/ 209083 h 209125"/>
                <a:gd name="connsiteX4" fmla="*/ -179 w 209125"/>
                <a:gd name="connsiteY4" fmla="*/ 104520 h 20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25" h="209125">
                  <a:moveTo>
                    <a:pt x="-179" y="104520"/>
                  </a:moveTo>
                  <a:cubicBezTo>
                    <a:pt x="-179" y="46775"/>
                    <a:pt x="46639" y="-43"/>
                    <a:pt x="104384" y="-43"/>
                  </a:cubicBezTo>
                  <a:cubicBezTo>
                    <a:pt x="162129" y="-43"/>
                    <a:pt x="208946" y="46775"/>
                    <a:pt x="208946" y="104520"/>
                  </a:cubicBezTo>
                  <a:cubicBezTo>
                    <a:pt x="208946" y="162265"/>
                    <a:pt x="162129" y="209083"/>
                    <a:pt x="104384" y="209083"/>
                  </a:cubicBezTo>
                  <a:cubicBezTo>
                    <a:pt x="46639" y="209083"/>
                    <a:pt x="-179" y="162265"/>
                    <a:pt x="-179" y="104520"/>
                  </a:cubicBezTo>
                  <a:close/>
                </a:path>
              </a:pathLst>
            </a:custGeom>
            <a:solidFill>
              <a:schemeClr val="bg1"/>
            </a:solidFill>
            <a:ln w="130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6E8A6B-847B-4E5F-8D58-349D69B0B34A}"/>
                </a:ext>
              </a:extLst>
            </p:cNvPr>
            <p:cNvSpPr txBox="1"/>
            <p:nvPr/>
          </p:nvSpPr>
          <p:spPr>
            <a:xfrm>
              <a:off x="7953884" y="2311511"/>
              <a:ext cx="698055" cy="115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652" b="1">
                  <a:solidFill>
                    <a:schemeClr val="bg1"/>
                  </a:solidFill>
                  <a:latin typeface="Roboto"/>
                  <a:ea typeface="Roboto"/>
                  <a:sym typeface="Roboto"/>
                  <a:rtl val="0"/>
                </a:rPr>
                <a:t>™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68EBC6-792A-4D32-93B0-1300ED5CAE11}"/>
                </a:ext>
              </a:extLst>
            </p:cNvPr>
            <p:cNvSpPr txBox="1"/>
            <p:nvPr/>
          </p:nvSpPr>
          <p:spPr>
            <a:xfrm>
              <a:off x="4764747" y="2468355"/>
              <a:ext cx="3542850" cy="1581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820" b="1" dirty="0">
                  <a:solidFill>
                    <a:schemeClr val="bg1"/>
                  </a:solidFill>
                  <a:latin typeface="Roboto"/>
                  <a:ea typeface="Roboto"/>
                  <a:sym typeface="Roboto"/>
                  <a:rtl val="0"/>
                </a:rPr>
                <a:t>Claret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11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20</Words>
  <Application>Microsoft Office PowerPoint</Application>
  <PresentationFormat>Custom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Patrizio Cavarretta</dc:creator>
  <cp:lastModifiedBy>Patrizio Cavarretta</cp:lastModifiedBy>
  <cp:revision>5</cp:revision>
  <dcterms:created xsi:type="dcterms:W3CDTF">2020-12-30T15:55:17Z</dcterms:created>
  <dcterms:modified xsi:type="dcterms:W3CDTF">2021-03-28T09:13:16Z</dcterms:modified>
</cp:coreProperties>
</file>