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859A7-1251-425E-9738-34DEB055C3A6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2C88E-6D79-4081-A295-211B1FCC80B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859A7-1251-425E-9738-34DEB055C3A6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2C88E-6D79-4081-A295-211B1FCC80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859A7-1251-425E-9738-34DEB055C3A6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2C88E-6D79-4081-A295-211B1FCC80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859A7-1251-425E-9738-34DEB055C3A6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2C88E-6D79-4081-A295-211B1FCC80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859A7-1251-425E-9738-34DEB055C3A6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DBF2C88E-6D79-4081-A295-211B1FCC80B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859A7-1251-425E-9738-34DEB055C3A6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2C88E-6D79-4081-A295-211B1FCC80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859A7-1251-425E-9738-34DEB055C3A6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2C88E-6D79-4081-A295-211B1FCC80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859A7-1251-425E-9738-34DEB055C3A6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2C88E-6D79-4081-A295-211B1FCC80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859A7-1251-425E-9738-34DEB055C3A6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2C88E-6D79-4081-A295-211B1FCC80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859A7-1251-425E-9738-34DEB055C3A6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2C88E-6D79-4081-A295-211B1FCC80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859A7-1251-425E-9738-34DEB055C3A6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2C88E-6D79-4081-A295-211B1FCC80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D7B859A7-1251-425E-9738-34DEB055C3A6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DBF2C88E-6D79-4081-A295-211B1FCC80BD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fade/>
  </p:transition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SIMON SINEK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START WITH WHY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WHY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your purpose</a:t>
            </a:r>
          </a:p>
          <a:p>
            <a:r>
              <a:rPr lang="en-US" dirty="0" smtClean="0"/>
              <a:t>What is your cause</a:t>
            </a:r>
          </a:p>
          <a:p>
            <a:r>
              <a:rPr lang="en-US" dirty="0" smtClean="0"/>
              <a:t>What is your belief</a:t>
            </a:r>
          </a:p>
          <a:p>
            <a:r>
              <a:rPr lang="en-US" dirty="0" smtClean="0"/>
              <a:t>Why does your idea exist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order to inspire people to buy into your idea, start with your why</a:t>
            </a:r>
          </a:p>
          <a:p>
            <a:r>
              <a:rPr lang="en-US" dirty="0" smtClean="0"/>
              <a:t>Hire people who believe in what you believe in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Emotions trump reason every time:</a:t>
            </a:r>
          </a:p>
          <a:p>
            <a:pPr lvl="4"/>
            <a:r>
              <a:rPr lang="en-US" dirty="0" smtClean="0"/>
              <a:t>If your why is inspiring, emotional, believable and makes people believe they can change the world, they </a:t>
            </a:r>
            <a:r>
              <a:rPr lang="en-US" smtClean="0"/>
              <a:t>will definitely </a:t>
            </a:r>
            <a:r>
              <a:rPr lang="en-US" dirty="0" smtClean="0"/>
              <a:t>buy it.</a:t>
            </a:r>
          </a:p>
          <a:p>
            <a:pPr lvl="4"/>
            <a:r>
              <a:rPr lang="en-US" dirty="0" smtClean="0"/>
              <a:t>They will take your cause and make it their own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SIMON SINEK-				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People don’t buy what you do, they buy why you do it.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27</TotalTime>
  <Words>108</Words>
  <Application>Microsoft Office PowerPoint</Application>
  <PresentationFormat>On-screen Show (4:3)</PresentationFormat>
  <Paragraphs>16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Apex</vt:lpstr>
      <vt:lpstr>SIMON SINEK</vt:lpstr>
      <vt:lpstr>WHAT IS WHY</vt:lpstr>
      <vt:lpstr>LESSONS</vt:lpstr>
      <vt:lpstr>MERITS</vt:lpstr>
      <vt:lpstr>SIMON SINEK-     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SIMON SINEK</dc:title>
  <dc:creator>student</dc:creator>
  <cp:lastModifiedBy>student</cp:lastModifiedBy>
  <cp:revision>2</cp:revision>
  <dcterms:created xsi:type="dcterms:W3CDTF">2019-03-14T04:57:50Z</dcterms:created>
  <dcterms:modified xsi:type="dcterms:W3CDTF">2019-03-14T05:25:39Z</dcterms:modified>
</cp:coreProperties>
</file>