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74D0-7372-6C47-9333-9AC77C775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344AD-AC53-5F4D-BF8A-E19507065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232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7CD8-14D4-DB4E-9C86-A5274848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9978-0271-E94C-B796-5B89896B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 test presentation for checking the profiler.</a:t>
            </a:r>
          </a:p>
        </p:txBody>
      </p:sp>
    </p:spTree>
    <p:extLst>
      <p:ext uri="{BB962C8B-B14F-4D97-AF65-F5344CB8AC3E}">
        <p14:creationId xmlns:p14="http://schemas.microsoft.com/office/powerpoint/2010/main" val="1451746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PowerPoint Presentation</vt:lpstr>
      <vt:lpstr>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2020-02-12T13:16:22Z</dcterms:created>
  <dcterms:modified xsi:type="dcterms:W3CDTF">2020-02-12T13:17:51Z</dcterms:modified>
</cp:coreProperties>
</file>