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0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4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1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9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E69-B8F5-4B7C-A2C1-DA5D8EC5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894" y="2656685"/>
            <a:ext cx="8825658" cy="2677648"/>
          </a:xfrm>
        </p:spPr>
        <p:txBody>
          <a:bodyPr/>
          <a:lstStyle/>
          <a:p>
            <a:r>
              <a:rPr lang="en-US" sz="4400" b="1" dirty="0"/>
              <a:t>Ready Hack One Web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C3DA5-3253-4C59-8B2E-011AD6FC6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94" y="5334333"/>
            <a:ext cx="9953106" cy="861420"/>
          </a:xfrm>
        </p:spPr>
        <p:txBody>
          <a:bodyPr>
            <a:normAutofit/>
          </a:bodyPr>
          <a:lstStyle/>
          <a:p>
            <a:r>
              <a:rPr lang="en-US" b="1" i="1" dirty="0"/>
              <a:t>Created By: Yi, Andy, Joe, &amp; Claire</a:t>
            </a:r>
          </a:p>
          <a:p>
            <a:r>
              <a:rPr lang="en-US" b="1" i="1" dirty="0" err="1"/>
              <a:t>Github</a:t>
            </a:r>
            <a:r>
              <a:rPr lang="en-US" b="1" i="1" dirty="0"/>
              <a:t>: https://github.com/josephkniest/ready-hacker-one-web-service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7B851-BBAA-43BB-AD43-AAF0A1FC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9" y="768646"/>
            <a:ext cx="7590008" cy="37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FD2948-93B8-4F52-A764-C770881C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45" y="-276783"/>
            <a:ext cx="4713830" cy="173566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The Task: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37E3A3B-471A-4DA6-9F06-77DBD54271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r="14521"/>
          <a:stretch>
            <a:fillRect/>
          </a:stretch>
        </p:blipFill>
        <p:spPr>
          <a:xfrm>
            <a:off x="6672561" y="1143000"/>
            <a:ext cx="3227193" cy="4572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9427F7-675F-424D-9810-3DE4F1A87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131" y="1787235"/>
            <a:ext cx="4830000" cy="42561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Build an ordering system for Bonnie’s Famous Vegan Diner in under 24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Meet all of the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Simultaneous food service &amp; world domination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54F17C-F068-45B6-9DB8-C4DF1E192DCD}"/>
              </a:ext>
            </a:extLst>
          </p:cNvPr>
          <p:cNvSpPr/>
          <p:nvPr/>
        </p:nvSpPr>
        <p:spPr>
          <a:xfrm>
            <a:off x="5722455" y="6458988"/>
            <a:ext cx="6836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/>
              <a:t>Github</a:t>
            </a:r>
            <a:r>
              <a:rPr lang="en-US" sz="1400" b="1" i="1" dirty="0"/>
              <a:t>: https://github.com/josephkniest/ready-hacker-one-web-service</a:t>
            </a:r>
          </a:p>
        </p:txBody>
      </p:sp>
    </p:spTree>
    <p:extLst>
      <p:ext uri="{BB962C8B-B14F-4D97-AF65-F5344CB8AC3E}">
        <p14:creationId xmlns:p14="http://schemas.microsoft.com/office/powerpoint/2010/main" val="10712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CD7E-0DA7-4370-8CF7-C1AE0BBD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44" y="-152400"/>
            <a:ext cx="2860092" cy="1600200"/>
          </a:xfrm>
        </p:spPr>
        <p:txBody>
          <a:bodyPr/>
          <a:lstStyle/>
          <a:p>
            <a:r>
              <a:rPr lang="en-US" sz="4000" b="1" u="sng" dirty="0"/>
              <a:t>Built With: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3714-98A8-4B24-B00E-1DB7B93D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Demonstration: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B33E2-ECB8-4D3A-B828-F4329A15B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317" y="1667625"/>
            <a:ext cx="3690933" cy="43521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JavaScript (React for 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RDS/AWS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Semantic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EC889-4085-44CA-B75E-CD8AEB82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90" y="2274240"/>
            <a:ext cx="6134793" cy="3141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1690FA-EE8D-486F-9ED3-0D429223DF19}"/>
              </a:ext>
            </a:extLst>
          </p:cNvPr>
          <p:cNvSpPr/>
          <p:nvPr/>
        </p:nvSpPr>
        <p:spPr>
          <a:xfrm>
            <a:off x="5614892" y="6475613"/>
            <a:ext cx="6836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/>
              <a:t>Github</a:t>
            </a:r>
            <a:r>
              <a:rPr lang="en-US" sz="1400" b="1" i="1" dirty="0"/>
              <a:t>: https://github.com/josephkniest/ready-hacker-one-web-service</a:t>
            </a:r>
          </a:p>
        </p:txBody>
      </p:sp>
    </p:spTree>
    <p:extLst>
      <p:ext uri="{BB962C8B-B14F-4D97-AF65-F5344CB8AC3E}">
        <p14:creationId xmlns:p14="http://schemas.microsoft.com/office/powerpoint/2010/main" val="118414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BCB381-7B6C-4CDB-96E3-4AE39CFD3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35" y="877396"/>
            <a:ext cx="3721170" cy="539817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7919851-82B4-45E3-888F-E0C4A9B9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6" y="1867766"/>
            <a:ext cx="4713830" cy="173566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77754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9274-8BC7-4AA1-9575-65197849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82" y="455815"/>
            <a:ext cx="4273473" cy="1600200"/>
          </a:xfrm>
        </p:spPr>
        <p:txBody>
          <a:bodyPr/>
          <a:lstStyle/>
          <a:p>
            <a:r>
              <a:rPr lang="en-US" sz="4000" b="1" u="sng" dirty="0"/>
              <a:t>Future 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53486-7250-486B-9847-335B59B0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178" y="2147455"/>
            <a:ext cx="3699679" cy="38044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Facial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Voice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Email/SMS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Delivery Tracker</a:t>
            </a:r>
          </a:p>
        </p:txBody>
      </p:sp>
      <p:pic>
        <p:nvPicPr>
          <p:cNvPr id="2050" name="Picture 2" descr="deep learning in ai">
            <a:extLst>
              <a:ext uri="{FF2B5EF4-FFF2-40B4-BE49-F238E27FC236}">
                <a16:creationId xmlns:a16="http://schemas.microsoft.com/office/drawing/2014/main" id="{8598AC15-E89B-4943-AC9F-DF61696C88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923" y="2056015"/>
            <a:ext cx="5189538" cy="29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587F3F-F74F-4DD7-9214-C964E0C3BD65}"/>
              </a:ext>
            </a:extLst>
          </p:cNvPr>
          <p:cNvSpPr/>
          <p:nvPr/>
        </p:nvSpPr>
        <p:spPr>
          <a:xfrm>
            <a:off x="5722455" y="6458988"/>
            <a:ext cx="6836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/>
              <a:t>Github</a:t>
            </a:r>
            <a:r>
              <a:rPr lang="en-US" sz="1400" b="1" i="1" dirty="0"/>
              <a:t>: https://github.com/josephkniest/ready-hacker-one-web-service</a:t>
            </a:r>
          </a:p>
        </p:txBody>
      </p:sp>
    </p:spTree>
    <p:extLst>
      <p:ext uri="{BB962C8B-B14F-4D97-AF65-F5344CB8AC3E}">
        <p14:creationId xmlns:p14="http://schemas.microsoft.com/office/powerpoint/2010/main" val="105241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62F6-8D63-40CA-8F39-DE594ED6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94388"/>
            <a:ext cx="8825658" cy="2677648"/>
          </a:xfrm>
        </p:spPr>
        <p:txBody>
          <a:bodyPr/>
          <a:lstStyle/>
          <a:p>
            <a:r>
              <a:rPr lang="en-US" sz="6000" b="1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11FC1-8C3A-43A7-A2B2-52341020B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72036"/>
            <a:ext cx="8825658" cy="861420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0181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132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Ready Hack One Web Service</vt:lpstr>
      <vt:lpstr>The Task:</vt:lpstr>
      <vt:lpstr>Built With:</vt:lpstr>
      <vt:lpstr>Architecture</vt:lpstr>
      <vt:lpstr>Future Improvements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Hack One Web Service</dc:title>
  <dc:creator>LEURODRIGUEZ, CLARISA</dc:creator>
  <cp:lastModifiedBy>LEURODRIGUEZ, CLARISA</cp:lastModifiedBy>
  <cp:revision>14</cp:revision>
  <dcterms:created xsi:type="dcterms:W3CDTF">2018-07-01T16:55:46Z</dcterms:created>
  <dcterms:modified xsi:type="dcterms:W3CDTF">2018-07-01T19:44:24Z</dcterms:modified>
</cp:coreProperties>
</file>