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8" autoAdjust="0"/>
    <p:restoredTop sz="94660"/>
  </p:normalViewPr>
  <p:slideViewPr>
    <p:cSldViewPr snapToGrid="0">
      <p:cViewPr>
        <p:scale>
          <a:sx n="92" d="100"/>
          <a:sy n="92" d="100"/>
        </p:scale>
        <p:origin x="-461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7219623-745A-4F10-8D04-83D36EEC96D6}" type="datetimeFigureOut">
              <a:rPr lang="en-US" smtClean="0"/>
              <a:t>07/01/18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2048F71-80AE-4849-9486-8DA97411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04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9623-745A-4F10-8D04-83D36EEC96D6}" type="datetimeFigureOut">
              <a:rPr lang="en-US" smtClean="0"/>
              <a:t>07/01/18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8F71-80AE-4849-9486-8DA97411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79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9623-745A-4F10-8D04-83D36EEC96D6}" type="datetimeFigureOut">
              <a:rPr lang="en-US" smtClean="0"/>
              <a:t>07/01/18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8F71-80AE-4849-9486-8DA97411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104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9623-745A-4F10-8D04-83D36EEC96D6}" type="datetimeFigureOut">
              <a:rPr lang="en-US" smtClean="0"/>
              <a:t>07/01/18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8F71-80AE-4849-9486-8DA97411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4909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9623-745A-4F10-8D04-83D36EEC96D6}" type="datetimeFigureOut">
              <a:rPr lang="en-US" smtClean="0"/>
              <a:t>07/01/18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8F71-80AE-4849-9486-8DA97411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9623-745A-4F10-8D04-83D36EEC96D6}" type="datetimeFigureOut">
              <a:rPr lang="en-US" smtClean="0"/>
              <a:t>07/01/18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8F71-80AE-4849-9486-8DA97411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272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9623-745A-4F10-8D04-83D36EEC96D6}" type="datetimeFigureOut">
              <a:rPr lang="en-US" smtClean="0"/>
              <a:t>07/01/18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8F71-80AE-4849-9486-8DA97411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338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7219623-745A-4F10-8D04-83D36EEC96D6}" type="datetimeFigureOut">
              <a:rPr lang="en-US" smtClean="0"/>
              <a:t>07/01/18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8F71-80AE-4849-9486-8DA97411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114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7219623-745A-4F10-8D04-83D36EEC96D6}" type="datetimeFigureOut">
              <a:rPr lang="en-US" smtClean="0"/>
              <a:t>07/01/18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8F71-80AE-4849-9486-8DA97411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33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9623-745A-4F10-8D04-83D36EEC96D6}" type="datetimeFigureOut">
              <a:rPr lang="en-US" smtClean="0"/>
              <a:t>07/01/18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8F71-80AE-4849-9486-8DA97411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89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9623-745A-4F10-8D04-83D36EEC96D6}" type="datetimeFigureOut">
              <a:rPr lang="en-US" smtClean="0"/>
              <a:t>07/01/18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8F71-80AE-4849-9486-8DA97411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489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9623-745A-4F10-8D04-83D36EEC96D6}" type="datetimeFigureOut">
              <a:rPr lang="en-US" smtClean="0"/>
              <a:t>07/01/18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8F71-80AE-4849-9486-8DA97411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650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9623-745A-4F10-8D04-83D36EEC96D6}" type="datetimeFigureOut">
              <a:rPr lang="en-US" smtClean="0"/>
              <a:t>07/01/18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8F71-80AE-4849-9486-8DA97411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97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9623-745A-4F10-8D04-83D36EEC96D6}" type="datetimeFigureOut">
              <a:rPr lang="en-US" smtClean="0"/>
              <a:t>07/01/18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8F71-80AE-4849-9486-8DA97411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75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9623-745A-4F10-8D04-83D36EEC96D6}" type="datetimeFigureOut">
              <a:rPr lang="en-US" smtClean="0"/>
              <a:t>07/01/18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8F71-80AE-4849-9486-8DA97411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857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9623-745A-4F10-8D04-83D36EEC96D6}" type="datetimeFigureOut">
              <a:rPr lang="en-US" smtClean="0"/>
              <a:t>07/01/18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8F71-80AE-4849-9486-8DA97411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55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9623-745A-4F10-8D04-83D36EEC96D6}" type="datetimeFigureOut">
              <a:rPr lang="en-US" smtClean="0"/>
              <a:t>07/01/18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8F71-80AE-4849-9486-8DA97411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288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7219623-745A-4F10-8D04-83D36EEC96D6}" type="datetimeFigureOut">
              <a:rPr lang="en-US" smtClean="0"/>
              <a:t>07/01/18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2048F71-80AE-4849-9486-8DA97411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70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9E69-B8F5-4B7C-A2C1-DA5D8EC5D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894" y="2656685"/>
            <a:ext cx="8825658" cy="2677648"/>
          </a:xfrm>
        </p:spPr>
        <p:txBody>
          <a:bodyPr/>
          <a:lstStyle/>
          <a:p>
            <a:r>
              <a:rPr lang="en-US" sz="4400" b="1" dirty="0"/>
              <a:t>Ready Hack One Web Service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1C3DA5-3253-4C59-8B2E-011AD6FC6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894" y="5334333"/>
            <a:ext cx="8825658" cy="861420"/>
          </a:xfrm>
        </p:spPr>
        <p:txBody>
          <a:bodyPr/>
          <a:lstStyle/>
          <a:p>
            <a:r>
              <a:rPr lang="en-US" b="1" i="1" dirty="0"/>
              <a:t>Created By: Yi, Andy, Joe, &amp; Claire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67B851-BBAA-43BB-AD43-AAF0A1FCD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719" y="768646"/>
            <a:ext cx="7590008" cy="377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626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FD2948-93B8-4F52-A764-C770881CB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45" y="-276783"/>
            <a:ext cx="4713830" cy="1735667"/>
          </a:xfrm>
        </p:spPr>
        <p:txBody>
          <a:bodyPr>
            <a:normAutofit/>
          </a:bodyPr>
          <a:lstStyle/>
          <a:p>
            <a:r>
              <a:rPr lang="en-US" sz="4000" b="1" u="sng" dirty="0"/>
              <a:t>The Task: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A37E3A3B-471A-4DA6-9F06-77DBD54271A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21" r="14521"/>
          <a:stretch>
            <a:fillRect/>
          </a:stretch>
        </p:blipFill>
        <p:spPr>
          <a:xfrm>
            <a:off x="6672561" y="1143000"/>
            <a:ext cx="3227193" cy="457200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89427F7-675F-424D-9810-3DE4F1A87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4131" y="1787235"/>
            <a:ext cx="4830000" cy="425611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/>
              <a:t>Build an ordering system for Bonnie’s Famous Vegan Diner in under 24 hours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/>
              <a:t>Meet all of the business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/>
              <a:t>Simultaneous food service &amp; world domination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71254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1CD7E-0DA7-4370-8CF7-C1AE0BBD5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44" y="-152400"/>
            <a:ext cx="2860092" cy="1600200"/>
          </a:xfrm>
        </p:spPr>
        <p:txBody>
          <a:bodyPr/>
          <a:lstStyle/>
          <a:p>
            <a:r>
              <a:rPr lang="en-US" sz="4000" b="1" u="sng" dirty="0"/>
              <a:t>Built With: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43714-98A8-4B24-B00E-1DB7B93D6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r>
              <a:rPr lang="en-US" b="1" u="sng" dirty="0"/>
              <a:t>Demonstration:</a:t>
            </a:r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endParaRPr lang="en-US" b="1" u="sn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9B33E2-ECB8-4D3A-B828-F4329A15B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4317" y="1667625"/>
            <a:ext cx="3690933" cy="435217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JavaScript (React for UI)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MySQL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NodeJS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Express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RDS/AWS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Semantic UI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DEC889-4085-44CA-B75E-CD8AEB825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2890" y="2274240"/>
            <a:ext cx="6134793" cy="314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145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A9274-8BC7-4AA1-9575-65197849B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282" y="455815"/>
            <a:ext cx="4273473" cy="1600200"/>
          </a:xfrm>
        </p:spPr>
        <p:txBody>
          <a:bodyPr/>
          <a:lstStyle/>
          <a:p>
            <a:r>
              <a:rPr lang="en-US" sz="4000" b="1" u="sng" dirty="0"/>
              <a:t>Future Improvements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453486-7250-486B-9847-335B59B00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8178" y="2147455"/>
            <a:ext cx="3699679" cy="380445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Facial Recognition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Voice 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Machine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Email/SMS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Delivery Tracker</a:t>
            </a:r>
          </a:p>
        </p:txBody>
      </p:sp>
      <p:pic>
        <p:nvPicPr>
          <p:cNvPr id="2050" name="Picture 2" descr="deep learning in ai">
            <a:extLst>
              <a:ext uri="{FF2B5EF4-FFF2-40B4-BE49-F238E27FC236}">
                <a16:creationId xmlns:a16="http://schemas.microsoft.com/office/drawing/2014/main" id="{8598AC15-E89B-4943-AC9F-DF61696C88B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923" y="2056015"/>
            <a:ext cx="5189538" cy="2983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2414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262F6-8D63-40CA-8F39-DE594ED6FE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894388"/>
            <a:ext cx="8825658" cy="2677648"/>
          </a:xfrm>
        </p:spPr>
        <p:txBody>
          <a:bodyPr/>
          <a:lstStyle/>
          <a:p>
            <a:r>
              <a:rPr lang="en-US" sz="6000" b="1" dirty="0"/>
              <a:t>Thank you for listening!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711FC1-8C3A-43A7-A2B2-52341020BF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572036"/>
            <a:ext cx="8825658" cy="861420"/>
          </a:xfrm>
        </p:spPr>
        <p:txBody>
          <a:bodyPr/>
          <a:lstStyle/>
          <a:p>
            <a:r>
              <a:rPr lang="en-US" b="1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6018109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144</TotalTime>
  <Words>87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Ready Hack One Web Service</vt:lpstr>
      <vt:lpstr>The Task:</vt:lpstr>
      <vt:lpstr>Built With:</vt:lpstr>
      <vt:lpstr>Future Improvements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Ready Hack One Web Service</dc:title>
  <dc:creator>LEURODRIGUEZ, CLARISA</dc:creator>
  <cp:lastModifiedBy>LEURODRIGUEZ, CLARISA</cp:lastModifiedBy>
  <cp:revision>11</cp:revision>
  <dcterms:created xsi:type="dcterms:W3CDTF">2018-07-01T16:55:46Z</dcterms:created>
  <dcterms:modified xsi:type="dcterms:W3CDTF">2018-07-01T19:20:05Z</dcterms:modified>
</cp:coreProperties>
</file>